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  <p:sldMasterId id="2147483684" r:id="rId2"/>
  </p:sldMasterIdLst>
  <p:notesMasterIdLst>
    <p:notesMasterId r:id="rId14"/>
  </p:notesMasterIdLst>
  <p:handoutMasterIdLst>
    <p:handoutMasterId r:id="rId15"/>
  </p:handoutMasterIdLst>
  <p:sldIdLst>
    <p:sldId id="373" r:id="rId3"/>
    <p:sldId id="374" r:id="rId4"/>
    <p:sldId id="390" r:id="rId5"/>
    <p:sldId id="375" r:id="rId6"/>
    <p:sldId id="377" r:id="rId7"/>
    <p:sldId id="391" r:id="rId8"/>
    <p:sldId id="392" r:id="rId9"/>
    <p:sldId id="386" r:id="rId10"/>
    <p:sldId id="387" r:id="rId11"/>
    <p:sldId id="388" r:id="rId12"/>
    <p:sldId id="389" r:id="rId13"/>
  </p:sldIdLst>
  <p:sldSz cx="9829800" cy="7543800"/>
  <p:notesSz cx="7010400" cy="92964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46">
          <p15:clr>
            <a:srgbClr val="A4A3A4"/>
          </p15:clr>
        </p15:guide>
        <p15:guide id="2" pos="312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FF99"/>
    <a:srgbClr val="FFFF00"/>
    <a:srgbClr val="0066FF"/>
    <a:srgbClr val="CBD6FF"/>
    <a:srgbClr val="DDE5FF"/>
    <a:srgbClr val="E5EBFF"/>
    <a:srgbClr val="CBDDFF"/>
    <a:srgbClr val="FFD90D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47" autoAdjust="0"/>
    <p:restoredTop sz="96110" autoAdjust="0"/>
  </p:normalViewPr>
  <p:slideViewPr>
    <p:cSldViewPr snapToGrid="0">
      <p:cViewPr varScale="1">
        <p:scale>
          <a:sx n="103" d="100"/>
          <a:sy n="103" d="100"/>
        </p:scale>
        <p:origin x="1728" y="108"/>
      </p:cViewPr>
      <p:guideLst>
        <p:guide orient="horz" pos="2346"/>
        <p:guide pos="31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2736" y="-660"/>
      </p:cViewPr>
      <p:guideLst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4704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4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786" tIns="45085" rIns="91786" bIns="450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44600" y="701675"/>
            <a:ext cx="4527550" cy="3473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5851105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205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u="sng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4030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8272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714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016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527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2962" y="9119173"/>
            <a:ext cx="3170583" cy="4803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F27D78B-F515-485E-8C22-2EC55BA8530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133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02901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809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065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3776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673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7235" y="2343468"/>
            <a:ext cx="8355330" cy="1617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4470" y="4274820"/>
            <a:ext cx="6880860" cy="1927860"/>
          </a:xfrm>
        </p:spPr>
        <p:txBody>
          <a:bodyPr/>
          <a:lstStyle>
            <a:lvl1pPr marL="0" indent="0" algn="ctr">
              <a:buNone/>
              <a:defRPr/>
            </a:lvl1pPr>
            <a:lvl2pPr marL="491490" indent="0" algn="ctr">
              <a:buNone/>
              <a:defRPr/>
            </a:lvl2pPr>
            <a:lvl3pPr marL="982980" indent="0" algn="ctr">
              <a:buNone/>
              <a:defRPr/>
            </a:lvl3pPr>
            <a:lvl4pPr marL="1474470" indent="0" algn="ctr">
              <a:buNone/>
              <a:defRPr/>
            </a:lvl4pPr>
            <a:lvl5pPr marL="1965960" indent="0" algn="ctr">
              <a:buNone/>
              <a:defRPr/>
            </a:lvl5pPr>
            <a:lvl6pPr marL="2457450" indent="0" algn="ctr">
              <a:buNone/>
              <a:defRPr/>
            </a:lvl6pPr>
            <a:lvl7pPr marL="2948940" indent="0" algn="ctr">
              <a:buNone/>
              <a:defRPr/>
            </a:lvl7pPr>
            <a:lvl8pPr marL="3440430" indent="0" algn="ctr">
              <a:buNone/>
              <a:defRPr/>
            </a:lvl8pPr>
            <a:lvl9pPr marL="393192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4CB68-CF9B-45F9-9960-7E75B5ADEE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414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7CDF5-ABC5-4FDD-AC10-8D2D48735F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490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6605" y="302102"/>
            <a:ext cx="2211705" cy="643667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1490" y="302102"/>
            <a:ext cx="6471285" cy="643667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D2541-26D8-4D44-BC8C-24B8C8D365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987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7235" y="2343468"/>
            <a:ext cx="8355330" cy="1617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4470" y="4274820"/>
            <a:ext cx="6880860" cy="1927860"/>
          </a:xfrm>
        </p:spPr>
        <p:txBody>
          <a:bodyPr/>
          <a:lstStyle>
            <a:lvl1pPr marL="0" indent="0" algn="ctr">
              <a:buNone/>
              <a:defRPr/>
            </a:lvl1pPr>
            <a:lvl2pPr marL="491490" indent="0" algn="ctr">
              <a:buNone/>
              <a:defRPr/>
            </a:lvl2pPr>
            <a:lvl3pPr marL="982980" indent="0" algn="ctr">
              <a:buNone/>
              <a:defRPr/>
            </a:lvl3pPr>
            <a:lvl4pPr marL="1474470" indent="0" algn="ctr">
              <a:buNone/>
              <a:defRPr/>
            </a:lvl4pPr>
            <a:lvl5pPr marL="1965960" indent="0" algn="ctr">
              <a:buNone/>
              <a:defRPr/>
            </a:lvl5pPr>
            <a:lvl6pPr marL="2457450" indent="0" algn="ctr">
              <a:buNone/>
              <a:defRPr/>
            </a:lvl6pPr>
            <a:lvl7pPr marL="2948940" indent="0" algn="ctr">
              <a:buNone/>
              <a:defRPr/>
            </a:lvl7pPr>
            <a:lvl8pPr marL="3440430" indent="0" algn="ctr">
              <a:buNone/>
              <a:defRPr/>
            </a:lvl8pPr>
            <a:lvl9pPr marL="393192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4CB68-CF9B-45F9-9960-7E75B5ADEE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757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00124-42B5-41DB-A1BC-ECDD97960E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7067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486" y="4847590"/>
            <a:ext cx="8355330" cy="1498283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6486" y="3197385"/>
            <a:ext cx="8355330" cy="1650206"/>
          </a:xfrm>
        </p:spPr>
        <p:txBody>
          <a:bodyPr anchor="b"/>
          <a:lstStyle>
            <a:lvl1pPr marL="0" indent="0">
              <a:buNone/>
              <a:defRPr sz="2150"/>
            </a:lvl1pPr>
            <a:lvl2pPr marL="491490" indent="0">
              <a:buNone/>
              <a:defRPr sz="1935"/>
            </a:lvl2pPr>
            <a:lvl3pPr marL="982980" indent="0">
              <a:buNone/>
              <a:defRPr sz="1720"/>
            </a:lvl3pPr>
            <a:lvl4pPr marL="1474470" indent="0">
              <a:buNone/>
              <a:defRPr sz="1505"/>
            </a:lvl4pPr>
            <a:lvl5pPr marL="1965960" indent="0">
              <a:buNone/>
              <a:defRPr sz="1505"/>
            </a:lvl5pPr>
            <a:lvl6pPr marL="2457450" indent="0">
              <a:buNone/>
              <a:defRPr sz="1505"/>
            </a:lvl6pPr>
            <a:lvl7pPr marL="2948940" indent="0">
              <a:buNone/>
              <a:defRPr sz="1505"/>
            </a:lvl7pPr>
            <a:lvl8pPr marL="3440430" indent="0">
              <a:buNone/>
              <a:defRPr sz="1505"/>
            </a:lvl8pPr>
            <a:lvl9pPr marL="3931920" indent="0">
              <a:buNone/>
              <a:defRPr sz="150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42E65-9220-4B64-9AE6-01C062D51C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9657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1490" y="1760221"/>
            <a:ext cx="4341495" cy="4978559"/>
          </a:xfrm>
        </p:spPr>
        <p:txBody>
          <a:bodyPr/>
          <a:lstStyle>
            <a:lvl1pPr>
              <a:defRPr sz="3010"/>
            </a:lvl1pPr>
            <a:lvl2pPr>
              <a:defRPr sz="2580"/>
            </a:lvl2pPr>
            <a:lvl3pPr>
              <a:defRPr sz="2150"/>
            </a:lvl3pPr>
            <a:lvl4pPr>
              <a:defRPr sz="1935"/>
            </a:lvl4pPr>
            <a:lvl5pPr>
              <a:defRPr sz="1935"/>
            </a:lvl5pPr>
            <a:lvl6pPr>
              <a:defRPr sz="1935"/>
            </a:lvl6pPr>
            <a:lvl7pPr>
              <a:defRPr sz="1935"/>
            </a:lvl7pPr>
            <a:lvl8pPr>
              <a:defRPr sz="1935"/>
            </a:lvl8pPr>
            <a:lvl9pPr>
              <a:defRPr sz="19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6815" y="1760221"/>
            <a:ext cx="4341495" cy="4978559"/>
          </a:xfrm>
        </p:spPr>
        <p:txBody>
          <a:bodyPr/>
          <a:lstStyle>
            <a:lvl1pPr>
              <a:defRPr sz="3010"/>
            </a:lvl1pPr>
            <a:lvl2pPr>
              <a:defRPr sz="2580"/>
            </a:lvl2pPr>
            <a:lvl3pPr>
              <a:defRPr sz="2150"/>
            </a:lvl3pPr>
            <a:lvl4pPr>
              <a:defRPr sz="1935"/>
            </a:lvl4pPr>
            <a:lvl5pPr>
              <a:defRPr sz="1935"/>
            </a:lvl5pPr>
            <a:lvl6pPr>
              <a:defRPr sz="1935"/>
            </a:lvl6pPr>
            <a:lvl7pPr>
              <a:defRPr sz="1935"/>
            </a:lvl7pPr>
            <a:lvl8pPr>
              <a:defRPr sz="1935"/>
            </a:lvl8pPr>
            <a:lvl9pPr>
              <a:defRPr sz="19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CE902-1653-4D7D-B408-CFEA32E39A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2075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490" y="1688624"/>
            <a:ext cx="4343202" cy="703738"/>
          </a:xfrm>
        </p:spPr>
        <p:txBody>
          <a:bodyPr anchor="b"/>
          <a:lstStyle>
            <a:lvl1pPr marL="0" indent="0">
              <a:buNone/>
              <a:defRPr sz="2580" b="1"/>
            </a:lvl1pPr>
            <a:lvl2pPr marL="491490" indent="0">
              <a:buNone/>
              <a:defRPr sz="2150" b="1"/>
            </a:lvl2pPr>
            <a:lvl3pPr marL="982980" indent="0">
              <a:buNone/>
              <a:defRPr sz="1935" b="1"/>
            </a:lvl3pPr>
            <a:lvl4pPr marL="1474470" indent="0">
              <a:buNone/>
              <a:defRPr sz="1720" b="1"/>
            </a:lvl4pPr>
            <a:lvl5pPr marL="1965960" indent="0">
              <a:buNone/>
              <a:defRPr sz="1720" b="1"/>
            </a:lvl5pPr>
            <a:lvl6pPr marL="2457450" indent="0">
              <a:buNone/>
              <a:defRPr sz="1720" b="1"/>
            </a:lvl6pPr>
            <a:lvl7pPr marL="2948940" indent="0">
              <a:buNone/>
              <a:defRPr sz="1720" b="1"/>
            </a:lvl7pPr>
            <a:lvl8pPr marL="3440430" indent="0">
              <a:buNone/>
              <a:defRPr sz="1720" b="1"/>
            </a:lvl8pPr>
            <a:lvl9pPr marL="3931920" indent="0">
              <a:buNone/>
              <a:defRPr sz="172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" y="2392362"/>
            <a:ext cx="4343202" cy="4346417"/>
          </a:xfrm>
        </p:spPr>
        <p:txBody>
          <a:bodyPr/>
          <a:lstStyle>
            <a:lvl1pPr>
              <a:defRPr sz="2580"/>
            </a:lvl1pPr>
            <a:lvl2pPr>
              <a:defRPr sz="2150"/>
            </a:lvl2pPr>
            <a:lvl3pPr>
              <a:defRPr sz="1935"/>
            </a:lvl3pPr>
            <a:lvl4pPr>
              <a:defRPr sz="1720"/>
            </a:lvl4pPr>
            <a:lvl5pPr>
              <a:defRPr sz="1720"/>
            </a:lvl5pPr>
            <a:lvl6pPr>
              <a:defRPr sz="1720"/>
            </a:lvl6pPr>
            <a:lvl7pPr>
              <a:defRPr sz="1720"/>
            </a:lvl7pPr>
            <a:lvl8pPr>
              <a:defRPr sz="1720"/>
            </a:lvl8pPr>
            <a:lvl9pPr>
              <a:defRPr sz="172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3402" y="1688624"/>
            <a:ext cx="4344908" cy="703738"/>
          </a:xfrm>
        </p:spPr>
        <p:txBody>
          <a:bodyPr anchor="b"/>
          <a:lstStyle>
            <a:lvl1pPr marL="0" indent="0">
              <a:buNone/>
              <a:defRPr sz="2580" b="1"/>
            </a:lvl1pPr>
            <a:lvl2pPr marL="491490" indent="0">
              <a:buNone/>
              <a:defRPr sz="2150" b="1"/>
            </a:lvl2pPr>
            <a:lvl3pPr marL="982980" indent="0">
              <a:buNone/>
              <a:defRPr sz="1935" b="1"/>
            </a:lvl3pPr>
            <a:lvl4pPr marL="1474470" indent="0">
              <a:buNone/>
              <a:defRPr sz="1720" b="1"/>
            </a:lvl4pPr>
            <a:lvl5pPr marL="1965960" indent="0">
              <a:buNone/>
              <a:defRPr sz="1720" b="1"/>
            </a:lvl5pPr>
            <a:lvl6pPr marL="2457450" indent="0">
              <a:buNone/>
              <a:defRPr sz="1720" b="1"/>
            </a:lvl6pPr>
            <a:lvl7pPr marL="2948940" indent="0">
              <a:buNone/>
              <a:defRPr sz="1720" b="1"/>
            </a:lvl7pPr>
            <a:lvl8pPr marL="3440430" indent="0">
              <a:buNone/>
              <a:defRPr sz="1720" b="1"/>
            </a:lvl8pPr>
            <a:lvl9pPr marL="3931920" indent="0">
              <a:buNone/>
              <a:defRPr sz="172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93402" y="2392362"/>
            <a:ext cx="4344908" cy="4346417"/>
          </a:xfrm>
        </p:spPr>
        <p:txBody>
          <a:bodyPr/>
          <a:lstStyle>
            <a:lvl1pPr>
              <a:defRPr sz="2580"/>
            </a:lvl1pPr>
            <a:lvl2pPr>
              <a:defRPr sz="2150"/>
            </a:lvl2pPr>
            <a:lvl3pPr>
              <a:defRPr sz="1935"/>
            </a:lvl3pPr>
            <a:lvl4pPr>
              <a:defRPr sz="1720"/>
            </a:lvl4pPr>
            <a:lvl5pPr>
              <a:defRPr sz="1720"/>
            </a:lvl5pPr>
            <a:lvl6pPr>
              <a:defRPr sz="1720"/>
            </a:lvl6pPr>
            <a:lvl7pPr>
              <a:defRPr sz="1720"/>
            </a:lvl7pPr>
            <a:lvl8pPr>
              <a:defRPr sz="1720"/>
            </a:lvl8pPr>
            <a:lvl9pPr>
              <a:defRPr sz="172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4A3AE-A71A-40B7-BEEF-164B9052AB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8498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282B2-A6CB-4C77-B004-801234FCB0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0099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0C396-6FF3-4BF0-AF29-7478D0D7FC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7868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491" y="300355"/>
            <a:ext cx="3233936" cy="1278255"/>
          </a:xfrm>
        </p:spPr>
        <p:txBody>
          <a:bodyPr anchor="b"/>
          <a:lstStyle>
            <a:lvl1pPr algn="l">
              <a:defRPr sz="215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3179" y="300356"/>
            <a:ext cx="5495131" cy="6438424"/>
          </a:xfrm>
        </p:spPr>
        <p:txBody>
          <a:bodyPr/>
          <a:lstStyle>
            <a:lvl1pPr>
              <a:defRPr sz="3440"/>
            </a:lvl1pPr>
            <a:lvl2pPr>
              <a:defRPr sz="3010"/>
            </a:lvl2pPr>
            <a:lvl3pPr>
              <a:defRPr sz="2580"/>
            </a:lvl3pPr>
            <a:lvl4pPr>
              <a:defRPr sz="2150"/>
            </a:lvl4pPr>
            <a:lvl5pPr>
              <a:defRPr sz="2150"/>
            </a:lvl5pPr>
            <a:lvl6pPr>
              <a:defRPr sz="2150"/>
            </a:lvl6pPr>
            <a:lvl7pPr>
              <a:defRPr sz="2150"/>
            </a:lvl7pPr>
            <a:lvl8pPr>
              <a:defRPr sz="2150"/>
            </a:lvl8pPr>
            <a:lvl9pPr>
              <a:defRPr sz="21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1491" y="1578611"/>
            <a:ext cx="3233936" cy="5160169"/>
          </a:xfrm>
        </p:spPr>
        <p:txBody>
          <a:bodyPr/>
          <a:lstStyle>
            <a:lvl1pPr marL="0" indent="0">
              <a:buNone/>
              <a:defRPr sz="1505"/>
            </a:lvl1pPr>
            <a:lvl2pPr marL="491490" indent="0">
              <a:buNone/>
              <a:defRPr sz="1290"/>
            </a:lvl2pPr>
            <a:lvl3pPr marL="982980" indent="0">
              <a:buNone/>
              <a:defRPr sz="1075"/>
            </a:lvl3pPr>
            <a:lvl4pPr marL="1474470" indent="0">
              <a:buNone/>
              <a:defRPr sz="968"/>
            </a:lvl4pPr>
            <a:lvl5pPr marL="1965960" indent="0">
              <a:buNone/>
              <a:defRPr sz="968"/>
            </a:lvl5pPr>
            <a:lvl6pPr marL="2457450" indent="0">
              <a:buNone/>
              <a:defRPr sz="968"/>
            </a:lvl6pPr>
            <a:lvl7pPr marL="2948940" indent="0">
              <a:buNone/>
              <a:defRPr sz="968"/>
            </a:lvl7pPr>
            <a:lvl8pPr marL="3440430" indent="0">
              <a:buNone/>
              <a:defRPr sz="968"/>
            </a:lvl8pPr>
            <a:lvl9pPr marL="3931920" indent="0">
              <a:buNone/>
              <a:defRPr sz="96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BB3CA-BE61-4446-99C2-8204F6E432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986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00124-42B5-41DB-A1BC-ECDD97960E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9291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710" y="5280660"/>
            <a:ext cx="5897880" cy="623412"/>
          </a:xfrm>
        </p:spPr>
        <p:txBody>
          <a:bodyPr anchor="b"/>
          <a:lstStyle>
            <a:lvl1pPr algn="l">
              <a:defRPr sz="215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26710" y="674053"/>
            <a:ext cx="5897880" cy="4526280"/>
          </a:xfrm>
        </p:spPr>
        <p:txBody>
          <a:bodyPr/>
          <a:lstStyle>
            <a:lvl1pPr marL="0" indent="0">
              <a:buNone/>
              <a:defRPr sz="3440"/>
            </a:lvl1pPr>
            <a:lvl2pPr marL="491490" indent="0">
              <a:buNone/>
              <a:defRPr sz="3010"/>
            </a:lvl2pPr>
            <a:lvl3pPr marL="982980" indent="0">
              <a:buNone/>
              <a:defRPr sz="2580"/>
            </a:lvl3pPr>
            <a:lvl4pPr marL="1474470" indent="0">
              <a:buNone/>
              <a:defRPr sz="2150"/>
            </a:lvl4pPr>
            <a:lvl5pPr marL="1965960" indent="0">
              <a:buNone/>
              <a:defRPr sz="2150"/>
            </a:lvl5pPr>
            <a:lvl6pPr marL="2457450" indent="0">
              <a:buNone/>
              <a:defRPr sz="2150"/>
            </a:lvl6pPr>
            <a:lvl7pPr marL="2948940" indent="0">
              <a:buNone/>
              <a:defRPr sz="2150"/>
            </a:lvl7pPr>
            <a:lvl8pPr marL="3440430" indent="0">
              <a:buNone/>
              <a:defRPr sz="2150"/>
            </a:lvl8pPr>
            <a:lvl9pPr marL="3931920" indent="0">
              <a:buNone/>
              <a:defRPr sz="215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6710" y="5904072"/>
            <a:ext cx="5897880" cy="885348"/>
          </a:xfrm>
        </p:spPr>
        <p:txBody>
          <a:bodyPr/>
          <a:lstStyle>
            <a:lvl1pPr marL="0" indent="0">
              <a:buNone/>
              <a:defRPr sz="1505"/>
            </a:lvl1pPr>
            <a:lvl2pPr marL="491490" indent="0">
              <a:buNone/>
              <a:defRPr sz="1290"/>
            </a:lvl2pPr>
            <a:lvl3pPr marL="982980" indent="0">
              <a:buNone/>
              <a:defRPr sz="1075"/>
            </a:lvl3pPr>
            <a:lvl4pPr marL="1474470" indent="0">
              <a:buNone/>
              <a:defRPr sz="968"/>
            </a:lvl4pPr>
            <a:lvl5pPr marL="1965960" indent="0">
              <a:buNone/>
              <a:defRPr sz="968"/>
            </a:lvl5pPr>
            <a:lvl6pPr marL="2457450" indent="0">
              <a:buNone/>
              <a:defRPr sz="968"/>
            </a:lvl6pPr>
            <a:lvl7pPr marL="2948940" indent="0">
              <a:buNone/>
              <a:defRPr sz="968"/>
            </a:lvl7pPr>
            <a:lvl8pPr marL="3440430" indent="0">
              <a:buNone/>
              <a:defRPr sz="968"/>
            </a:lvl8pPr>
            <a:lvl9pPr marL="3931920" indent="0">
              <a:buNone/>
              <a:defRPr sz="96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C8342-A31F-4F8E-866D-1E7433EF4A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7534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7CDF5-ABC5-4FDD-AC10-8D2D48735F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6464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6605" y="302102"/>
            <a:ext cx="2211705" cy="643667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1490" y="302102"/>
            <a:ext cx="6471285" cy="643667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D2541-26D8-4D44-BC8C-24B8C8D365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7131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490" y="502920"/>
            <a:ext cx="8846820" cy="100584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1490" y="2179320"/>
            <a:ext cx="4341495" cy="42748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96815" y="2179320"/>
            <a:ext cx="4341495" cy="20535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96815" y="4400550"/>
            <a:ext cx="4341495" cy="20535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358515" y="6957060"/>
            <a:ext cx="3112770" cy="5029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The Naval Nuclear Laboratory is operated for the U.S. Department of Energy and the U.S. Department of the Navy by Bechtel Marine Propulsion Corporation, a wholly owned subsidiary of Bechtel National, Inc.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7044690" y="6873240"/>
            <a:ext cx="2293620" cy="5029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6A6A3B7-129F-498B-BF65-158D4CB56D11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2"/>
          </p:nvPr>
        </p:nvSpPr>
        <p:spPr>
          <a:xfrm>
            <a:off x="2211705" y="6873240"/>
            <a:ext cx="2293620" cy="50292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59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490" y="450284"/>
            <a:ext cx="8877537" cy="7980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1531" y="7285781"/>
            <a:ext cx="893619" cy="2580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5">
                <a:solidFill>
                  <a:schemeClr val="tx1"/>
                </a:solidFill>
              </a:defRPr>
            </a:lvl1pPr>
          </a:lstStyle>
          <a:p>
            <a:fld id="{A96E2E29-96FC-EF40-8EEC-20DB88BC4DFA}" type="slidenum">
              <a:rPr lang="en-US" smtClean="0">
                <a:solidFill>
                  <a:srgbClr val="32396F"/>
                </a:solidFill>
              </a:rPr>
              <a:pPr/>
              <a:t>‹#›</a:t>
            </a:fld>
            <a:endParaRPr lang="en-US" dirty="0">
              <a:solidFill>
                <a:srgbClr val="32396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91490" y="1481720"/>
            <a:ext cx="4038410" cy="419747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1"/>
          </p:nvPr>
        </p:nvSpPr>
        <p:spPr>
          <a:xfrm>
            <a:off x="5330617" y="1481719"/>
            <a:ext cx="4038410" cy="419747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030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931531" y="7285781"/>
            <a:ext cx="893619" cy="2580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5">
                <a:solidFill>
                  <a:schemeClr val="tx1"/>
                </a:solidFill>
              </a:defRPr>
            </a:lvl1pPr>
          </a:lstStyle>
          <a:p>
            <a:fld id="{A96E2E29-96FC-EF40-8EEC-20DB88BC4DFA}" type="slidenum">
              <a:rPr lang="en-US" smtClean="0">
                <a:solidFill>
                  <a:srgbClr val="32396F"/>
                </a:solidFill>
              </a:rPr>
              <a:pPr/>
              <a:t>‹#›</a:t>
            </a:fld>
            <a:endParaRPr lang="en-US" dirty="0">
              <a:solidFill>
                <a:srgbClr val="3239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514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486" y="4847590"/>
            <a:ext cx="8355330" cy="1498283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6486" y="3197385"/>
            <a:ext cx="8355330" cy="1650206"/>
          </a:xfrm>
        </p:spPr>
        <p:txBody>
          <a:bodyPr anchor="b"/>
          <a:lstStyle>
            <a:lvl1pPr marL="0" indent="0">
              <a:buNone/>
              <a:defRPr sz="2150"/>
            </a:lvl1pPr>
            <a:lvl2pPr marL="491490" indent="0">
              <a:buNone/>
              <a:defRPr sz="1935"/>
            </a:lvl2pPr>
            <a:lvl3pPr marL="982980" indent="0">
              <a:buNone/>
              <a:defRPr sz="1720"/>
            </a:lvl3pPr>
            <a:lvl4pPr marL="1474470" indent="0">
              <a:buNone/>
              <a:defRPr sz="1505"/>
            </a:lvl4pPr>
            <a:lvl5pPr marL="1965960" indent="0">
              <a:buNone/>
              <a:defRPr sz="1505"/>
            </a:lvl5pPr>
            <a:lvl6pPr marL="2457450" indent="0">
              <a:buNone/>
              <a:defRPr sz="1505"/>
            </a:lvl6pPr>
            <a:lvl7pPr marL="2948940" indent="0">
              <a:buNone/>
              <a:defRPr sz="1505"/>
            </a:lvl7pPr>
            <a:lvl8pPr marL="3440430" indent="0">
              <a:buNone/>
              <a:defRPr sz="1505"/>
            </a:lvl8pPr>
            <a:lvl9pPr marL="3931920" indent="0">
              <a:buNone/>
              <a:defRPr sz="150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42E65-9220-4B64-9AE6-01C062D51C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970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1490" y="1760221"/>
            <a:ext cx="4341495" cy="4978559"/>
          </a:xfrm>
        </p:spPr>
        <p:txBody>
          <a:bodyPr/>
          <a:lstStyle>
            <a:lvl1pPr>
              <a:defRPr sz="3010"/>
            </a:lvl1pPr>
            <a:lvl2pPr>
              <a:defRPr sz="2580"/>
            </a:lvl2pPr>
            <a:lvl3pPr>
              <a:defRPr sz="2150"/>
            </a:lvl3pPr>
            <a:lvl4pPr>
              <a:defRPr sz="1935"/>
            </a:lvl4pPr>
            <a:lvl5pPr>
              <a:defRPr sz="1935"/>
            </a:lvl5pPr>
            <a:lvl6pPr>
              <a:defRPr sz="1935"/>
            </a:lvl6pPr>
            <a:lvl7pPr>
              <a:defRPr sz="1935"/>
            </a:lvl7pPr>
            <a:lvl8pPr>
              <a:defRPr sz="1935"/>
            </a:lvl8pPr>
            <a:lvl9pPr>
              <a:defRPr sz="19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6815" y="1760221"/>
            <a:ext cx="4341495" cy="4978559"/>
          </a:xfrm>
        </p:spPr>
        <p:txBody>
          <a:bodyPr/>
          <a:lstStyle>
            <a:lvl1pPr>
              <a:defRPr sz="3010"/>
            </a:lvl1pPr>
            <a:lvl2pPr>
              <a:defRPr sz="2580"/>
            </a:lvl2pPr>
            <a:lvl3pPr>
              <a:defRPr sz="2150"/>
            </a:lvl3pPr>
            <a:lvl4pPr>
              <a:defRPr sz="1935"/>
            </a:lvl4pPr>
            <a:lvl5pPr>
              <a:defRPr sz="1935"/>
            </a:lvl5pPr>
            <a:lvl6pPr>
              <a:defRPr sz="1935"/>
            </a:lvl6pPr>
            <a:lvl7pPr>
              <a:defRPr sz="1935"/>
            </a:lvl7pPr>
            <a:lvl8pPr>
              <a:defRPr sz="1935"/>
            </a:lvl8pPr>
            <a:lvl9pPr>
              <a:defRPr sz="19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CE902-1653-4D7D-B408-CFEA32E39A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114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490" y="1688624"/>
            <a:ext cx="4343202" cy="703738"/>
          </a:xfrm>
        </p:spPr>
        <p:txBody>
          <a:bodyPr anchor="b"/>
          <a:lstStyle>
            <a:lvl1pPr marL="0" indent="0">
              <a:buNone/>
              <a:defRPr sz="2580" b="1"/>
            </a:lvl1pPr>
            <a:lvl2pPr marL="491490" indent="0">
              <a:buNone/>
              <a:defRPr sz="2150" b="1"/>
            </a:lvl2pPr>
            <a:lvl3pPr marL="982980" indent="0">
              <a:buNone/>
              <a:defRPr sz="1935" b="1"/>
            </a:lvl3pPr>
            <a:lvl4pPr marL="1474470" indent="0">
              <a:buNone/>
              <a:defRPr sz="1720" b="1"/>
            </a:lvl4pPr>
            <a:lvl5pPr marL="1965960" indent="0">
              <a:buNone/>
              <a:defRPr sz="1720" b="1"/>
            </a:lvl5pPr>
            <a:lvl6pPr marL="2457450" indent="0">
              <a:buNone/>
              <a:defRPr sz="1720" b="1"/>
            </a:lvl6pPr>
            <a:lvl7pPr marL="2948940" indent="0">
              <a:buNone/>
              <a:defRPr sz="1720" b="1"/>
            </a:lvl7pPr>
            <a:lvl8pPr marL="3440430" indent="0">
              <a:buNone/>
              <a:defRPr sz="1720" b="1"/>
            </a:lvl8pPr>
            <a:lvl9pPr marL="3931920" indent="0">
              <a:buNone/>
              <a:defRPr sz="172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" y="2392362"/>
            <a:ext cx="4343202" cy="4346417"/>
          </a:xfrm>
        </p:spPr>
        <p:txBody>
          <a:bodyPr/>
          <a:lstStyle>
            <a:lvl1pPr>
              <a:defRPr sz="2580"/>
            </a:lvl1pPr>
            <a:lvl2pPr>
              <a:defRPr sz="2150"/>
            </a:lvl2pPr>
            <a:lvl3pPr>
              <a:defRPr sz="1935"/>
            </a:lvl3pPr>
            <a:lvl4pPr>
              <a:defRPr sz="1720"/>
            </a:lvl4pPr>
            <a:lvl5pPr>
              <a:defRPr sz="1720"/>
            </a:lvl5pPr>
            <a:lvl6pPr>
              <a:defRPr sz="1720"/>
            </a:lvl6pPr>
            <a:lvl7pPr>
              <a:defRPr sz="1720"/>
            </a:lvl7pPr>
            <a:lvl8pPr>
              <a:defRPr sz="1720"/>
            </a:lvl8pPr>
            <a:lvl9pPr>
              <a:defRPr sz="172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3402" y="1688624"/>
            <a:ext cx="4344908" cy="703738"/>
          </a:xfrm>
        </p:spPr>
        <p:txBody>
          <a:bodyPr anchor="b"/>
          <a:lstStyle>
            <a:lvl1pPr marL="0" indent="0">
              <a:buNone/>
              <a:defRPr sz="2580" b="1"/>
            </a:lvl1pPr>
            <a:lvl2pPr marL="491490" indent="0">
              <a:buNone/>
              <a:defRPr sz="2150" b="1"/>
            </a:lvl2pPr>
            <a:lvl3pPr marL="982980" indent="0">
              <a:buNone/>
              <a:defRPr sz="1935" b="1"/>
            </a:lvl3pPr>
            <a:lvl4pPr marL="1474470" indent="0">
              <a:buNone/>
              <a:defRPr sz="1720" b="1"/>
            </a:lvl4pPr>
            <a:lvl5pPr marL="1965960" indent="0">
              <a:buNone/>
              <a:defRPr sz="1720" b="1"/>
            </a:lvl5pPr>
            <a:lvl6pPr marL="2457450" indent="0">
              <a:buNone/>
              <a:defRPr sz="1720" b="1"/>
            </a:lvl6pPr>
            <a:lvl7pPr marL="2948940" indent="0">
              <a:buNone/>
              <a:defRPr sz="1720" b="1"/>
            </a:lvl7pPr>
            <a:lvl8pPr marL="3440430" indent="0">
              <a:buNone/>
              <a:defRPr sz="1720" b="1"/>
            </a:lvl8pPr>
            <a:lvl9pPr marL="3931920" indent="0">
              <a:buNone/>
              <a:defRPr sz="172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93402" y="2392362"/>
            <a:ext cx="4344908" cy="4346417"/>
          </a:xfrm>
        </p:spPr>
        <p:txBody>
          <a:bodyPr/>
          <a:lstStyle>
            <a:lvl1pPr>
              <a:defRPr sz="2580"/>
            </a:lvl1pPr>
            <a:lvl2pPr>
              <a:defRPr sz="2150"/>
            </a:lvl2pPr>
            <a:lvl3pPr>
              <a:defRPr sz="1935"/>
            </a:lvl3pPr>
            <a:lvl4pPr>
              <a:defRPr sz="1720"/>
            </a:lvl4pPr>
            <a:lvl5pPr>
              <a:defRPr sz="1720"/>
            </a:lvl5pPr>
            <a:lvl6pPr>
              <a:defRPr sz="1720"/>
            </a:lvl6pPr>
            <a:lvl7pPr>
              <a:defRPr sz="1720"/>
            </a:lvl7pPr>
            <a:lvl8pPr>
              <a:defRPr sz="1720"/>
            </a:lvl8pPr>
            <a:lvl9pPr>
              <a:defRPr sz="172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4A3AE-A71A-40B7-BEEF-164B9052AB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989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282B2-A6CB-4C77-B004-801234FCB0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238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0C396-6FF3-4BF0-AF29-7478D0D7FC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317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491" y="300355"/>
            <a:ext cx="3233936" cy="1278255"/>
          </a:xfrm>
        </p:spPr>
        <p:txBody>
          <a:bodyPr anchor="b"/>
          <a:lstStyle>
            <a:lvl1pPr algn="l">
              <a:defRPr sz="215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3179" y="300356"/>
            <a:ext cx="5495131" cy="6438424"/>
          </a:xfrm>
        </p:spPr>
        <p:txBody>
          <a:bodyPr/>
          <a:lstStyle>
            <a:lvl1pPr>
              <a:defRPr sz="3440"/>
            </a:lvl1pPr>
            <a:lvl2pPr>
              <a:defRPr sz="3010"/>
            </a:lvl2pPr>
            <a:lvl3pPr>
              <a:defRPr sz="2580"/>
            </a:lvl3pPr>
            <a:lvl4pPr>
              <a:defRPr sz="2150"/>
            </a:lvl4pPr>
            <a:lvl5pPr>
              <a:defRPr sz="2150"/>
            </a:lvl5pPr>
            <a:lvl6pPr>
              <a:defRPr sz="2150"/>
            </a:lvl6pPr>
            <a:lvl7pPr>
              <a:defRPr sz="2150"/>
            </a:lvl7pPr>
            <a:lvl8pPr>
              <a:defRPr sz="2150"/>
            </a:lvl8pPr>
            <a:lvl9pPr>
              <a:defRPr sz="21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1491" y="1578611"/>
            <a:ext cx="3233936" cy="5160169"/>
          </a:xfrm>
        </p:spPr>
        <p:txBody>
          <a:bodyPr/>
          <a:lstStyle>
            <a:lvl1pPr marL="0" indent="0">
              <a:buNone/>
              <a:defRPr sz="1505"/>
            </a:lvl1pPr>
            <a:lvl2pPr marL="491490" indent="0">
              <a:buNone/>
              <a:defRPr sz="1290"/>
            </a:lvl2pPr>
            <a:lvl3pPr marL="982980" indent="0">
              <a:buNone/>
              <a:defRPr sz="1075"/>
            </a:lvl3pPr>
            <a:lvl4pPr marL="1474470" indent="0">
              <a:buNone/>
              <a:defRPr sz="968"/>
            </a:lvl4pPr>
            <a:lvl5pPr marL="1965960" indent="0">
              <a:buNone/>
              <a:defRPr sz="968"/>
            </a:lvl5pPr>
            <a:lvl6pPr marL="2457450" indent="0">
              <a:buNone/>
              <a:defRPr sz="968"/>
            </a:lvl6pPr>
            <a:lvl7pPr marL="2948940" indent="0">
              <a:buNone/>
              <a:defRPr sz="968"/>
            </a:lvl7pPr>
            <a:lvl8pPr marL="3440430" indent="0">
              <a:buNone/>
              <a:defRPr sz="968"/>
            </a:lvl8pPr>
            <a:lvl9pPr marL="3931920" indent="0">
              <a:buNone/>
              <a:defRPr sz="96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BB3CA-BE61-4446-99C2-8204F6E432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170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710" y="5280660"/>
            <a:ext cx="5897880" cy="623412"/>
          </a:xfrm>
        </p:spPr>
        <p:txBody>
          <a:bodyPr anchor="b"/>
          <a:lstStyle>
            <a:lvl1pPr algn="l">
              <a:defRPr sz="215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26710" y="674053"/>
            <a:ext cx="5897880" cy="4526280"/>
          </a:xfrm>
        </p:spPr>
        <p:txBody>
          <a:bodyPr/>
          <a:lstStyle>
            <a:lvl1pPr marL="0" indent="0">
              <a:buNone/>
              <a:defRPr sz="3440"/>
            </a:lvl1pPr>
            <a:lvl2pPr marL="491490" indent="0">
              <a:buNone/>
              <a:defRPr sz="3010"/>
            </a:lvl2pPr>
            <a:lvl3pPr marL="982980" indent="0">
              <a:buNone/>
              <a:defRPr sz="2580"/>
            </a:lvl3pPr>
            <a:lvl4pPr marL="1474470" indent="0">
              <a:buNone/>
              <a:defRPr sz="2150"/>
            </a:lvl4pPr>
            <a:lvl5pPr marL="1965960" indent="0">
              <a:buNone/>
              <a:defRPr sz="2150"/>
            </a:lvl5pPr>
            <a:lvl6pPr marL="2457450" indent="0">
              <a:buNone/>
              <a:defRPr sz="2150"/>
            </a:lvl6pPr>
            <a:lvl7pPr marL="2948940" indent="0">
              <a:buNone/>
              <a:defRPr sz="2150"/>
            </a:lvl7pPr>
            <a:lvl8pPr marL="3440430" indent="0">
              <a:buNone/>
              <a:defRPr sz="2150"/>
            </a:lvl8pPr>
            <a:lvl9pPr marL="3931920" indent="0">
              <a:buNone/>
              <a:defRPr sz="215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6710" y="5904072"/>
            <a:ext cx="5897880" cy="885348"/>
          </a:xfrm>
        </p:spPr>
        <p:txBody>
          <a:bodyPr/>
          <a:lstStyle>
            <a:lvl1pPr marL="0" indent="0">
              <a:buNone/>
              <a:defRPr sz="1505"/>
            </a:lvl1pPr>
            <a:lvl2pPr marL="491490" indent="0">
              <a:buNone/>
              <a:defRPr sz="1290"/>
            </a:lvl2pPr>
            <a:lvl3pPr marL="982980" indent="0">
              <a:buNone/>
              <a:defRPr sz="1075"/>
            </a:lvl3pPr>
            <a:lvl4pPr marL="1474470" indent="0">
              <a:buNone/>
              <a:defRPr sz="968"/>
            </a:lvl4pPr>
            <a:lvl5pPr marL="1965960" indent="0">
              <a:buNone/>
              <a:defRPr sz="968"/>
            </a:lvl5pPr>
            <a:lvl6pPr marL="2457450" indent="0">
              <a:buNone/>
              <a:defRPr sz="968"/>
            </a:lvl6pPr>
            <a:lvl7pPr marL="2948940" indent="0">
              <a:buNone/>
              <a:defRPr sz="968"/>
            </a:lvl7pPr>
            <a:lvl8pPr marL="3440430" indent="0">
              <a:buNone/>
              <a:defRPr sz="968"/>
            </a:lvl8pPr>
            <a:lvl9pPr marL="3931920" indent="0">
              <a:buNone/>
              <a:defRPr sz="96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C8342-A31F-4F8E-866D-1E7433EF4A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40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1490" y="302102"/>
            <a:ext cx="884682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1490" y="1760221"/>
            <a:ext cx="8846820" cy="4978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1490" y="6869748"/>
            <a:ext cx="229362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505"/>
            </a:lvl1pPr>
          </a:lstStyle>
          <a:p>
            <a:pPr eaLnBrk="1" hangingPunct="1">
              <a:spcBef>
                <a:spcPct val="0"/>
              </a:spcBef>
              <a:defRPr/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8515" y="6869748"/>
            <a:ext cx="311277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505"/>
            </a:lvl1pPr>
          </a:lstStyle>
          <a:p>
            <a:pPr eaLnBrk="1" hangingPunct="1">
              <a:spcBef>
                <a:spcPct val="0"/>
              </a:spcBef>
              <a:defRPr/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4690" y="6869748"/>
            <a:ext cx="229362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505"/>
            </a:lvl1pPr>
          </a:lstStyle>
          <a:p>
            <a:pPr eaLnBrk="1" hangingPunct="1">
              <a:spcBef>
                <a:spcPct val="0"/>
              </a:spcBef>
              <a:defRPr/>
            </a:pPr>
            <a:fld id="{9D746698-4185-48C2-9749-F435E1166C52}" type="slidenum">
              <a:rPr lang="en-US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524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73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73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73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73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730">
          <a:solidFill>
            <a:schemeClr val="tx2"/>
          </a:solidFill>
          <a:latin typeface="Arial" charset="0"/>
        </a:defRPr>
      </a:lvl5pPr>
      <a:lvl6pPr marL="491490" algn="ctr" rtl="0" fontAlgn="base">
        <a:spcBef>
          <a:spcPct val="0"/>
        </a:spcBef>
        <a:spcAft>
          <a:spcPct val="0"/>
        </a:spcAft>
        <a:defRPr sz="4730">
          <a:solidFill>
            <a:schemeClr val="tx2"/>
          </a:solidFill>
          <a:latin typeface="Arial" charset="0"/>
        </a:defRPr>
      </a:lvl6pPr>
      <a:lvl7pPr marL="982980" algn="ctr" rtl="0" fontAlgn="base">
        <a:spcBef>
          <a:spcPct val="0"/>
        </a:spcBef>
        <a:spcAft>
          <a:spcPct val="0"/>
        </a:spcAft>
        <a:defRPr sz="4730">
          <a:solidFill>
            <a:schemeClr val="tx2"/>
          </a:solidFill>
          <a:latin typeface="Arial" charset="0"/>
        </a:defRPr>
      </a:lvl7pPr>
      <a:lvl8pPr marL="1474470" algn="ctr" rtl="0" fontAlgn="base">
        <a:spcBef>
          <a:spcPct val="0"/>
        </a:spcBef>
        <a:spcAft>
          <a:spcPct val="0"/>
        </a:spcAft>
        <a:defRPr sz="4730">
          <a:solidFill>
            <a:schemeClr val="tx2"/>
          </a:solidFill>
          <a:latin typeface="Arial" charset="0"/>
        </a:defRPr>
      </a:lvl8pPr>
      <a:lvl9pPr marL="1965960" algn="ctr" rtl="0" fontAlgn="base">
        <a:spcBef>
          <a:spcPct val="0"/>
        </a:spcBef>
        <a:spcAft>
          <a:spcPct val="0"/>
        </a:spcAft>
        <a:defRPr sz="4730">
          <a:solidFill>
            <a:schemeClr val="tx2"/>
          </a:solidFill>
          <a:latin typeface="Arial" charset="0"/>
        </a:defRPr>
      </a:lvl9pPr>
    </p:titleStyle>
    <p:bodyStyle>
      <a:lvl1pPr marL="368618" indent="-368618" algn="l" rtl="0" eaLnBrk="0" fontAlgn="base" hangingPunct="0">
        <a:spcBef>
          <a:spcPct val="20000"/>
        </a:spcBef>
        <a:spcAft>
          <a:spcPct val="0"/>
        </a:spcAft>
        <a:buChar char="•"/>
        <a:defRPr sz="3440">
          <a:solidFill>
            <a:schemeClr val="tx1"/>
          </a:solidFill>
          <a:latin typeface="+mn-lt"/>
          <a:ea typeface="+mn-ea"/>
          <a:cs typeface="+mn-cs"/>
        </a:defRPr>
      </a:lvl1pPr>
      <a:lvl2pPr marL="798671" indent="-307181" algn="l" rtl="0" eaLnBrk="0" fontAlgn="base" hangingPunct="0">
        <a:spcBef>
          <a:spcPct val="20000"/>
        </a:spcBef>
        <a:spcAft>
          <a:spcPct val="0"/>
        </a:spcAft>
        <a:buChar char="–"/>
        <a:defRPr sz="3010">
          <a:solidFill>
            <a:schemeClr val="tx1"/>
          </a:solidFill>
          <a:latin typeface="+mn-lt"/>
        </a:defRPr>
      </a:lvl2pPr>
      <a:lvl3pPr marL="1228725" indent="-245745" algn="l" rtl="0" eaLnBrk="0" fontAlgn="base" hangingPunct="0">
        <a:spcBef>
          <a:spcPct val="20000"/>
        </a:spcBef>
        <a:spcAft>
          <a:spcPct val="0"/>
        </a:spcAft>
        <a:buChar char="•"/>
        <a:defRPr sz="2580">
          <a:solidFill>
            <a:schemeClr val="tx1"/>
          </a:solidFill>
          <a:latin typeface="+mn-lt"/>
        </a:defRPr>
      </a:lvl3pPr>
      <a:lvl4pPr marL="1720215" indent="-245745" algn="l" rtl="0" eaLnBrk="0" fontAlgn="base" hangingPunct="0">
        <a:spcBef>
          <a:spcPct val="20000"/>
        </a:spcBef>
        <a:spcAft>
          <a:spcPct val="0"/>
        </a:spcAft>
        <a:buChar char="–"/>
        <a:defRPr sz="2150">
          <a:solidFill>
            <a:schemeClr val="tx1"/>
          </a:solidFill>
          <a:latin typeface="+mn-lt"/>
        </a:defRPr>
      </a:lvl4pPr>
      <a:lvl5pPr marL="2211705" indent="-245745" algn="l" rtl="0" eaLnBrk="0" fontAlgn="base" hangingPunct="0">
        <a:spcBef>
          <a:spcPct val="20000"/>
        </a:spcBef>
        <a:spcAft>
          <a:spcPct val="0"/>
        </a:spcAft>
        <a:buChar char="»"/>
        <a:defRPr sz="2150">
          <a:solidFill>
            <a:schemeClr val="tx1"/>
          </a:solidFill>
          <a:latin typeface="+mn-lt"/>
        </a:defRPr>
      </a:lvl5pPr>
      <a:lvl6pPr marL="2703195" indent="-245745" algn="l" rtl="0" fontAlgn="base">
        <a:spcBef>
          <a:spcPct val="20000"/>
        </a:spcBef>
        <a:spcAft>
          <a:spcPct val="0"/>
        </a:spcAft>
        <a:buChar char="»"/>
        <a:defRPr sz="2150">
          <a:solidFill>
            <a:schemeClr val="tx1"/>
          </a:solidFill>
          <a:latin typeface="+mn-lt"/>
        </a:defRPr>
      </a:lvl6pPr>
      <a:lvl7pPr marL="3194685" indent="-245745" algn="l" rtl="0" fontAlgn="base">
        <a:spcBef>
          <a:spcPct val="20000"/>
        </a:spcBef>
        <a:spcAft>
          <a:spcPct val="0"/>
        </a:spcAft>
        <a:buChar char="»"/>
        <a:defRPr sz="2150">
          <a:solidFill>
            <a:schemeClr val="tx1"/>
          </a:solidFill>
          <a:latin typeface="+mn-lt"/>
        </a:defRPr>
      </a:lvl7pPr>
      <a:lvl8pPr marL="3686175" indent="-245745" algn="l" rtl="0" fontAlgn="base">
        <a:spcBef>
          <a:spcPct val="20000"/>
        </a:spcBef>
        <a:spcAft>
          <a:spcPct val="0"/>
        </a:spcAft>
        <a:buChar char="»"/>
        <a:defRPr sz="2150">
          <a:solidFill>
            <a:schemeClr val="tx1"/>
          </a:solidFill>
          <a:latin typeface="+mn-lt"/>
        </a:defRPr>
      </a:lvl8pPr>
      <a:lvl9pPr marL="4177665" indent="-245745" algn="l" rtl="0" fontAlgn="base">
        <a:spcBef>
          <a:spcPct val="20000"/>
        </a:spcBef>
        <a:spcAft>
          <a:spcPct val="0"/>
        </a:spcAft>
        <a:buChar char="»"/>
        <a:defRPr sz="215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82980" rtl="0" eaLnBrk="1" latinLnBrk="0" hangingPunct="1">
        <a:defRPr sz="1935" kern="1200">
          <a:solidFill>
            <a:schemeClr val="tx1"/>
          </a:solidFill>
          <a:latin typeface="+mn-lt"/>
          <a:ea typeface="+mn-ea"/>
          <a:cs typeface="+mn-cs"/>
        </a:defRPr>
      </a:lvl1pPr>
      <a:lvl2pPr marL="491490" algn="l" defTabSz="982980" rtl="0" eaLnBrk="1" latinLnBrk="0" hangingPunct="1">
        <a:defRPr sz="1935" kern="1200">
          <a:solidFill>
            <a:schemeClr val="tx1"/>
          </a:solidFill>
          <a:latin typeface="+mn-lt"/>
          <a:ea typeface="+mn-ea"/>
          <a:cs typeface="+mn-cs"/>
        </a:defRPr>
      </a:lvl2pPr>
      <a:lvl3pPr marL="982980" algn="l" defTabSz="982980" rtl="0" eaLnBrk="1" latinLnBrk="0" hangingPunct="1">
        <a:defRPr sz="1935" kern="1200">
          <a:solidFill>
            <a:schemeClr val="tx1"/>
          </a:solidFill>
          <a:latin typeface="+mn-lt"/>
          <a:ea typeface="+mn-ea"/>
          <a:cs typeface="+mn-cs"/>
        </a:defRPr>
      </a:lvl3pPr>
      <a:lvl4pPr marL="1474470" algn="l" defTabSz="982980" rtl="0" eaLnBrk="1" latinLnBrk="0" hangingPunct="1">
        <a:defRPr sz="1935" kern="1200">
          <a:solidFill>
            <a:schemeClr val="tx1"/>
          </a:solidFill>
          <a:latin typeface="+mn-lt"/>
          <a:ea typeface="+mn-ea"/>
          <a:cs typeface="+mn-cs"/>
        </a:defRPr>
      </a:lvl4pPr>
      <a:lvl5pPr marL="1965960" algn="l" defTabSz="982980" rtl="0" eaLnBrk="1" latinLnBrk="0" hangingPunct="1">
        <a:defRPr sz="1935" kern="1200">
          <a:solidFill>
            <a:schemeClr val="tx1"/>
          </a:solidFill>
          <a:latin typeface="+mn-lt"/>
          <a:ea typeface="+mn-ea"/>
          <a:cs typeface="+mn-cs"/>
        </a:defRPr>
      </a:lvl5pPr>
      <a:lvl6pPr marL="2457450" algn="l" defTabSz="982980" rtl="0" eaLnBrk="1" latinLnBrk="0" hangingPunct="1">
        <a:defRPr sz="1935" kern="1200">
          <a:solidFill>
            <a:schemeClr val="tx1"/>
          </a:solidFill>
          <a:latin typeface="+mn-lt"/>
          <a:ea typeface="+mn-ea"/>
          <a:cs typeface="+mn-cs"/>
        </a:defRPr>
      </a:lvl6pPr>
      <a:lvl7pPr marL="2948940" algn="l" defTabSz="982980" rtl="0" eaLnBrk="1" latinLnBrk="0" hangingPunct="1">
        <a:defRPr sz="1935" kern="1200">
          <a:solidFill>
            <a:schemeClr val="tx1"/>
          </a:solidFill>
          <a:latin typeface="+mn-lt"/>
          <a:ea typeface="+mn-ea"/>
          <a:cs typeface="+mn-cs"/>
        </a:defRPr>
      </a:lvl7pPr>
      <a:lvl8pPr marL="3440430" algn="l" defTabSz="982980" rtl="0" eaLnBrk="1" latinLnBrk="0" hangingPunct="1">
        <a:defRPr sz="1935" kern="1200">
          <a:solidFill>
            <a:schemeClr val="tx1"/>
          </a:solidFill>
          <a:latin typeface="+mn-lt"/>
          <a:ea typeface="+mn-ea"/>
          <a:cs typeface="+mn-cs"/>
        </a:defRPr>
      </a:lvl8pPr>
      <a:lvl9pPr marL="3931920" algn="l" defTabSz="982980" rtl="0" eaLnBrk="1" latinLnBrk="0" hangingPunct="1">
        <a:defRPr sz="19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2440" y="584772"/>
            <a:ext cx="88468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0" algn="r">
              <a:spcBef>
                <a:spcPct val="50000"/>
              </a:spcBef>
            </a:pPr>
            <a:endParaRPr lang="en-US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1490" y="1760221"/>
            <a:ext cx="8846820" cy="4978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1490" y="6869748"/>
            <a:ext cx="229362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505"/>
            </a:lvl1pPr>
          </a:lstStyle>
          <a:p>
            <a:pPr eaLnBrk="1" hangingPunct="1">
              <a:spcBef>
                <a:spcPct val="0"/>
              </a:spcBef>
              <a:defRPr/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8515" y="6869748"/>
            <a:ext cx="311277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505"/>
            </a:lvl1pPr>
          </a:lstStyle>
          <a:p>
            <a:pPr eaLnBrk="1" hangingPunct="1">
              <a:spcBef>
                <a:spcPct val="0"/>
              </a:spcBef>
              <a:defRPr/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4690" y="6869748"/>
            <a:ext cx="229362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505"/>
            </a:lvl1pPr>
          </a:lstStyle>
          <a:p>
            <a:pPr eaLnBrk="1" hangingPunct="1">
              <a:spcBef>
                <a:spcPct val="0"/>
              </a:spcBef>
              <a:defRPr/>
            </a:pPr>
            <a:fld id="{9D746698-4185-48C2-9749-F435E1166C52}" type="slidenum">
              <a:rPr lang="en-US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7" name="Picture 5" descr="NR EMBLEM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91490" y="314801"/>
            <a:ext cx="713232" cy="665227"/>
          </a:xfrm>
          <a:prstGeom prst="rect">
            <a:avLst/>
          </a:prstGeom>
          <a:noFill/>
        </p:spPr>
      </p:pic>
      <p:sp>
        <p:nvSpPr>
          <p:cNvPr id="8" name="Line 3"/>
          <p:cNvSpPr>
            <a:spLocks noChangeShapeType="1"/>
          </p:cNvSpPr>
          <p:nvPr userDrawn="1"/>
        </p:nvSpPr>
        <p:spPr bwMode="auto">
          <a:xfrm>
            <a:off x="491490" y="1136306"/>
            <a:ext cx="8846820" cy="0"/>
          </a:xfrm>
          <a:prstGeom prst="line">
            <a:avLst/>
          </a:prstGeom>
          <a:noFill/>
          <a:ln w="38100" cmpd="dbl">
            <a:solidFill>
              <a:srgbClr val="0033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284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711" r:id="rId13"/>
    <p:sldLayoutId id="2147483712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US" sz="2800" kern="1200" dirty="0" smtClean="0">
          <a:solidFill>
            <a:srgbClr val="333300"/>
          </a:solidFill>
          <a:effectLst>
            <a:outerShdw blurRad="38100" dist="38100" dir="2700000" algn="tl">
              <a:srgbClr val="C0C0C0"/>
            </a:outerShdw>
          </a:effectLst>
          <a:latin typeface="Gill Sans" pitchFamily="34" charset="0"/>
          <a:ea typeface="+mn-ea"/>
          <a:cs typeface="+mn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73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73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73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730">
          <a:solidFill>
            <a:schemeClr val="tx2"/>
          </a:solidFill>
          <a:latin typeface="Arial" charset="0"/>
        </a:defRPr>
      </a:lvl5pPr>
      <a:lvl6pPr marL="491490" algn="ctr" rtl="0" fontAlgn="base">
        <a:spcBef>
          <a:spcPct val="0"/>
        </a:spcBef>
        <a:spcAft>
          <a:spcPct val="0"/>
        </a:spcAft>
        <a:defRPr sz="4730">
          <a:solidFill>
            <a:schemeClr val="tx2"/>
          </a:solidFill>
          <a:latin typeface="Arial" charset="0"/>
        </a:defRPr>
      </a:lvl6pPr>
      <a:lvl7pPr marL="982980" algn="ctr" rtl="0" fontAlgn="base">
        <a:spcBef>
          <a:spcPct val="0"/>
        </a:spcBef>
        <a:spcAft>
          <a:spcPct val="0"/>
        </a:spcAft>
        <a:defRPr sz="4730">
          <a:solidFill>
            <a:schemeClr val="tx2"/>
          </a:solidFill>
          <a:latin typeface="Arial" charset="0"/>
        </a:defRPr>
      </a:lvl7pPr>
      <a:lvl8pPr marL="1474470" algn="ctr" rtl="0" fontAlgn="base">
        <a:spcBef>
          <a:spcPct val="0"/>
        </a:spcBef>
        <a:spcAft>
          <a:spcPct val="0"/>
        </a:spcAft>
        <a:defRPr sz="4730">
          <a:solidFill>
            <a:schemeClr val="tx2"/>
          </a:solidFill>
          <a:latin typeface="Arial" charset="0"/>
        </a:defRPr>
      </a:lvl8pPr>
      <a:lvl9pPr marL="1965960" algn="ctr" rtl="0" fontAlgn="base">
        <a:spcBef>
          <a:spcPct val="0"/>
        </a:spcBef>
        <a:spcAft>
          <a:spcPct val="0"/>
        </a:spcAft>
        <a:defRPr sz="4730">
          <a:solidFill>
            <a:schemeClr val="tx2"/>
          </a:solidFill>
          <a:latin typeface="Arial" charset="0"/>
        </a:defRPr>
      </a:lvl9pPr>
    </p:titleStyle>
    <p:bodyStyle>
      <a:lvl1pPr marL="368618" indent="-368618" algn="l" rtl="0" eaLnBrk="0" fontAlgn="base" hangingPunct="0">
        <a:spcBef>
          <a:spcPct val="20000"/>
        </a:spcBef>
        <a:spcAft>
          <a:spcPct val="0"/>
        </a:spcAft>
        <a:buChar char="•"/>
        <a:defRPr sz="3440">
          <a:solidFill>
            <a:schemeClr val="tx1"/>
          </a:solidFill>
          <a:latin typeface="+mn-lt"/>
          <a:ea typeface="+mn-ea"/>
          <a:cs typeface="+mn-cs"/>
        </a:defRPr>
      </a:lvl1pPr>
      <a:lvl2pPr marL="798671" indent="-307181" algn="l" rtl="0" eaLnBrk="0" fontAlgn="base" hangingPunct="0">
        <a:spcBef>
          <a:spcPct val="20000"/>
        </a:spcBef>
        <a:spcAft>
          <a:spcPct val="0"/>
        </a:spcAft>
        <a:buChar char="–"/>
        <a:defRPr sz="3010">
          <a:solidFill>
            <a:schemeClr val="tx1"/>
          </a:solidFill>
          <a:latin typeface="+mn-lt"/>
        </a:defRPr>
      </a:lvl2pPr>
      <a:lvl3pPr marL="1228725" indent="-245745" algn="l" rtl="0" eaLnBrk="0" fontAlgn="base" hangingPunct="0">
        <a:spcBef>
          <a:spcPct val="20000"/>
        </a:spcBef>
        <a:spcAft>
          <a:spcPct val="0"/>
        </a:spcAft>
        <a:buChar char="•"/>
        <a:defRPr sz="2580">
          <a:solidFill>
            <a:schemeClr val="tx1"/>
          </a:solidFill>
          <a:latin typeface="+mn-lt"/>
        </a:defRPr>
      </a:lvl3pPr>
      <a:lvl4pPr marL="1720215" indent="-245745" algn="l" rtl="0" eaLnBrk="0" fontAlgn="base" hangingPunct="0">
        <a:spcBef>
          <a:spcPct val="20000"/>
        </a:spcBef>
        <a:spcAft>
          <a:spcPct val="0"/>
        </a:spcAft>
        <a:buChar char="–"/>
        <a:defRPr sz="2150">
          <a:solidFill>
            <a:schemeClr val="tx1"/>
          </a:solidFill>
          <a:latin typeface="+mn-lt"/>
        </a:defRPr>
      </a:lvl4pPr>
      <a:lvl5pPr marL="2211705" indent="-245745" algn="l" rtl="0" eaLnBrk="0" fontAlgn="base" hangingPunct="0">
        <a:spcBef>
          <a:spcPct val="20000"/>
        </a:spcBef>
        <a:spcAft>
          <a:spcPct val="0"/>
        </a:spcAft>
        <a:buChar char="»"/>
        <a:defRPr sz="2150">
          <a:solidFill>
            <a:schemeClr val="tx1"/>
          </a:solidFill>
          <a:latin typeface="+mn-lt"/>
        </a:defRPr>
      </a:lvl5pPr>
      <a:lvl6pPr marL="2703195" indent="-245745" algn="l" rtl="0" fontAlgn="base">
        <a:spcBef>
          <a:spcPct val="20000"/>
        </a:spcBef>
        <a:spcAft>
          <a:spcPct val="0"/>
        </a:spcAft>
        <a:buChar char="»"/>
        <a:defRPr sz="2150">
          <a:solidFill>
            <a:schemeClr val="tx1"/>
          </a:solidFill>
          <a:latin typeface="+mn-lt"/>
        </a:defRPr>
      </a:lvl6pPr>
      <a:lvl7pPr marL="3194685" indent="-245745" algn="l" rtl="0" fontAlgn="base">
        <a:spcBef>
          <a:spcPct val="20000"/>
        </a:spcBef>
        <a:spcAft>
          <a:spcPct val="0"/>
        </a:spcAft>
        <a:buChar char="»"/>
        <a:defRPr sz="2150">
          <a:solidFill>
            <a:schemeClr val="tx1"/>
          </a:solidFill>
          <a:latin typeface="+mn-lt"/>
        </a:defRPr>
      </a:lvl7pPr>
      <a:lvl8pPr marL="3686175" indent="-245745" algn="l" rtl="0" fontAlgn="base">
        <a:spcBef>
          <a:spcPct val="20000"/>
        </a:spcBef>
        <a:spcAft>
          <a:spcPct val="0"/>
        </a:spcAft>
        <a:buChar char="»"/>
        <a:defRPr sz="2150">
          <a:solidFill>
            <a:schemeClr val="tx1"/>
          </a:solidFill>
          <a:latin typeface="+mn-lt"/>
        </a:defRPr>
      </a:lvl8pPr>
      <a:lvl9pPr marL="4177665" indent="-245745" algn="l" rtl="0" fontAlgn="base">
        <a:spcBef>
          <a:spcPct val="20000"/>
        </a:spcBef>
        <a:spcAft>
          <a:spcPct val="0"/>
        </a:spcAft>
        <a:buChar char="»"/>
        <a:defRPr sz="215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82980" rtl="0" eaLnBrk="1" latinLnBrk="0" hangingPunct="1">
        <a:defRPr sz="1935" kern="1200">
          <a:solidFill>
            <a:schemeClr val="tx1"/>
          </a:solidFill>
          <a:latin typeface="+mn-lt"/>
          <a:ea typeface="+mn-ea"/>
          <a:cs typeface="+mn-cs"/>
        </a:defRPr>
      </a:lvl1pPr>
      <a:lvl2pPr marL="491490" algn="l" defTabSz="982980" rtl="0" eaLnBrk="1" latinLnBrk="0" hangingPunct="1">
        <a:defRPr sz="1935" kern="1200">
          <a:solidFill>
            <a:schemeClr val="tx1"/>
          </a:solidFill>
          <a:latin typeface="+mn-lt"/>
          <a:ea typeface="+mn-ea"/>
          <a:cs typeface="+mn-cs"/>
        </a:defRPr>
      </a:lvl2pPr>
      <a:lvl3pPr marL="982980" algn="l" defTabSz="982980" rtl="0" eaLnBrk="1" latinLnBrk="0" hangingPunct="1">
        <a:defRPr sz="1935" kern="1200">
          <a:solidFill>
            <a:schemeClr val="tx1"/>
          </a:solidFill>
          <a:latin typeface="+mn-lt"/>
          <a:ea typeface="+mn-ea"/>
          <a:cs typeface="+mn-cs"/>
        </a:defRPr>
      </a:lvl3pPr>
      <a:lvl4pPr marL="1474470" algn="l" defTabSz="982980" rtl="0" eaLnBrk="1" latinLnBrk="0" hangingPunct="1">
        <a:defRPr sz="1935" kern="1200">
          <a:solidFill>
            <a:schemeClr val="tx1"/>
          </a:solidFill>
          <a:latin typeface="+mn-lt"/>
          <a:ea typeface="+mn-ea"/>
          <a:cs typeface="+mn-cs"/>
        </a:defRPr>
      </a:lvl4pPr>
      <a:lvl5pPr marL="1965960" algn="l" defTabSz="982980" rtl="0" eaLnBrk="1" latinLnBrk="0" hangingPunct="1">
        <a:defRPr sz="1935" kern="1200">
          <a:solidFill>
            <a:schemeClr val="tx1"/>
          </a:solidFill>
          <a:latin typeface="+mn-lt"/>
          <a:ea typeface="+mn-ea"/>
          <a:cs typeface="+mn-cs"/>
        </a:defRPr>
      </a:lvl5pPr>
      <a:lvl6pPr marL="2457450" algn="l" defTabSz="982980" rtl="0" eaLnBrk="1" latinLnBrk="0" hangingPunct="1">
        <a:defRPr sz="1935" kern="1200">
          <a:solidFill>
            <a:schemeClr val="tx1"/>
          </a:solidFill>
          <a:latin typeface="+mn-lt"/>
          <a:ea typeface="+mn-ea"/>
          <a:cs typeface="+mn-cs"/>
        </a:defRPr>
      </a:lvl6pPr>
      <a:lvl7pPr marL="2948940" algn="l" defTabSz="982980" rtl="0" eaLnBrk="1" latinLnBrk="0" hangingPunct="1">
        <a:defRPr sz="1935" kern="1200">
          <a:solidFill>
            <a:schemeClr val="tx1"/>
          </a:solidFill>
          <a:latin typeface="+mn-lt"/>
          <a:ea typeface="+mn-ea"/>
          <a:cs typeface="+mn-cs"/>
        </a:defRPr>
      </a:lvl7pPr>
      <a:lvl8pPr marL="3440430" algn="l" defTabSz="982980" rtl="0" eaLnBrk="1" latinLnBrk="0" hangingPunct="1">
        <a:defRPr sz="1935" kern="1200">
          <a:solidFill>
            <a:schemeClr val="tx1"/>
          </a:solidFill>
          <a:latin typeface="+mn-lt"/>
          <a:ea typeface="+mn-ea"/>
          <a:cs typeface="+mn-cs"/>
        </a:defRPr>
      </a:lvl8pPr>
      <a:lvl9pPr marL="3931920" algn="l" defTabSz="982980" rtl="0" eaLnBrk="1" latinLnBrk="0" hangingPunct="1">
        <a:defRPr sz="19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wm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ChangeArrowheads="1"/>
          </p:cNvSpPr>
          <p:nvPr/>
        </p:nvSpPr>
        <p:spPr bwMode="auto">
          <a:xfrm>
            <a:off x="308225" y="328773"/>
            <a:ext cx="9308386" cy="6849426"/>
          </a:xfrm>
          <a:prstGeom prst="rect">
            <a:avLst/>
          </a:prstGeom>
          <a:solidFill>
            <a:srgbClr val="FFD90D"/>
          </a:solidFill>
          <a:ln w="12700">
            <a:noFill/>
            <a:miter lim="800000"/>
            <a:headEnd/>
            <a:tailEnd/>
          </a:ln>
        </p:spPr>
        <p:txBody>
          <a:bodyPr wrap="none" lIns="90532" tIns="45266" rIns="90532" bIns="45266" anchor="ctr"/>
          <a:lstStyle/>
          <a:p>
            <a:pPr eaLnBrk="1" hangingPunct="1">
              <a:spcBef>
                <a:spcPct val="0"/>
              </a:spcBef>
            </a:pPr>
            <a:endParaRPr lang="en-US" sz="1935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147" name="Rectangle 1027"/>
          <p:cNvSpPr>
            <a:spLocks noChangeArrowheads="1"/>
          </p:cNvSpPr>
          <p:nvPr/>
        </p:nvSpPr>
        <p:spPr bwMode="auto">
          <a:xfrm>
            <a:off x="431762" y="427038"/>
            <a:ext cx="9048194" cy="6645354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lIns="90532" tIns="45266" rIns="90532" bIns="45266" anchor="ctr"/>
          <a:lstStyle/>
          <a:p>
            <a:pPr algn="ctr" eaLnBrk="1" hangingPunct="1"/>
            <a:endParaRPr lang="en-US" sz="1183">
              <a:solidFill>
                <a:srgbClr val="000000"/>
              </a:solidFill>
            </a:endParaRPr>
          </a:p>
        </p:txBody>
      </p:sp>
      <p:pic>
        <p:nvPicPr>
          <p:cNvPr id="228356" name="Picture 1028" descr="UNDNUCP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69774" y="3288944"/>
            <a:ext cx="3508693" cy="240625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8357" name="Picture 1029" descr="SSN751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0150" y="3101222"/>
            <a:ext cx="2367003" cy="16161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8358" name="Picture 1030" descr="CVN69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19401" y="4848742"/>
            <a:ext cx="2334578" cy="16485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152" name="Picture 1032" descr="DON_CL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942" y="783710"/>
            <a:ext cx="1433513" cy="1392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153" name="Group 1033"/>
          <p:cNvGrpSpPr>
            <a:grpSpLocks/>
          </p:cNvGrpSpPr>
          <p:nvPr/>
        </p:nvGrpSpPr>
        <p:grpSpPr bwMode="auto">
          <a:xfrm>
            <a:off x="7788751" y="785416"/>
            <a:ext cx="1365250" cy="1390849"/>
            <a:chOff x="3365" y="2600"/>
            <a:chExt cx="1131" cy="1131"/>
          </a:xfrm>
        </p:grpSpPr>
        <p:sp>
          <p:nvSpPr>
            <p:cNvPr id="6158" name="Freeform 1034"/>
            <p:cNvSpPr>
              <a:spLocks/>
            </p:cNvSpPr>
            <p:nvPr/>
          </p:nvSpPr>
          <p:spPr bwMode="auto">
            <a:xfrm>
              <a:off x="3378" y="2614"/>
              <a:ext cx="1105" cy="1104"/>
            </a:xfrm>
            <a:custGeom>
              <a:avLst/>
              <a:gdLst>
                <a:gd name="T0" fmla="*/ 17 w 2210"/>
                <a:gd name="T1" fmla="*/ 0 h 2208"/>
                <a:gd name="T2" fmla="*/ 20 w 2210"/>
                <a:gd name="T3" fmla="*/ 1 h 2208"/>
                <a:gd name="T4" fmla="*/ 22 w 2210"/>
                <a:gd name="T5" fmla="*/ 1 h 2208"/>
                <a:gd name="T6" fmla="*/ 25 w 2210"/>
                <a:gd name="T7" fmla="*/ 1 h 2208"/>
                <a:gd name="T8" fmla="*/ 27 w 2210"/>
                <a:gd name="T9" fmla="*/ 3 h 2208"/>
                <a:gd name="T10" fmla="*/ 29 w 2210"/>
                <a:gd name="T11" fmla="*/ 5 h 2208"/>
                <a:gd name="T12" fmla="*/ 31 w 2210"/>
                <a:gd name="T13" fmla="*/ 7 h 2208"/>
                <a:gd name="T14" fmla="*/ 33 w 2210"/>
                <a:gd name="T15" fmla="*/ 9 h 2208"/>
                <a:gd name="T16" fmla="*/ 34 w 2210"/>
                <a:gd name="T17" fmla="*/ 11 h 2208"/>
                <a:gd name="T18" fmla="*/ 35 w 2210"/>
                <a:gd name="T19" fmla="*/ 14 h 2208"/>
                <a:gd name="T20" fmla="*/ 35 w 2210"/>
                <a:gd name="T21" fmla="*/ 17 h 2208"/>
                <a:gd name="T22" fmla="*/ 35 w 2210"/>
                <a:gd name="T23" fmla="*/ 20 h 2208"/>
                <a:gd name="T24" fmla="*/ 34 w 2210"/>
                <a:gd name="T25" fmla="*/ 22 h 2208"/>
                <a:gd name="T26" fmla="*/ 33 w 2210"/>
                <a:gd name="T27" fmla="*/ 25 h 2208"/>
                <a:gd name="T28" fmla="*/ 31 w 2210"/>
                <a:gd name="T29" fmla="*/ 27 h 2208"/>
                <a:gd name="T30" fmla="*/ 29 w 2210"/>
                <a:gd name="T31" fmla="*/ 29 h 2208"/>
                <a:gd name="T32" fmla="*/ 27 w 2210"/>
                <a:gd name="T33" fmla="*/ 31 h 2208"/>
                <a:gd name="T34" fmla="*/ 25 w 2210"/>
                <a:gd name="T35" fmla="*/ 33 h 2208"/>
                <a:gd name="T36" fmla="*/ 22 w 2210"/>
                <a:gd name="T37" fmla="*/ 34 h 2208"/>
                <a:gd name="T38" fmla="*/ 20 w 2210"/>
                <a:gd name="T39" fmla="*/ 35 h 2208"/>
                <a:gd name="T40" fmla="*/ 17 w 2210"/>
                <a:gd name="T41" fmla="*/ 35 h 2208"/>
                <a:gd name="T42" fmla="*/ 14 w 2210"/>
                <a:gd name="T43" fmla="*/ 35 h 2208"/>
                <a:gd name="T44" fmla="*/ 11 w 2210"/>
                <a:gd name="T45" fmla="*/ 34 h 2208"/>
                <a:gd name="T46" fmla="*/ 9 w 2210"/>
                <a:gd name="T47" fmla="*/ 33 h 2208"/>
                <a:gd name="T48" fmla="*/ 7 w 2210"/>
                <a:gd name="T49" fmla="*/ 31 h 2208"/>
                <a:gd name="T50" fmla="*/ 5 w 2210"/>
                <a:gd name="T51" fmla="*/ 29 h 2208"/>
                <a:gd name="T52" fmla="*/ 3 w 2210"/>
                <a:gd name="T53" fmla="*/ 27 h 2208"/>
                <a:gd name="T54" fmla="*/ 1 w 2210"/>
                <a:gd name="T55" fmla="*/ 25 h 2208"/>
                <a:gd name="T56" fmla="*/ 1 w 2210"/>
                <a:gd name="T57" fmla="*/ 22 h 2208"/>
                <a:gd name="T58" fmla="*/ 1 w 2210"/>
                <a:gd name="T59" fmla="*/ 20 h 2208"/>
                <a:gd name="T60" fmla="*/ 0 w 2210"/>
                <a:gd name="T61" fmla="*/ 17 h 2208"/>
                <a:gd name="T62" fmla="*/ 1 w 2210"/>
                <a:gd name="T63" fmla="*/ 14 h 2208"/>
                <a:gd name="T64" fmla="*/ 1 w 2210"/>
                <a:gd name="T65" fmla="*/ 11 h 2208"/>
                <a:gd name="T66" fmla="*/ 1 w 2210"/>
                <a:gd name="T67" fmla="*/ 9 h 2208"/>
                <a:gd name="T68" fmla="*/ 3 w 2210"/>
                <a:gd name="T69" fmla="*/ 7 h 2208"/>
                <a:gd name="T70" fmla="*/ 5 w 2210"/>
                <a:gd name="T71" fmla="*/ 5 h 2208"/>
                <a:gd name="T72" fmla="*/ 7 w 2210"/>
                <a:gd name="T73" fmla="*/ 3 h 2208"/>
                <a:gd name="T74" fmla="*/ 9 w 2210"/>
                <a:gd name="T75" fmla="*/ 1 h 2208"/>
                <a:gd name="T76" fmla="*/ 11 w 2210"/>
                <a:gd name="T77" fmla="*/ 1 h 2208"/>
                <a:gd name="T78" fmla="*/ 14 w 2210"/>
                <a:gd name="T79" fmla="*/ 1 h 2208"/>
                <a:gd name="T80" fmla="*/ 17 w 2210"/>
                <a:gd name="T81" fmla="*/ 0 h 2208"/>
                <a:gd name="T82" fmla="*/ 17 w 2210"/>
                <a:gd name="T83" fmla="*/ 0 h 220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210"/>
                <a:gd name="T127" fmla="*/ 0 h 2208"/>
                <a:gd name="T128" fmla="*/ 2210 w 2210"/>
                <a:gd name="T129" fmla="*/ 2208 h 220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210" h="2208">
                  <a:moveTo>
                    <a:pt x="1105" y="0"/>
                  </a:moveTo>
                  <a:lnTo>
                    <a:pt x="1285" y="14"/>
                  </a:lnTo>
                  <a:lnTo>
                    <a:pt x="1455" y="57"/>
                  </a:lnTo>
                  <a:lnTo>
                    <a:pt x="1613" y="123"/>
                  </a:lnTo>
                  <a:lnTo>
                    <a:pt x="1758" y="213"/>
                  </a:lnTo>
                  <a:lnTo>
                    <a:pt x="1887" y="323"/>
                  </a:lnTo>
                  <a:lnTo>
                    <a:pt x="1998" y="452"/>
                  </a:lnTo>
                  <a:lnTo>
                    <a:pt x="2088" y="597"/>
                  </a:lnTo>
                  <a:lnTo>
                    <a:pt x="2154" y="755"/>
                  </a:lnTo>
                  <a:lnTo>
                    <a:pt x="2196" y="925"/>
                  </a:lnTo>
                  <a:lnTo>
                    <a:pt x="2210" y="1105"/>
                  </a:lnTo>
                  <a:lnTo>
                    <a:pt x="2196" y="1284"/>
                  </a:lnTo>
                  <a:lnTo>
                    <a:pt x="2154" y="1454"/>
                  </a:lnTo>
                  <a:lnTo>
                    <a:pt x="2088" y="1612"/>
                  </a:lnTo>
                  <a:lnTo>
                    <a:pt x="1998" y="1756"/>
                  </a:lnTo>
                  <a:lnTo>
                    <a:pt x="1887" y="1885"/>
                  </a:lnTo>
                  <a:lnTo>
                    <a:pt x="1758" y="1995"/>
                  </a:lnTo>
                  <a:lnTo>
                    <a:pt x="1613" y="2084"/>
                  </a:lnTo>
                  <a:lnTo>
                    <a:pt x="1455" y="2151"/>
                  </a:lnTo>
                  <a:lnTo>
                    <a:pt x="1285" y="2192"/>
                  </a:lnTo>
                  <a:lnTo>
                    <a:pt x="1105" y="2208"/>
                  </a:lnTo>
                  <a:lnTo>
                    <a:pt x="926" y="2192"/>
                  </a:lnTo>
                  <a:lnTo>
                    <a:pt x="756" y="2151"/>
                  </a:lnTo>
                  <a:lnTo>
                    <a:pt x="598" y="2084"/>
                  </a:lnTo>
                  <a:lnTo>
                    <a:pt x="453" y="1995"/>
                  </a:lnTo>
                  <a:lnTo>
                    <a:pt x="325" y="1885"/>
                  </a:lnTo>
                  <a:lnTo>
                    <a:pt x="214" y="1756"/>
                  </a:lnTo>
                  <a:lnTo>
                    <a:pt x="124" y="1612"/>
                  </a:lnTo>
                  <a:lnTo>
                    <a:pt x="57" y="1454"/>
                  </a:lnTo>
                  <a:lnTo>
                    <a:pt x="15" y="1284"/>
                  </a:lnTo>
                  <a:lnTo>
                    <a:pt x="0" y="1105"/>
                  </a:lnTo>
                  <a:lnTo>
                    <a:pt x="15" y="925"/>
                  </a:lnTo>
                  <a:lnTo>
                    <a:pt x="57" y="755"/>
                  </a:lnTo>
                  <a:lnTo>
                    <a:pt x="124" y="597"/>
                  </a:lnTo>
                  <a:lnTo>
                    <a:pt x="214" y="452"/>
                  </a:lnTo>
                  <a:lnTo>
                    <a:pt x="325" y="323"/>
                  </a:lnTo>
                  <a:lnTo>
                    <a:pt x="453" y="213"/>
                  </a:lnTo>
                  <a:lnTo>
                    <a:pt x="598" y="123"/>
                  </a:lnTo>
                  <a:lnTo>
                    <a:pt x="756" y="57"/>
                  </a:lnTo>
                  <a:lnTo>
                    <a:pt x="926" y="14"/>
                  </a:lnTo>
                  <a:lnTo>
                    <a:pt x="1105" y="0"/>
                  </a:lnTo>
                  <a:close/>
                </a:path>
              </a:pathLst>
            </a:custGeom>
            <a:solidFill>
              <a:srgbClr val="0087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159" name="Freeform 1035"/>
            <p:cNvSpPr>
              <a:spLocks/>
            </p:cNvSpPr>
            <p:nvPr/>
          </p:nvSpPr>
          <p:spPr bwMode="auto">
            <a:xfrm>
              <a:off x="3378" y="2614"/>
              <a:ext cx="1105" cy="1104"/>
            </a:xfrm>
            <a:custGeom>
              <a:avLst/>
              <a:gdLst>
                <a:gd name="T0" fmla="*/ 17 w 2210"/>
                <a:gd name="T1" fmla="*/ 0 h 2208"/>
                <a:gd name="T2" fmla="*/ 20 w 2210"/>
                <a:gd name="T3" fmla="*/ 1 h 2208"/>
                <a:gd name="T4" fmla="*/ 22 w 2210"/>
                <a:gd name="T5" fmla="*/ 1 h 2208"/>
                <a:gd name="T6" fmla="*/ 25 w 2210"/>
                <a:gd name="T7" fmla="*/ 1 h 2208"/>
                <a:gd name="T8" fmla="*/ 27 w 2210"/>
                <a:gd name="T9" fmla="*/ 3 h 2208"/>
                <a:gd name="T10" fmla="*/ 29 w 2210"/>
                <a:gd name="T11" fmla="*/ 5 h 2208"/>
                <a:gd name="T12" fmla="*/ 31 w 2210"/>
                <a:gd name="T13" fmla="*/ 7 h 2208"/>
                <a:gd name="T14" fmla="*/ 33 w 2210"/>
                <a:gd name="T15" fmla="*/ 9 h 2208"/>
                <a:gd name="T16" fmla="*/ 34 w 2210"/>
                <a:gd name="T17" fmla="*/ 11 h 2208"/>
                <a:gd name="T18" fmla="*/ 35 w 2210"/>
                <a:gd name="T19" fmla="*/ 14 h 2208"/>
                <a:gd name="T20" fmla="*/ 35 w 2210"/>
                <a:gd name="T21" fmla="*/ 17 h 2208"/>
                <a:gd name="T22" fmla="*/ 35 w 2210"/>
                <a:gd name="T23" fmla="*/ 20 h 2208"/>
                <a:gd name="T24" fmla="*/ 34 w 2210"/>
                <a:gd name="T25" fmla="*/ 22 h 2208"/>
                <a:gd name="T26" fmla="*/ 33 w 2210"/>
                <a:gd name="T27" fmla="*/ 25 h 2208"/>
                <a:gd name="T28" fmla="*/ 31 w 2210"/>
                <a:gd name="T29" fmla="*/ 27 h 2208"/>
                <a:gd name="T30" fmla="*/ 29 w 2210"/>
                <a:gd name="T31" fmla="*/ 29 h 2208"/>
                <a:gd name="T32" fmla="*/ 27 w 2210"/>
                <a:gd name="T33" fmla="*/ 31 h 2208"/>
                <a:gd name="T34" fmla="*/ 25 w 2210"/>
                <a:gd name="T35" fmla="*/ 33 h 2208"/>
                <a:gd name="T36" fmla="*/ 22 w 2210"/>
                <a:gd name="T37" fmla="*/ 34 h 2208"/>
                <a:gd name="T38" fmla="*/ 20 w 2210"/>
                <a:gd name="T39" fmla="*/ 35 h 2208"/>
                <a:gd name="T40" fmla="*/ 17 w 2210"/>
                <a:gd name="T41" fmla="*/ 35 h 2208"/>
                <a:gd name="T42" fmla="*/ 14 w 2210"/>
                <a:gd name="T43" fmla="*/ 35 h 2208"/>
                <a:gd name="T44" fmla="*/ 11 w 2210"/>
                <a:gd name="T45" fmla="*/ 34 h 2208"/>
                <a:gd name="T46" fmla="*/ 9 w 2210"/>
                <a:gd name="T47" fmla="*/ 33 h 2208"/>
                <a:gd name="T48" fmla="*/ 7 w 2210"/>
                <a:gd name="T49" fmla="*/ 31 h 2208"/>
                <a:gd name="T50" fmla="*/ 5 w 2210"/>
                <a:gd name="T51" fmla="*/ 29 h 2208"/>
                <a:gd name="T52" fmla="*/ 3 w 2210"/>
                <a:gd name="T53" fmla="*/ 27 h 2208"/>
                <a:gd name="T54" fmla="*/ 1 w 2210"/>
                <a:gd name="T55" fmla="*/ 25 h 2208"/>
                <a:gd name="T56" fmla="*/ 1 w 2210"/>
                <a:gd name="T57" fmla="*/ 22 h 2208"/>
                <a:gd name="T58" fmla="*/ 1 w 2210"/>
                <a:gd name="T59" fmla="*/ 20 h 2208"/>
                <a:gd name="T60" fmla="*/ 0 w 2210"/>
                <a:gd name="T61" fmla="*/ 17 h 2208"/>
                <a:gd name="T62" fmla="*/ 1 w 2210"/>
                <a:gd name="T63" fmla="*/ 14 h 2208"/>
                <a:gd name="T64" fmla="*/ 1 w 2210"/>
                <a:gd name="T65" fmla="*/ 11 h 2208"/>
                <a:gd name="T66" fmla="*/ 1 w 2210"/>
                <a:gd name="T67" fmla="*/ 9 h 2208"/>
                <a:gd name="T68" fmla="*/ 3 w 2210"/>
                <a:gd name="T69" fmla="*/ 7 h 2208"/>
                <a:gd name="T70" fmla="*/ 5 w 2210"/>
                <a:gd name="T71" fmla="*/ 5 h 2208"/>
                <a:gd name="T72" fmla="*/ 7 w 2210"/>
                <a:gd name="T73" fmla="*/ 3 h 2208"/>
                <a:gd name="T74" fmla="*/ 9 w 2210"/>
                <a:gd name="T75" fmla="*/ 1 h 2208"/>
                <a:gd name="T76" fmla="*/ 11 w 2210"/>
                <a:gd name="T77" fmla="*/ 1 h 2208"/>
                <a:gd name="T78" fmla="*/ 14 w 2210"/>
                <a:gd name="T79" fmla="*/ 1 h 2208"/>
                <a:gd name="T80" fmla="*/ 17 w 2210"/>
                <a:gd name="T81" fmla="*/ 0 h 2208"/>
                <a:gd name="T82" fmla="*/ 17 w 2210"/>
                <a:gd name="T83" fmla="*/ 0 h 220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210"/>
                <a:gd name="T127" fmla="*/ 0 h 2208"/>
                <a:gd name="T128" fmla="*/ 2210 w 2210"/>
                <a:gd name="T129" fmla="*/ 2208 h 220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210" h="2208">
                  <a:moveTo>
                    <a:pt x="1105" y="0"/>
                  </a:moveTo>
                  <a:lnTo>
                    <a:pt x="1285" y="14"/>
                  </a:lnTo>
                  <a:lnTo>
                    <a:pt x="1455" y="57"/>
                  </a:lnTo>
                  <a:lnTo>
                    <a:pt x="1613" y="123"/>
                  </a:lnTo>
                  <a:lnTo>
                    <a:pt x="1758" y="213"/>
                  </a:lnTo>
                  <a:lnTo>
                    <a:pt x="1887" y="323"/>
                  </a:lnTo>
                  <a:lnTo>
                    <a:pt x="1998" y="452"/>
                  </a:lnTo>
                  <a:lnTo>
                    <a:pt x="2088" y="597"/>
                  </a:lnTo>
                  <a:lnTo>
                    <a:pt x="2154" y="755"/>
                  </a:lnTo>
                  <a:lnTo>
                    <a:pt x="2196" y="925"/>
                  </a:lnTo>
                  <a:lnTo>
                    <a:pt x="2210" y="1105"/>
                  </a:lnTo>
                  <a:lnTo>
                    <a:pt x="2196" y="1284"/>
                  </a:lnTo>
                  <a:lnTo>
                    <a:pt x="2154" y="1454"/>
                  </a:lnTo>
                  <a:lnTo>
                    <a:pt x="2088" y="1612"/>
                  </a:lnTo>
                  <a:lnTo>
                    <a:pt x="1998" y="1756"/>
                  </a:lnTo>
                  <a:lnTo>
                    <a:pt x="1887" y="1885"/>
                  </a:lnTo>
                  <a:lnTo>
                    <a:pt x="1758" y="1995"/>
                  </a:lnTo>
                  <a:lnTo>
                    <a:pt x="1613" y="2084"/>
                  </a:lnTo>
                  <a:lnTo>
                    <a:pt x="1455" y="2151"/>
                  </a:lnTo>
                  <a:lnTo>
                    <a:pt x="1285" y="2192"/>
                  </a:lnTo>
                  <a:lnTo>
                    <a:pt x="1105" y="2208"/>
                  </a:lnTo>
                  <a:lnTo>
                    <a:pt x="926" y="2192"/>
                  </a:lnTo>
                  <a:lnTo>
                    <a:pt x="756" y="2151"/>
                  </a:lnTo>
                  <a:lnTo>
                    <a:pt x="598" y="2084"/>
                  </a:lnTo>
                  <a:lnTo>
                    <a:pt x="453" y="1995"/>
                  </a:lnTo>
                  <a:lnTo>
                    <a:pt x="325" y="1885"/>
                  </a:lnTo>
                  <a:lnTo>
                    <a:pt x="214" y="1756"/>
                  </a:lnTo>
                  <a:lnTo>
                    <a:pt x="124" y="1612"/>
                  </a:lnTo>
                  <a:lnTo>
                    <a:pt x="57" y="1454"/>
                  </a:lnTo>
                  <a:lnTo>
                    <a:pt x="15" y="1284"/>
                  </a:lnTo>
                  <a:lnTo>
                    <a:pt x="0" y="1105"/>
                  </a:lnTo>
                  <a:lnTo>
                    <a:pt x="15" y="925"/>
                  </a:lnTo>
                  <a:lnTo>
                    <a:pt x="57" y="755"/>
                  </a:lnTo>
                  <a:lnTo>
                    <a:pt x="124" y="597"/>
                  </a:lnTo>
                  <a:lnTo>
                    <a:pt x="214" y="452"/>
                  </a:lnTo>
                  <a:lnTo>
                    <a:pt x="325" y="323"/>
                  </a:lnTo>
                  <a:lnTo>
                    <a:pt x="453" y="213"/>
                  </a:lnTo>
                  <a:lnTo>
                    <a:pt x="598" y="123"/>
                  </a:lnTo>
                  <a:lnTo>
                    <a:pt x="756" y="57"/>
                  </a:lnTo>
                  <a:lnTo>
                    <a:pt x="926" y="14"/>
                  </a:lnTo>
                  <a:lnTo>
                    <a:pt x="1105" y="0"/>
                  </a:lnTo>
                </a:path>
              </a:pathLst>
            </a:custGeom>
            <a:noFill/>
            <a:ln w="23813">
              <a:solidFill>
                <a:srgbClr val="D9B1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160" name="Freeform 1036"/>
            <p:cNvSpPr>
              <a:spLocks/>
            </p:cNvSpPr>
            <p:nvPr/>
          </p:nvSpPr>
          <p:spPr bwMode="auto">
            <a:xfrm>
              <a:off x="3377" y="2611"/>
              <a:ext cx="1105" cy="1105"/>
            </a:xfrm>
            <a:custGeom>
              <a:avLst/>
              <a:gdLst>
                <a:gd name="T0" fmla="*/ 17 w 2210"/>
                <a:gd name="T1" fmla="*/ 0 h 2209"/>
                <a:gd name="T2" fmla="*/ 20 w 2210"/>
                <a:gd name="T3" fmla="*/ 1 h 2209"/>
                <a:gd name="T4" fmla="*/ 22 w 2210"/>
                <a:gd name="T5" fmla="*/ 1 h 2209"/>
                <a:gd name="T6" fmla="*/ 25 w 2210"/>
                <a:gd name="T7" fmla="*/ 2 h 2209"/>
                <a:gd name="T8" fmla="*/ 27 w 2210"/>
                <a:gd name="T9" fmla="*/ 4 h 2209"/>
                <a:gd name="T10" fmla="*/ 29 w 2210"/>
                <a:gd name="T11" fmla="*/ 6 h 2209"/>
                <a:gd name="T12" fmla="*/ 31 w 2210"/>
                <a:gd name="T13" fmla="*/ 8 h 2209"/>
                <a:gd name="T14" fmla="*/ 33 w 2210"/>
                <a:gd name="T15" fmla="*/ 10 h 2209"/>
                <a:gd name="T16" fmla="*/ 34 w 2210"/>
                <a:gd name="T17" fmla="*/ 12 h 2209"/>
                <a:gd name="T18" fmla="*/ 35 w 2210"/>
                <a:gd name="T19" fmla="*/ 15 h 2209"/>
                <a:gd name="T20" fmla="*/ 35 w 2210"/>
                <a:gd name="T21" fmla="*/ 18 h 2209"/>
                <a:gd name="T22" fmla="*/ 35 w 2210"/>
                <a:gd name="T23" fmla="*/ 21 h 2209"/>
                <a:gd name="T24" fmla="*/ 34 w 2210"/>
                <a:gd name="T25" fmla="*/ 23 h 2209"/>
                <a:gd name="T26" fmla="*/ 33 w 2210"/>
                <a:gd name="T27" fmla="*/ 26 h 2209"/>
                <a:gd name="T28" fmla="*/ 31 w 2210"/>
                <a:gd name="T29" fmla="*/ 28 h 2209"/>
                <a:gd name="T30" fmla="*/ 29 w 2210"/>
                <a:gd name="T31" fmla="*/ 30 h 2209"/>
                <a:gd name="T32" fmla="*/ 27 w 2210"/>
                <a:gd name="T33" fmla="*/ 32 h 2209"/>
                <a:gd name="T34" fmla="*/ 25 w 2210"/>
                <a:gd name="T35" fmla="*/ 33 h 2209"/>
                <a:gd name="T36" fmla="*/ 22 w 2210"/>
                <a:gd name="T37" fmla="*/ 34 h 2209"/>
                <a:gd name="T38" fmla="*/ 20 w 2210"/>
                <a:gd name="T39" fmla="*/ 35 h 2209"/>
                <a:gd name="T40" fmla="*/ 17 w 2210"/>
                <a:gd name="T41" fmla="*/ 35 h 2209"/>
                <a:gd name="T42" fmla="*/ 14 w 2210"/>
                <a:gd name="T43" fmla="*/ 35 h 2209"/>
                <a:gd name="T44" fmla="*/ 11 w 2210"/>
                <a:gd name="T45" fmla="*/ 34 h 2209"/>
                <a:gd name="T46" fmla="*/ 9 w 2210"/>
                <a:gd name="T47" fmla="*/ 33 h 2209"/>
                <a:gd name="T48" fmla="*/ 7 w 2210"/>
                <a:gd name="T49" fmla="*/ 32 h 2209"/>
                <a:gd name="T50" fmla="*/ 5 w 2210"/>
                <a:gd name="T51" fmla="*/ 30 h 2209"/>
                <a:gd name="T52" fmla="*/ 3 w 2210"/>
                <a:gd name="T53" fmla="*/ 28 h 2209"/>
                <a:gd name="T54" fmla="*/ 1 w 2210"/>
                <a:gd name="T55" fmla="*/ 26 h 2209"/>
                <a:gd name="T56" fmla="*/ 1 w 2210"/>
                <a:gd name="T57" fmla="*/ 23 h 2209"/>
                <a:gd name="T58" fmla="*/ 1 w 2210"/>
                <a:gd name="T59" fmla="*/ 21 h 2209"/>
                <a:gd name="T60" fmla="*/ 0 w 2210"/>
                <a:gd name="T61" fmla="*/ 18 h 2209"/>
                <a:gd name="T62" fmla="*/ 1 w 2210"/>
                <a:gd name="T63" fmla="*/ 15 h 2209"/>
                <a:gd name="T64" fmla="*/ 1 w 2210"/>
                <a:gd name="T65" fmla="*/ 12 h 2209"/>
                <a:gd name="T66" fmla="*/ 1 w 2210"/>
                <a:gd name="T67" fmla="*/ 10 h 2209"/>
                <a:gd name="T68" fmla="*/ 3 w 2210"/>
                <a:gd name="T69" fmla="*/ 8 h 2209"/>
                <a:gd name="T70" fmla="*/ 5 w 2210"/>
                <a:gd name="T71" fmla="*/ 6 h 2209"/>
                <a:gd name="T72" fmla="*/ 7 w 2210"/>
                <a:gd name="T73" fmla="*/ 4 h 2209"/>
                <a:gd name="T74" fmla="*/ 9 w 2210"/>
                <a:gd name="T75" fmla="*/ 2 h 2209"/>
                <a:gd name="T76" fmla="*/ 11 w 2210"/>
                <a:gd name="T77" fmla="*/ 1 h 2209"/>
                <a:gd name="T78" fmla="*/ 14 w 2210"/>
                <a:gd name="T79" fmla="*/ 1 h 2209"/>
                <a:gd name="T80" fmla="*/ 17 w 2210"/>
                <a:gd name="T81" fmla="*/ 0 h 2209"/>
                <a:gd name="T82" fmla="*/ 17 w 2210"/>
                <a:gd name="T83" fmla="*/ 0 h 220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210"/>
                <a:gd name="T127" fmla="*/ 0 h 2209"/>
                <a:gd name="T128" fmla="*/ 2210 w 2210"/>
                <a:gd name="T129" fmla="*/ 2209 h 220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210" h="2209">
                  <a:moveTo>
                    <a:pt x="1104" y="0"/>
                  </a:moveTo>
                  <a:lnTo>
                    <a:pt x="1284" y="15"/>
                  </a:lnTo>
                  <a:lnTo>
                    <a:pt x="1454" y="56"/>
                  </a:lnTo>
                  <a:lnTo>
                    <a:pt x="1612" y="123"/>
                  </a:lnTo>
                  <a:lnTo>
                    <a:pt x="1757" y="213"/>
                  </a:lnTo>
                  <a:lnTo>
                    <a:pt x="1886" y="324"/>
                  </a:lnTo>
                  <a:lnTo>
                    <a:pt x="1995" y="453"/>
                  </a:lnTo>
                  <a:lnTo>
                    <a:pt x="2085" y="598"/>
                  </a:lnTo>
                  <a:lnTo>
                    <a:pt x="2152" y="756"/>
                  </a:lnTo>
                  <a:lnTo>
                    <a:pt x="2195" y="926"/>
                  </a:lnTo>
                  <a:lnTo>
                    <a:pt x="2210" y="1105"/>
                  </a:lnTo>
                  <a:lnTo>
                    <a:pt x="2195" y="1284"/>
                  </a:lnTo>
                  <a:lnTo>
                    <a:pt x="2152" y="1454"/>
                  </a:lnTo>
                  <a:lnTo>
                    <a:pt x="2085" y="1613"/>
                  </a:lnTo>
                  <a:lnTo>
                    <a:pt x="1995" y="1758"/>
                  </a:lnTo>
                  <a:lnTo>
                    <a:pt x="1886" y="1886"/>
                  </a:lnTo>
                  <a:lnTo>
                    <a:pt x="1757" y="1996"/>
                  </a:lnTo>
                  <a:lnTo>
                    <a:pt x="1612" y="2086"/>
                  </a:lnTo>
                  <a:lnTo>
                    <a:pt x="1454" y="2153"/>
                  </a:lnTo>
                  <a:lnTo>
                    <a:pt x="1284" y="2195"/>
                  </a:lnTo>
                  <a:lnTo>
                    <a:pt x="1105" y="2209"/>
                  </a:lnTo>
                  <a:lnTo>
                    <a:pt x="925" y="2195"/>
                  </a:lnTo>
                  <a:lnTo>
                    <a:pt x="755" y="2153"/>
                  </a:lnTo>
                  <a:lnTo>
                    <a:pt x="597" y="2086"/>
                  </a:lnTo>
                  <a:lnTo>
                    <a:pt x="451" y="1996"/>
                  </a:lnTo>
                  <a:lnTo>
                    <a:pt x="323" y="1886"/>
                  </a:lnTo>
                  <a:lnTo>
                    <a:pt x="212" y="1758"/>
                  </a:lnTo>
                  <a:lnTo>
                    <a:pt x="123" y="1613"/>
                  </a:lnTo>
                  <a:lnTo>
                    <a:pt x="56" y="1454"/>
                  </a:lnTo>
                  <a:lnTo>
                    <a:pt x="14" y="1284"/>
                  </a:lnTo>
                  <a:lnTo>
                    <a:pt x="0" y="1105"/>
                  </a:lnTo>
                  <a:lnTo>
                    <a:pt x="14" y="926"/>
                  </a:lnTo>
                  <a:lnTo>
                    <a:pt x="56" y="756"/>
                  </a:lnTo>
                  <a:lnTo>
                    <a:pt x="123" y="598"/>
                  </a:lnTo>
                  <a:lnTo>
                    <a:pt x="212" y="453"/>
                  </a:lnTo>
                  <a:lnTo>
                    <a:pt x="323" y="324"/>
                  </a:lnTo>
                  <a:lnTo>
                    <a:pt x="451" y="213"/>
                  </a:lnTo>
                  <a:lnTo>
                    <a:pt x="597" y="123"/>
                  </a:lnTo>
                  <a:lnTo>
                    <a:pt x="755" y="56"/>
                  </a:lnTo>
                  <a:lnTo>
                    <a:pt x="925" y="15"/>
                  </a:lnTo>
                  <a:lnTo>
                    <a:pt x="1105" y="0"/>
                  </a:lnTo>
                </a:path>
              </a:pathLst>
            </a:custGeom>
            <a:noFill/>
            <a:ln w="6350">
              <a:solidFill>
                <a:srgbClr val="FFE93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161" name="Freeform 1037"/>
            <p:cNvSpPr>
              <a:spLocks/>
            </p:cNvSpPr>
            <p:nvPr/>
          </p:nvSpPr>
          <p:spPr bwMode="auto">
            <a:xfrm>
              <a:off x="3367" y="2601"/>
              <a:ext cx="1129" cy="1130"/>
            </a:xfrm>
            <a:custGeom>
              <a:avLst/>
              <a:gdLst>
                <a:gd name="T0" fmla="*/ 17 w 2260"/>
                <a:gd name="T1" fmla="*/ 0 h 2260"/>
                <a:gd name="T2" fmla="*/ 20 w 2260"/>
                <a:gd name="T3" fmla="*/ 1 h 2260"/>
                <a:gd name="T4" fmla="*/ 23 w 2260"/>
                <a:gd name="T5" fmla="*/ 1 h 2260"/>
                <a:gd name="T6" fmla="*/ 25 w 2260"/>
                <a:gd name="T7" fmla="*/ 1 h 2260"/>
                <a:gd name="T8" fmla="*/ 28 w 2260"/>
                <a:gd name="T9" fmla="*/ 3 h 2260"/>
                <a:gd name="T10" fmla="*/ 30 w 2260"/>
                <a:gd name="T11" fmla="*/ 5 h 2260"/>
                <a:gd name="T12" fmla="*/ 31 w 2260"/>
                <a:gd name="T13" fmla="*/ 7 h 2260"/>
                <a:gd name="T14" fmla="*/ 33 w 2260"/>
                <a:gd name="T15" fmla="*/ 9 h 2260"/>
                <a:gd name="T16" fmla="*/ 34 w 2260"/>
                <a:gd name="T17" fmla="*/ 12 h 2260"/>
                <a:gd name="T18" fmla="*/ 35 w 2260"/>
                <a:gd name="T19" fmla="*/ 14 h 2260"/>
                <a:gd name="T20" fmla="*/ 35 w 2260"/>
                <a:gd name="T21" fmla="*/ 18 h 2260"/>
                <a:gd name="T22" fmla="*/ 35 w 2260"/>
                <a:gd name="T23" fmla="*/ 20 h 2260"/>
                <a:gd name="T24" fmla="*/ 34 w 2260"/>
                <a:gd name="T25" fmla="*/ 23 h 2260"/>
                <a:gd name="T26" fmla="*/ 33 w 2260"/>
                <a:gd name="T27" fmla="*/ 25 h 2260"/>
                <a:gd name="T28" fmla="*/ 31 w 2260"/>
                <a:gd name="T29" fmla="*/ 28 h 2260"/>
                <a:gd name="T30" fmla="*/ 30 w 2260"/>
                <a:gd name="T31" fmla="*/ 30 h 2260"/>
                <a:gd name="T32" fmla="*/ 28 w 2260"/>
                <a:gd name="T33" fmla="*/ 31 h 2260"/>
                <a:gd name="T34" fmla="*/ 25 w 2260"/>
                <a:gd name="T35" fmla="*/ 34 h 2260"/>
                <a:gd name="T36" fmla="*/ 23 w 2260"/>
                <a:gd name="T37" fmla="*/ 35 h 2260"/>
                <a:gd name="T38" fmla="*/ 20 w 2260"/>
                <a:gd name="T39" fmla="*/ 35 h 2260"/>
                <a:gd name="T40" fmla="*/ 17 w 2260"/>
                <a:gd name="T41" fmla="*/ 35 h 2260"/>
                <a:gd name="T42" fmla="*/ 14 w 2260"/>
                <a:gd name="T43" fmla="*/ 35 h 2260"/>
                <a:gd name="T44" fmla="*/ 12 w 2260"/>
                <a:gd name="T45" fmla="*/ 35 h 2260"/>
                <a:gd name="T46" fmla="*/ 9 w 2260"/>
                <a:gd name="T47" fmla="*/ 34 h 2260"/>
                <a:gd name="T48" fmla="*/ 7 w 2260"/>
                <a:gd name="T49" fmla="*/ 31 h 2260"/>
                <a:gd name="T50" fmla="*/ 5 w 2260"/>
                <a:gd name="T51" fmla="*/ 30 h 2260"/>
                <a:gd name="T52" fmla="*/ 3 w 2260"/>
                <a:gd name="T53" fmla="*/ 28 h 2260"/>
                <a:gd name="T54" fmla="*/ 1 w 2260"/>
                <a:gd name="T55" fmla="*/ 25 h 2260"/>
                <a:gd name="T56" fmla="*/ 0 w 2260"/>
                <a:gd name="T57" fmla="*/ 23 h 2260"/>
                <a:gd name="T58" fmla="*/ 0 w 2260"/>
                <a:gd name="T59" fmla="*/ 20 h 2260"/>
                <a:gd name="T60" fmla="*/ 0 w 2260"/>
                <a:gd name="T61" fmla="*/ 18 h 2260"/>
                <a:gd name="T62" fmla="*/ 0 w 2260"/>
                <a:gd name="T63" fmla="*/ 14 h 2260"/>
                <a:gd name="T64" fmla="*/ 0 w 2260"/>
                <a:gd name="T65" fmla="*/ 12 h 2260"/>
                <a:gd name="T66" fmla="*/ 1 w 2260"/>
                <a:gd name="T67" fmla="*/ 9 h 2260"/>
                <a:gd name="T68" fmla="*/ 3 w 2260"/>
                <a:gd name="T69" fmla="*/ 7 h 2260"/>
                <a:gd name="T70" fmla="*/ 5 w 2260"/>
                <a:gd name="T71" fmla="*/ 5 h 2260"/>
                <a:gd name="T72" fmla="*/ 7 w 2260"/>
                <a:gd name="T73" fmla="*/ 3 h 2260"/>
                <a:gd name="T74" fmla="*/ 9 w 2260"/>
                <a:gd name="T75" fmla="*/ 1 h 2260"/>
                <a:gd name="T76" fmla="*/ 12 w 2260"/>
                <a:gd name="T77" fmla="*/ 1 h 2260"/>
                <a:gd name="T78" fmla="*/ 14 w 2260"/>
                <a:gd name="T79" fmla="*/ 1 h 2260"/>
                <a:gd name="T80" fmla="*/ 17 w 2260"/>
                <a:gd name="T81" fmla="*/ 0 h 2260"/>
                <a:gd name="T82" fmla="*/ 17 w 2260"/>
                <a:gd name="T83" fmla="*/ 0 h 226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260"/>
                <a:gd name="T127" fmla="*/ 0 h 2260"/>
                <a:gd name="T128" fmla="*/ 2260 w 2260"/>
                <a:gd name="T129" fmla="*/ 2260 h 226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260" h="2260">
                  <a:moveTo>
                    <a:pt x="1129" y="0"/>
                  </a:moveTo>
                  <a:lnTo>
                    <a:pt x="1312" y="16"/>
                  </a:lnTo>
                  <a:lnTo>
                    <a:pt x="1486" y="58"/>
                  </a:lnTo>
                  <a:lnTo>
                    <a:pt x="1649" y="127"/>
                  </a:lnTo>
                  <a:lnTo>
                    <a:pt x="1796" y="219"/>
                  </a:lnTo>
                  <a:lnTo>
                    <a:pt x="1928" y="332"/>
                  </a:lnTo>
                  <a:lnTo>
                    <a:pt x="2041" y="464"/>
                  </a:lnTo>
                  <a:lnTo>
                    <a:pt x="2133" y="611"/>
                  </a:lnTo>
                  <a:lnTo>
                    <a:pt x="2201" y="774"/>
                  </a:lnTo>
                  <a:lnTo>
                    <a:pt x="2245" y="948"/>
                  </a:lnTo>
                  <a:lnTo>
                    <a:pt x="2260" y="1131"/>
                  </a:lnTo>
                  <a:lnTo>
                    <a:pt x="2245" y="1314"/>
                  </a:lnTo>
                  <a:lnTo>
                    <a:pt x="2201" y="1487"/>
                  </a:lnTo>
                  <a:lnTo>
                    <a:pt x="2133" y="1649"/>
                  </a:lnTo>
                  <a:lnTo>
                    <a:pt x="2041" y="1797"/>
                  </a:lnTo>
                  <a:lnTo>
                    <a:pt x="1928" y="1928"/>
                  </a:lnTo>
                  <a:lnTo>
                    <a:pt x="1796" y="2041"/>
                  </a:lnTo>
                  <a:lnTo>
                    <a:pt x="1649" y="2133"/>
                  </a:lnTo>
                  <a:lnTo>
                    <a:pt x="1486" y="2201"/>
                  </a:lnTo>
                  <a:lnTo>
                    <a:pt x="1312" y="2244"/>
                  </a:lnTo>
                  <a:lnTo>
                    <a:pt x="1129" y="2260"/>
                  </a:lnTo>
                  <a:lnTo>
                    <a:pt x="946" y="2244"/>
                  </a:lnTo>
                  <a:lnTo>
                    <a:pt x="772" y="2201"/>
                  </a:lnTo>
                  <a:lnTo>
                    <a:pt x="611" y="2133"/>
                  </a:lnTo>
                  <a:lnTo>
                    <a:pt x="463" y="2041"/>
                  </a:lnTo>
                  <a:lnTo>
                    <a:pt x="332" y="1928"/>
                  </a:lnTo>
                  <a:lnTo>
                    <a:pt x="219" y="1797"/>
                  </a:lnTo>
                  <a:lnTo>
                    <a:pt x="127" y="1649"/>
                  </a:lnTo>
                  <a:lnTo>
                    <a:pt x="59" y="1487"/>
                  </a:lnTo>
                  <a:lnTo>
                    <a:pt x="15" y="1314"/>
                  </a:lnTo>
                  <a:lnTo>
                    <a:pt x="0" y="1131"/>
                  </a:lnTo>
                  <a:lnTo>
                    <a:pt x="15" y="948"/>
                  </a:lnTo>
                  <a:lnTo>
                    <a:pt x="59" y="774"/>
                  </a:lnTo>
                  <a:lnTo>
                    <a:pt x="127" y="611"/>
                  </a:lnTo>
                  <a:lnTo>
                    <a:pt x="219" y="464"/>
                  </a:lnTo>
                  <a:lnTo>
                    <a:pt x="332" y="332"/>
                  </a:lnTo>
                  <a:lnTo>
                    <a:pt x="463" y="219"/>
                  </a:lnTo>
                  <a:lnTo>
                    <a:pt x="611" y="127"/>
                  </a:lnTo>
                  <a:lnTo>
                    <a:pt x="772" y="58"/>
                  </a:lnTo>
                  <a:lnTo>
                    <a:pt x="946" y="16"/>
                  </a:lnTo>
                  <a:lnTo>
                    <a:pt x="1129" y="0"/>
                  </a:lnTo>
                </a:path>
              </a:pathLst>
            </a:custGeom>
            <a:noFill/>
            <a:ln w="17463">
              <a:solidFill>
                <a:srgbClr val="7D6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162" name="Freeform 1038"/>
            <p:cNvSpPr>
              <a:spLocks/>
            </p:cNvSpPr>
            <p:nvPr/>
          </p:nvSpPr>
          <p:spPr bwMode="auto">
            <a:xfrm>
              <a:off x="3365" y="2600"/>
              <a:ext cx="1129" cy="1128"/>
            </a:xfrm>
            <a:custGeom>
              <a:avLst/>
              <a:gdLst>
                <a:gd name="T0" fmla="*/ 18 w 2257"/>
                <a:gd name="T1" fmla="*/ 0 h 2257"/>
                <a:gd name="T2" fmla="*/ 21 w 2257"/>
                <a:gd name="T3" fmla="*/ 0 h 2257"/>
                <a:gd name="T4" fmla="*/ 24 w 2257"/>
                <a:gd name="T5" fmla="*/ 0 h 2257"/>
                <a:gd name="T6" fmla="*/ 26 w 2257"/>
                <a:gd name="T7" fmla="*/ 1 h 2257"/>
                <a:gd name="T8" fmla="*/ 29 w 2257"/>
                <a:gd name="T9" fmla="*/ 3 h 2257"/>
                <a:gd name="T10" fmla="*/ 31 w 2257"/>
                <a:gd name="T11" fmla="*/ 5 h 2257"/>
                <a:gd name="T12" fmla="*/ 32 w 2257"/>
                <a:gd name="T13" fmla="*/ 7 h 2257"/>
                <a:gd name="T14" fmla="*/ 34 w 2257"/>
                <a:gd name="T15" fmla="*/ 9 h 2257"/>
                <a:gd name="T16" fmla="*/ 35 w 2257"/>
                <a:gd name="T17" fmla="*/ 12 h 2257"/>
                <a:gd name="T18" fmla="*/ 36 w 2257"/>
                <a:gd name="T19" fmla="*/ 14 h 2257"/>
                <a:gd name="T20" fmla="*/ 36 w 2257"/>
                <a:gd name="T21" fmla="*/ 17 h 2257"/>
                <a:gd name="T22" fmla="*/ 36 w 2257"/>
                <a:gd name="T23" fmla="*/ 20 h 2257"/>
                <a:gd name="T24" fmla="*/ 35 w 2257"/>
                <a:gd name="T25" fmla="*/ 23 h 2257"/>
                <a:gd name="T26" fmla="*/ 34 w 2257"/>
                <a:gd name="T27" fmla="*/ 25 h 2257"/>
                <a:gd name="T28" fmla="*/ 32 w 2257"/>
                <a:gd name="T29" fmla="*/ 28 h 2257"/>
                <a:gd name="T30" fmla="*/ 31 w 2257"/>
                <a:gd name="T31" fmla="*/ 30 h 2257"/>
                <a:gd name="T32" fmla="*/ 29 w 2257"/>
                <a:gd name="T33" fmla="*/ 31 h 2257"/>
                <a:gd name="T34" fmla="*/ 26 w 2257"/>
                <a:gd name="T35" fmla="*/ 33 h 2257"/>
                <a:gd name="T36" fmla="*/ 24 w 2257"/>
                <a:gd name="T37" fmla="*/ 34 h 2257"/>
                <a:gd name="T38" fmla="*/ 21 w 2257"/>
                <a:gd name="T39" fmla="*/ 35 h 2257"/>
                <a:gd name="T40" fmla="*/ 18 w 2257"/>
                <a:gd name="T41" fmla="*/ 35 h 2257"/>
                <a:gd name="T42" fmla="*/ 15 w 2257"/>
                <a:gd name="T43" fmla="*/ 35 h 2257"/>
                <a:gd name="T44" fmla="*/ 13 w 2257"/>
                <a:gd name="T45" fmla="*/ 34 h 2257"/>
                <a:gd name="T46" fmla="*/ 10 w 2257"/>
                <a:gd name="T47" fmla="*/ 33 h 2257"/>
                <a:gd name="T48" fmla="*/ 8 w 2257"/>
                <a:gd name="T49" fmla="*/ 31 h 2257"/>
                <a:gd name="T50" fmla="*/ 6 w 2257"/>
                <a:gd name="T51" fmla="*/ 30 h 2257"/>
                <a:gd name="T52" fmla="*/ 4 w 2257"/>
                <a:gd name="T53" fmla="*/ 28 h 2257"/>
                <a:gd name="T54" fmla="*/ 2 w 2257"/>
                <a:gd name="T55" fmla="*/ 25 h 2257"/>
                <a:gd name="T56" fmla="*/ 1 w 2257"/>
                <a:gd name="T57" fmla="*/ 23 h 2257"/>
                <a:gd name="T58" fmla="*/ 1 w 2257"/>
                <a:gd name="T59" fmla="*/ 20 h 2257"/>
                <a:gd name="T60" fmla="*/ 0 w 2257"/>
                <a:gd name="T61" fmla="*/ 17 h 2257"/>
                <a:gd name="T62" fmla="*/ 1 w 2257"/>
                <a:gd name="T63" fmla="*/ 14 h 2257"/>
                <a:gd name="T64" fmla="*/ 1 w 2257"/>
                <a:gd name="T65" fmla="*/ 12 h 2257"/>
                <a:gd name="T66" fmla="*/ 2 w 2257"/>
                <a:gd name="T67" fmla="*/ 9 h 2257"/>
                <a:gd name="T68" fmla="*/ 4 w 2257"/>
                <a:gd name="T69" fmla="*/ 7 h 2257"/>
                <a:gd name="T70" fmla="*/ 6 w 2257"/>
                <a:gd name="T71" fmla="*/ 5 h 2257"/>
                <a:gd name="T72" fmla="*/ 8 w 2257"/>
                <a:gd name="T73" fmla="*/ 3 h 2257"/>
                <a:gd name="T74" fmla="*/ 10 w 2257"/>
                <a:gd name="T75" fmla="*/ 1 h 2257"/>
                <a:gd name="T76" fmla="*/ 13 w 2257"/>
                <a:gd name="T77" fmla="*/ 0 h 2257"/>
                <a:gd name="T78" fmla="*/ 15 w 2257"/>
                <a:gd name="T79" fmla="*/ 0 h 2257"/>
                <a:gd name="T80" fmla="*/ 18 w 2257"/>
                <a:gd name="T81" fmla="*/ 0 h 2257"/>
                <a:gd name="T82" fmla="*/ 18 w 2257"/>
                <a:gd name="T83" fmla="*/ 0 h 225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257"/>
                <a:gd name="T127" fmla="*/ 0 h 2257"/>
                <a:gd name="T128" fmla="*/ 2257 w 2257"/>
                <a:gd name="T129" fmla="*/ 2257 h 225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257" h="2257">
                  <a:moveTo>
                    <a:pt x="1128" y="0"/>
                  </a:moveTo>
                  <a:lnTo>
                    <a:pt x="1312" y="15"/>
                  </a:lnTo>
                  <a:lnTo>
                    <a:pt x="1485" y="58"/>
                  </a:lnTo>
                  <a:lnTo>
                    <a:pt x="1647" y="127"/>
                  </a:lnTo>
                  <a:lnTo>
                    <a:pt x="1795" y="218"/>
                  </a:lnTo>
                  <a:lnTo>
                    <a:pt x="1926" y="330"/>
                  </a:lnTo>
                  <a:lnTo>
                    <a:pt x="2039" y="463"/>
                  </a:lnTo>
                  <a:lnTo>
                    <a:pt x="2131" y="610"/>
                  </a:lnTo>
                  <a:lnTo>
                    <a:pt x="2199" y="772"/>
                  </a:lnTo>
                  <a:lnTo>
                    <a:pt x="2242" y="946"/>
                  </a:lnTo>
                  <a:lnTo>
                    <a:pt x="2257" y="1129"/>
                  </a:lnTo>
                  <a:lnTo>
                    <a:pt x="2242" y="1312"/>
                  </a:lnTo>
                  <a:lnTo>
                    <a:pt x="2199" y="1486"/>
                  </a:lnTo>
                  <a:lnTo>
                    <a:pt x="2131" y="1647"/>
                  </a:lnTo>
                  <a:lnTo>
                    <a:pt x="2039" y="1796"/>
                  </a:lnTo>
                  <a:lnTo>
                    <a:pt x="1926" y="1927"/>
                  </a:lnTo>
                  <a:lnTo>
                    <a:pt x="1795" y="2039"/>
                  </a:lnTo>
                  <a:lnTo>
                    <a:pt x="1647" y="2132"/>
                  </a:lnTo>
                  <a:lnTo>
                    <a:pt x="1485" y="2200"/>
                  </a:lnTo>
                  <a:lnTo>
                    <a:pt x="1312" y="2242"/>
                  </a:lnTo>
                  <a:lnTo>
                    <a:pt x="1129" y="2257"/>
                  </a:lnTo>
                  <a:lnTo>
                    <a:pt x="946" y="2242"/>
                  </a:lnTo>
                  <a:lnTo>
                    <a:pt x="771" y="2200"/>
                  </a:lnTo>
                  <a:lnTo>
                    <a:pt x="610" y="2132"/>
                  </a:lnTo>
                  <a:lnTo>
                    <a:pt x="461" y="2039"/>
                  </a:lnTo>
                  <a:lnTo>
                    <a:pt x="330" y="1927"/>
                  </a:lnTo>
                  <a:lnTo>
                    <a:pt x="217" y="1796"/>
                  </a:lnTo>
                  <a:lnTo>
                    <a:pt x="126" y="1647"/>
                  </a:lnTo>
                  <a:lnTo>
                    <a:pt x="57" y="1486"/>
                  </a:lnTo>
                  <a:lnTo>
                    <a:pt x="14" y="1312"/>
                  </a:lnTo>
                  <a:lnTo>
                    <a:pt x="0" y="1129"/>
                  </a:lnTo>
                  <a:lnTo>
                    <a:pt x="14" y="946"/>
                  </a:lnTo>
                  <a:lnTo>
                    <a:pt x="57" y="772"/>
                  </a:lnTo>
                  <a:lnTo>
                    <a:pt x="126" y="610"/>
                  </a:lnTo>
                  <a:lnTo>
                    <a:pt x="217" y="463"/>
                  </a:lnTo>
                  <a:lnTo>
                    <a:pt x="330" y="330"/>
                  </a:lnTo>
                  <a:lnTo>
                    <a:pt x="461" y="218"/>
                  </a:lnTo>
                  <a:lnTo>
                    <a:pt x="610" y="127"/>
                  </a:lnTo>
                  <a:lnTo>
                    <a:pt x="771" y="58"/>
                  </a:lnTo>
                  <a:lnTo>
                    <a:pt x="946" y="15"/>
                  </a:lnTo>
                  <a:lnTo>
                    <a:pt x="1129" y="0"/>
                  </a:lnTo>
                </a:path>
              </a:pathLst>
            </a:custGeom>
            <a:noFill/>
            <a:ln w="6350">
              <a:solidFill>
                <a:srgbClr val="FFE93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163" name="Freeform 1039"/>
            <p:cNvSpPr>
              <a:spLocks/>
            </p:cNvSpPr>
            <p:nvPr/>
          </p:nvSpPr>
          <p:spPr bwMode="auto">
            <a:xfrm>
              <a:off x="3417" y="3168"/>
              <a:ext cx="77" cy="75"/>
            </a:xfrm>
            <a:custGeom>
              <a:avLst/>
              <a:gdLst>
                <a:gd name="T0" fmla="*/ 1 w 154"/>
                <a:gd name="T1" fmla="*/ 0 h 152"/>
                <a:gd name="T2" fmla="*/ 1 w 154"/>
                <a:gd name="T3" fmla="*/ 1 h 152"/>
                <a:gd name="T4" fmla="*/ 1 w 154"/>
                <a:gd name="T5" fmla="*/ 1 h 152"/>
                <a:gd name="T6" fmla="*/ 1 w 154"/>
                <a:gd name="T7" fmla="*/ 1 h 152"/>
                <a:gd name="T8" fmla="*/ 1 w 154"/>
                <a:gd name="T9" fmla="*/ 1 h 152"/>
                <a:gd name="T10" fmla="*/ 1 w 154"/>
                <a:gd name="T11" fmla="*/ 1 h 152"/>
                <a:gd name="T12" fmla="*/ 1 w 154"/>
                <a:gd name="T13" fmla="*/ 1 h 152"/>
                <a:gd name="T14" fmla="*/ 1 w 154"/>
                <a:gd name="T15" fmla="*/ 1 h 152"/>
                <a:gd name="T16" fmla="*/ 1 w 154"/>
                <a:gd name="T17" fmla="*/ 2 h 152"/>
                <a:gd name="T18" fmla="*/ 1 w 154"/>
                <a:gd name="T19" fmla="*/ 2 h 152"/>
                <a:gd name="T20" fmla="*/ 1 w 154"/>
                <a:gd name="T21" fmla="*/ 1 h 152"/>
                <a:gd name="T22" fmla="*/ 2 w 154"/>
                <a:gd name="T23" fmla="*/ 1 h 152"/>
                <a:gd name="T24" fmla="*/ 2 w 154"/>
                <a:gd name="T25" fmla="*/ 1 h 152"/>
                <a:gd name="T26" fmla="*/ 2 w 154"/>
                <a:gd name="T27" fmla="*/ 1 h 152"/>
                <a:gd name="T28" fmla="*/ 2 w 154"/>
                <a:gd name="T29" fmla="*/ 1 h 152"/>
                <a:gd name="T30" fmla="*/ 2 w 154"/>
                <a:gd name="T31" fmla="*/ 1 h 152"/>
                <a:gd name="T32" fmla="*/ 2 w 154"/>
                <a:gd name="T33" fmla="*/ 2 h 152"/>
                <a:gd name="T34" fmla="*/ 2 w 154"/>
                <a:gd name="T35" fmla="*/ 2 h 152"/>
                <a:gd name="T36" fmla="*/ 2 w 154"/>
                <a:gd name="T37" fmla="*/ 2 h 152"/>
                <a:gd name="T38" fmla="*/ 2 w 154"/>
                <a:gd name="T39" fmla="*/ 2 h 152"/>
                <a:gd name="T40" fmla="*/ 2 w 154"/>
                <a:gd name="T41" fmla="*/ 2 h 152"/>
                <a:gd name="T42" fmla="*/ 2 w 154"/>
                <a:gd name="T43" fmla="*/ 2 h 152"/>
                <a:gd name="T44" fmla="*/ 1 w 154"/>
                <a:gd name="T45" fmla="*/ 2 h 152"/>
                <a:gd name="T46" fmla="*/ 1 w 154"/>
                <a:gd name="T47" fmla="*/ 2 h 152"/>
                <a:gd name="T48" fmla="*/ 1 w 154"/>
                <a:gd name="T49" fmla="*/ 2 h 152"/>
                <a:gd name="T50" fmla="*/ 1 w 154"/>
                <a:gd name="T51" fmla="*/ 1 h 152"/>
                <a:gd name="T52" fmla="*/ 1 w 154"/>
                <a:gd name="T53" fmla="*/ 1 h 152"/>
                <a:gd name="T54" fmla="*/ 0 w 154"/>
                <a:gd name="T55" fmla="*/ 1 h 152"/>
                <a:gd name="T56" fmla="*/ 0 w 154"/>
                <a:gd name="T57" fmla="*/ 1 h 152"/>
                <a:gd name="T58" fmla="*/ 1 w 154"/>
                <a:gd name="T59" fmla="*/ 0 h 152"/>
                <a:gd name="T60" fmla="*/ 1 w 154"/>
                <a:gd name="T61" fmla="*/ 0 h 152"/>
                <a:gd name="T62" fmla="*/ 1 w 154"/>
                <a:gd name="T63" fmla="*/ 0 h 152"/>
                <a:gd name="T64" fmla="*/ 1 w 154"/>
                <a:gd name="T65" fmla="*/ 0 h 152"/>
                <a:gd name="T66" fmla="*/ 1 w 154"/>
                <a:gd name="T67" fmla="*/ 0 h 152"/>
                <a:gd name="T68" fmla="*/ 2 w 154"/>
                <a:gd name="T69" fmla="*/ 0 h 152"/>
                <a:gd name="T70" fmla="*/ 2 w 154"/>
                <a:gd name="T71" fmla="*/ 0 h 152"/>
                <a:gd name="T72" fmla="*/ 2 w 154"/>
                <a:gd name="T73" fmla="*/ 0 h 152"/>
                <a:gd name="T74" fmla="*/ 2 w 154"/>
                <a:gd name="T75" fmla="*/ 0 h 152"/>
                <a:gd name="T76" fmla="*/ 2 w 154"/>
                <a:gd name="T77" fmla="*/ 0 h 152"/>
                <a:gd name="T78" fmla="*/ 2 w 154"/>
                <a:gd name="T79" fmla="*/ 1 h 152"/>
                <a:gd name="T80" fmla="*/ 2 w 154"/>
                <a:gd name="T81" fmla="*/ 1 h 152"/>
                <a:gd name="T82" fmla="*/ 2 w 154"/>
                <a:gd name="T83" fmla="*/ 0 h 152"/>
                <a:gd name="T84" fmla="*/ 2 w 154"/>
                <a:gd name="T85" fmla="*/ 0 h 152"/>
                <a:gd name="T86" fmla="*/ 1 w 154"/>
                <a:gd name="T87" fmla="*/ 0 h 152"/>
                <a:gd name="T88" fmla="*/ 1 w 154"/>
                <a:gd name="T89" fmla="*/ 0 h 152"/>
                <a:gd name="T90" fmla="*/ 1 w 154"/>
                <a:gd name="T91" fmla="*/ 0 h 1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54"/>
                <a:gd name="T139" fmla="*/ 0 h 152"/>
                <a:gd name="T140" fmla="*/ 154 w 154"/>
                <a:gd name="T141" fmla="*/ 152 h 1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54" h="152">
                  <a:moveTo>
                    <a:pt x="52" y="60"/>
                  </a:moveTo>
                  <a:lnTo>
                    <a:pt x="42" y="61"/>
                  </a:lnTo>
                  <a:lnTo>
                    <a:pt x="33" y="63"/>
                  </a:lnTo>
                  <a:lnTo>
                    <a:pt x="26" y="65"/>
                  </a:lnTo>
                  <a:lnTo>
                    <a:pt x="20" y="67"/>
                  </a:lnTo>
                  <a:lnTo>
                    <a:pt x="15" y="71"/>
                  </a:lnTo>
                  <a:lnTo>
                    <a:pt x="12" y="75"/>
                  </a:lnTo>
                  <a:lnTo>
                    <a:pt x="10" y="79"/>
                  </a:lnTo>
                  <a:lnTo>
                    <a:pt x="9" y="85"/>
                  </a:lnTo>
                  <a:lnTo>
                    <a:pt x="7" y="90"/>
                  </a:lnTo>
                  <a:lnTo>
                    <a:pt x="7" y="97"/>
                  </a:lnTo>
                  <a:lnTo>
                    <a:pt x="9" y="104"/>
                  </a:lnTo>
                  <a:lnTo>
                    <a:pt x="11" y="111"/>
                  </a:lnTo>
                  <a:lnTo>
                    <a:pt x="14" y="116"/>
                  </a:lnTo>
                  <a:lnTo>
                    <a:pt x="17" y="120"/>
                  </a:lnTo>
                  <a:lnTo>
                    <a:pt x="23" y="125"/>
                  </a:lnTo>
                  <a:lnTo>
                    <a:pt x="28" y="127"/>
                  </a:lnTo>
                  <a:lnTo>
                    <a:pt x="35" y="129"/>
                  </a:lnTo>
                  <a:lnTo>
                    <a:pt x="41" y="130"/>
                  </a:lnTo>
                  <a:lnTo>
                    <a:pt x="49" y="130"/>
                  </a:lnTo>
                  <a:lnTo>
                    <a:pt x="57" y="130"/>
                  </a:lnTo>
                  <a:lnTo>
                    <a:pt x="124" y="123"/>
                  </a:lnTo>
                  <a:lnTo>
                    <a:pt x="129" y="123"/>
                  </a:lnTo>
                  <a:lnTo>
                    <a:pt x="132" y="122"/>
                  </a:lnTo>
                  <a:lnTo>
                    <a:pt x="135" y="122"/>
                  </a:lnTo>
                  <a:lnTo>
                    <a:pt x="137" y="119"/>
                  </a:lnTo>
                  <a:lnTo>
                    <a:pt x="140" y="118"/>
                  </a:lnTo>
                  <a:lnTo>
                    <a:pt x="141" y="116"/>
                  </a:lnTo>
                  <a:lnTo>
                    <a:pt x="142" y="113"/>
                  </a:lnTo>
                  <a:lnTo>
                    <a:pt x="143" y="110"/>
                  </a:lnTo>
                  <a:lnTo>
                    <a:pt x="143" y="106"/>
                  </a:lnTo>
                  <a:lnTo>
                    <a:pt x="143" y="102"/>
                  </a:lnTo>
                  <a:lnTo>
                    <a:pt x="148" y="102"/>
                  </a:lnTo>
                  <a:lnTo>
                    <a:pt x="154" y="152"/>
                  </a:lnTo>
                  <a:lnTo>
                    <a:pt x="145" y="152"/>
                  </a:lnTo>
                  <a:lnTo>
                    <a:pt x="145" y="148"/>
                  </a:lnTo>
                  <a:lnTo>
                    <a:pt x="145" y="144"/>
                  </a:lnTo>
                  <a:lnTo>
                    <a:pt x="144" y="141"/>
                  </a:lnTo>
                  <a:lnTo>
                    <a:pt x="143" y="139"/>
                  </a:lnTo>
                  <a:lnTo>
                    <a:pt x="141" y="137"/>
                  </a:lnTo>
                  <a:lnTo>
                    <a:pt x="140" y="136"/>
                  </a:lnTo>
                  <a:lnTo>
                    <a:pt x="137" y="135"/>
                  </a:lnTo>
                  <a:lnTo>
                    <a:pt x="134" y="133"/>
                  </a:lnTo>
                  <a:lnTo>
                    <a:pt x="131" y="133"/>
                  </a:lnTo>
                  <a:lnTo>
                    <a:pt x="128" y="133"/>
                  </a:lnTo>
                  <a:lnTo>
                    <a:pt x="57" y="138"/>
                  </a:lnTo>
                  <a:lnTo>
                    <a:pt x="48" y="139"/>
                  </a:lnTo>
                  <a:lnTo>
                    <a:pt x="38" y="139"/>
                  </a:lnTo>
                  <a:lnTo>
                    <a:pt x="30" y="137"/>
                  </a:lnTo>
                  <a:lnTo>
                    <a:pt x="23" y="135"/>
                  </a:lnTo>
                  <a:lnTo>
                    <a:pt x="16" y="130"/>
                  </a:lnTo>
                  <a:lnTo>
                    <a:pt x="11" y="126"/>
                  </a:lnTo>
                  <a:lnTo>
                    <a:pt x="6" y="119"/>
                  </a:lnTo>
                  <a:lnTo>
                    <a:pt x="3" y="111"/>
                  </a:lnTo>
                  <a:lnTo>
                    <a:pt x="1" y="102"/>
                  </a:lnTo>
                  <a:lnTo>
                    <a:pt x="0" y="91"/>
                  </a:lnTo>
                  <a:lnTo>
                    <a:pt x="0" y="80"/>
                  </a:lnTo>
                  <a:lnTo>
                    <a:pt x="0" y="70"/>
                  </a:lnTo>
                  <a:lnTo>
                    <a:pt x="2" y="61"/>
                  </a:lnTo>
                  <a:lnTo>
                    <a:pt x="4" y="52"/>
                  </a:lnTo>
                  <a:lnTo>
                    <a:pt x="9" y="46"/>
                  </a:lnTo>
                  <a:lnTo>
                    <a:pt x="13" y="40"/>
                  </a:lnTo>
                  <a:lnTo>
                    <a:pt x="19" y="36"/>
                  </a:lnTo>
                  <a:lnTo>
                    <a:pt x="26" y="33"/>
                  </a:lnTo>
                  <a:lnTo>
                    <a:pt x="33" y="31"/>
                  </a:lnTo>
                  <a:lnTo>
                    <a:pt x="42" y="29"/>
                  </a:lnTo>
                  <a:lnTo>
                    <a:pt x="117" y="21"/>
                  </a:lnTo>
                  <a:lnTo>
                    <a:pt x="121" y="21"/>
                  </a:lnTo>
                  <a:lnTo>
                    <a:pt x="124" y="21"/>
                  </a:lnTo>
                  <a:lnTo>
                    <a:pt x="128" y="20"/>
                  </a:lnTo>
                  <a:lnTo>
                    <a:pt x="130" y="19"/>
                  </a:lnTo>
                  <a:lnTo>
                    <a:pt x="131" y="16"/>
                  </a:lnTo>
                  <a:lnTo>
                    <a:pt x="133" y="14"/>
                  </a:lnTo>
                  <a:lnTo>
                    <a:pt x="134" y="12"/>
                  </a:lnTo>
                  <a:lnTo>
                    <a:pt x="134" y="9"/>
                  </a:lnTo>
                  <a:lnTo>
                    <a:pt x="135" y="5"/>
                  </a:lnTo>
                  <a:lnTo>
                    <a:pt x="135" y="0"/>
                  </a:lnTo>
                  <a:lnTo>
                    <a:pt x="141" y="0"/>
                  </a:lnTo>
                  <a:lnTo>
                    <a:pt x="145" y="71"/>
                  </a:lnTo>
                  <a:lnTo>
                    <a:pt x="141" y="71"/>
                  </a:lnTo>
                  <a:lnTo>
                    <a:pt x="140" y="67"/>
                  </a:lnTo>
                  <a:lnTo>
                    <a:pt x="139" y="64"/>
                  </a:lnTo>
                  <a:lnTo>
                    <a:pt x="137" y="61"/>
                  </a:lnTo>
                  <a:lnTo>
                    <a:pt x="136" y="59"/>
                  </a:lnTo>
                  <a:lnTo>
                    <a:pt x="134" y="58"/>
                  </a:lnTo>
                  <a:lnTo>
                    <a:pt x="132" y="57"/>
                  </a:lnTo>
                  <a:lnTo>
                    <a:pt x="130" y="55"/>
                  </a:lnTo>
                  <a:lnTo>
                    <a:pt x="127" y="54"/>
                  </a:lnTo>
                  <a:lnTo>
                    <a:pt x="123" y="54"/>
                  </a:lnTo>
                  <a:lnTo>
                    <a:pt x="120" y="55"/>
                  </a:lnTo>
                  <a:lnTo>
                    <a:pt x="52" y="61"/>
                  </a:lnTo>
                  <a:lnTo>
                    <a:pt x="52" y="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164" name="Freeform 1040"/>
            <p:cNvSpPr>
              <a:spLocks/>
            </p:cNvSpPr>
            <p:nvPr/>
          </p:nvSpPr>
          <p:spPr bwMode="auto">
            <a:xfrm>
              <a:off x="3417" y="3168"/>
              <a:ext cx="77" cy="75"/>
            </a:xfrm>
            <a:custGeom>
              <a:avLst/>
              <a:gdLst>
                <a:gd name="T0" fmla="*/ 1 w 154"/>
                <a:gd name="T1" fmla="*/ 0 h 152"/>
                <a:gd name="T2" fmla="*/ 1 w 154"/>
                <a:gd name="T3" fmla="*/ 1 h 152"/>
                <a:gd name="T4" fmla="*/ 1 w 154"/>
                <a:gd name="T5" fmla="*/ 1 h 152"/>
                <a:gd name="T6" fmla="*/ 1 w 154"/>
                <a:gd name="T7" fmla="*/ 1 h 152"/>
                <a:gd name="T8" fmla="*/ 1 w 154"/>
                <a:gd name="T9" fmla="*/ 1 h 152"/>
                <a:gd name="T10" fmla="*/ 1 w 154"/>
                <a:gd name="T11" fmla="*/ 1 h 152"/>
                <a:gd name="T12" fmla="*/ 1 w 154"/>
                <a:gd name="T13" fmla="*/ 1 h 152"/>
                <a:gd name="T14" fmla="*/ 1 w 154"/>
                <a:gd name="T15" fmla="*/ 1 h 152"/>
                <a:gd name="T16" fmla="*/ 1 w 154"/>
                <a:gd name="T17" fmla="*/ 2 h 152"/>
                <a:gd name="T18" fmla="*/ 1 w 154"/>
                <a:gd name="T19" fmla="*/ 2 h 152"/>
                <a:gd name="T20" fmla="*/ 1 w 154"/>
                <a:gd name="T21" fmla="*/ 1 h 152"/>
                <a:gd name="T22" fmla="*/ 2 w 154"/>
                <a:gd name="T23" fmla="*/ 1 h 152"/>
                <a:gd name="T24" fmla="*/ 2 w 154"/>
                <a:gd name="T25" fmla="*/ 1 h 152"/>
                <a:gd name="T26" fmla="*/ 2 w 154"/>
                <a:gd name="T27" fmla="*/ 1 h 152"/>
                <a:gd name="T28" fmla="*/ 2 w 154"/>
                <a:gd name="T29" fmla="*/ 1 h 152"/>
                <a:gd name="T30" fmla="*/ 2 w 154"/>
                <a:gd name="T31" fmla="*/ 1 h 152"/>
                <a:gd name="T32" fmla="*/ 2 w 154"/>
                <a:gd name="T33" fmla="*/ 2 h 152"/>
                <a:gd name="T34" fmla="*/ 2 w 154"/>
                <a:gd name="T35" fmla="*/ 2 h 152"/>
                <a:gd name="T36" fmla="*/ 2 w 154"/>
                <a:gd name="T37" fmla="*/ 2 h 152"/>
                <a:gd name="T38" fmla="*/ 2 w 154"/>
                <a:gd name="T39" fmla="*/ 2 h 152"/>
                <a:gd name="T40" fmla="*/ 2 w 154"/>
                <a:gd name="T41" fmla="*/ 2 h 152"/>
                <a:gd name="T42" fmla="*/ 2 w 154"/>
                <a:gd name="T43" fmla="*/ 2 h 152"/>
                <a:gd name="T44" fmla="*/ 1 w 154"/>
                <a:gd name="T45" fmla="*/ 2 h 152"/>
                <a:gd name="T46" fmla="*/ 1 w 154"/>
                <a:gd name="T47" fmla="*/ 2 h 152"/>
                <a:gd name="T48" fmla="*/ 1 w 154"/>
                <a:gd name="T49" fmla="*/ 2 h 152"/>
                <a:gd name="T50" fmla="*/ 1 w 154"/>
                <a:gd name="T51" fmla="*/ 1 h 152"/>
                <a:gd name="T52" fmla="*/ 1 w 154"/>
                <a:gd name="T53" fmla="*/ 1 h 152"/>
                <a:gd name="T54" fmla="*/ 0 w 154"/>
                <a:gd name="T55" fmla="*/ 1 h 152"/>
                <a:gd name="T56" fmla="*/ 0 w 154"/>
                <a:gd name="T57" fmla="*/ 1 h 152"/>
                <a:gd name="T58" fmla="*/ 1 w 154"/>
                <a:gd name="T59" fmla="*/ 0 h 152"/>
                <a:gd name="T60" fmla="*/ 1 w 154"/>
                <a:gd name="T61" fmla="*/ 0 h 152"/>
                <a:gd name="T62" fmla="*/ 1 w 154"/>
                <a:gd name="T63" fmla="*/ 0 h 152"/>
                <a:gd name="T64" fmla="*/ 1 w 154"/>
                <a:gd name="T65" fmla="*/ 0 h 152"/>
                <a:gd name="T66" fmla="*/ 1 w 154"/>
                <a:gd name="T67" fmla="*/ 0 h 152"/>
                <a:gd name="T68" fmla="*/ 2 w 154"/>
                <a:gd name="T69" fmla="*/ 0 h 152"/>
                <a:gd name="T70" fmla="*/ 2 w 154"/>
                <a:gd name="T71" fmla="*/ 0 h 152"/>
                <a:gd name="T72" fmla="*/ 2 w 154"/>
                <a:gd name="T73" fmla="*/ 0 h 152"/>
                <a:gd name="T74" fmla="*/ 2 w 154"/>
                <a:gd name="T75" fmla="*/ 0 h 152"/>
                <a:gd name="T76" fmla="*/ 2 w 154"/>
                <a:gd name="T77" fmla="*/ 0 h 152"/>
                <a:gd name="T78" fmla="*/ 2 w 154"/>
                <a:gd name="T79" fmla="*/ 1 h 152"/>
                <a:gd name="T80" fmla="*/ 2 w 154"/>
                <a:gd name="T81" fmla="*/ 1 h 152"/>
                <a:gd name="T82" fmla="*/ 2 w 154"/>
                <a:gd name="T83" fmla="*/ 0 h 152"/>
                <a:gd name="T84" fmla="*/ 2 w 154"/>
                <a:gd name="T85" fmla="*/ 0 h 152"/>
                <a:gd name="T86" fmla="*/ 1 w 154"/>
                <a:gd name="T87" fmla="*/ 0 h 152"/>
                <a:gd name="T88" fmla="*/ 1 w 154"/>
                <a:gd name="T89" fmla="*/ 0 h 152"/>
                <a:gd name="T90" fmla="*/ 1 w 154"/>
                <a:gd name="T91" fmla="*/ 0 h 1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54"/>
                <a:gd name="T139" fmla="*/ 0 h 152"/>
                <a:gd name="T140" fmla="*/ 154 w 154"/>
                <a:gd name="T141" fmla="*/ 152 h 1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54" h="152">
                  <a:moveTo>
                    <a:pt x="52" y="60"/>
                  </a:moveTo>
                  <a:lnTo>
                    <a:pt x="42" y="61"/>
                  </a:lnTo>
                  <a:lnTo>
                    <a:pt x="33" y="63"/>
                  </a:lnTo>
                  <a:lnTo>
                    <a:pt x="26" y="65"/>
                  </a:lnTo>
                  <a:lnTo>
                    <a:pt x="20" y="67"/>
                  </a:lnTo>
                  <a:lnTo>
                    <a:pt x="15" y="71"/>
                  </a:lnTo>
                  <a:lnTo>
                    <a:pt x="12" y="75"/>
                  </a:lnTo>
                  <a:lnTo>
                    <a:pt x="10" y="79"/>
                  </a:lnTo>
                  <a:lnTo>
                    <a:pt x="9" y="85"/>
                  </a:lnTo>
                  <a:lnTo>
                    <a:pt x="7" y="90"/>
                  </a:lnTo>
                  <a:lnTo>
                    <a:pt x="7" y="97"/>
                  </a:lnTo>
                  <a:lnTo>
                    <a:pt x="9" y="104"/>
                  </a:lnTo>
                  <a:lnTo>
                    <a:pt x="11" y="111"/>
                  </a:lnTo>
                  <a:lnTo>
                    <a:pt x="14" y="116"/>
                  </a:lnTo>
                  <a:lnTo>
                    <a:pt x="17" y="120"/>
                  </a:lnTo>
                  <a:lnTo>
                    <a:pt x="23" y="125"/>
                  </a:lnTo>
                  <a:lnTo>
                    <a:pt x="28" y="127"/>
                  </a:lnTo>
                  <a:lnTo>
                    <a:pt x="35" y="129"/>
                  </a:lnTo>
                  <a:lnTo>
                    <a:pt x="41" y="130"/>
                  </a:lnTo>
                  <a:lnTo>
                    <a:pt x="49" y="130"/>
                  </a:lnTo>
                  <a:lnTo>
                    <a:pt x="57" y="130"/>
                  </a:lnTo>
                  <a:lnTo>
                    <a:pt x="124" y="123"/>
                  </a:lnTo>
                  <a:lnTo>
                    <a:pt x="129" y="123"/>
                  </a:lnTo>
                  <a:lnTo>
                    <a:pt x="132" y="122"/>
                  </a:lnTo>
                  <a:lnTo>
                    <a:pt x="135" y="122"/>
                  </a:lnTo>
                  <a:lnTo>
                    <a:pt x="137" y="119"/>
                  </a:lnTo>
                  <a:lnTo>
                    <a:pt x="140" y="118"/>
                  </a:lnTo>
                  <a:lnTo>
                    <a:pt x="141" y="116"/>
                  </a:lnTo>
                  <a:lnTo>
                    <a:pt x="142" y="113"/>
                  </a:lnTo>
                  <a:lnTo>
                    <a:pt x="143" y="110"/>
                  </a:lnTo>
                  <a:lnTo>
                    <a:pt x="143" y="106"/>
                  </a:lnTo>
                  <a:lnTo>
                    <a:pt x="143" y="102"/>
                  </a:lnTo>
                  <a:lnTo>
                    <a:pt x="148" y="102"/>
                  </a:lnTo>
                  <a:lnTo>
                    <a:pt x="154" y="152"/>
                  </a:lnTo>
                  <a:lnTo>
                    <a:pt x="145" y="152"/>
                  </a:lnTo>
                  <a:lnTo>
                    <a:pt x="145" y="148"/>
                  </a:lnTo>
                  <a:lnTo>
                    <a:pt x="145" y="144"/>
                  </a:lnTo>
                  <a:lnTo>
                    <a:pt x="144" y="141"/>
                  </a:lnTo>
                  <a:lnTo>
                    <a:pt x="143" y="139"/>
                  </a:lnTo>
                  <a:lnTo>
                    <a:pt x="141" y="137"/>
                  </a:lnTo>
                  <a:lnTo>
                    <a:pt x="140" y="136"/>
                  </a:lnTo>
                  <a:lnTo>
                    <a:pt x="137" y="135"/>
                  </a:lnTo>
                  <a:lnTo>
                    <a:pt x="134" y="133"/>
                  </a:lnTo>
                  <a:lnTo>
                    <a:pt x="131" y="133"/>
                  </a:lnTo>
                  <a:lnTo>
                    <a:pt x="128" y="133"/>
                  </a:lnTo>
                  <a:lnTo>
                    <a:pt x="57" y="138"/>
                  </a:lnTo>
                  <a:lnTo>
                    <a:pt x="48" y="139"/>
                  </a:lnTo>
                  <a:lnTo>
                    <a:pt x="38" y="139"/>
                  </a:lnTo>
                  <a:lnTo>
                    <a:pt x="30" y="137"/>
                  </a:lnTo>
                  <a:lnTo>
                    <a:pt x="23" y="135"/>
                  </a:lnTo>
                  <a:lnTo>
                    <a:pt x="16" y="130"/>
                  </a:lnTo>
                  <a:lnTo>
                    <a:pt x="11" y="126"/>
                  </a:lnTo>
                  <a:lnTo>
                    <a:pt x="6" y="119"/>
                  </a:lnTo>
                  <a:lnTo>
                    <a:pt x="3" y="111"/>
                  </a:lnTo>
                  <a:lnTo>
                    <a:pt x="1" y="102"/>
                  </a:lnTo>
                  <a:lnTo>
                    <a:pt x="0" y="91"/>
                  </a:lnTo>
                  <a:lnTo>
                    <a:pt x="0" y="80"/>
                  </a:lnTo>
                  <a:lnTo>
                    <a:pt x="0" y="70"/>
                  </a:lnTo>
                  <a:lnTo>
                    <a:pt x="2" y="61"/>
                  </a:lnTo>
                  <a:lnTo>
                    <a:pt x="4" y="52"/>
                  </a:lnTo>
                  <a:lnTo>
                    <a:pt x="9" y="46"/>
                  </a:lnTo>
                  <a:lnTo>
                    <a:pt x="13" y="40"/>
                  </a:lnTo>
                  <a:lnTo>
                    <a:pt x="19" y="36"/>
                  </a:lnTo>
                  <a:lnTo>
                    <a:pt x="26" y="33"/>
                  </a:lnTo>
                  <a:lnTo>
                    <a:pt x="33" y="31"/>
                  </a:lnTo>
                  <a:lnTo>
                    <a:pt x="42" y="29"/>
                  </a:lnTo>
                  <a:lnTo>
                    <a:pt x="117" y="21"/>
                  </a:lnTo>
                  <a:lnTo>
                    <a:pt x="121" y="21"/>
                  </a:lnTo>
                  <a:lnTo>
                    <a:pt x="124" y="21"/>
                  </a:lnTo>
                  <a:lnTo>
                    <a:pt x="128" y="20"/>
                  </a:lnTo>
                  <a:lnTo>
                    <a:pt x="130" y="19"/>
                  </a:lnTo>
                  <a:lnTo>
                    <a:pt x="131" y="16"/>
                  </a:lnTo>
                  <a:lnTo>
                    <a:pt x="133" y="14"/>
                  </a:lnTo>
                  <a:lnTo>
                    <a:pt x="134" y="12"/>
                  </a:lnTo>
                  <a:lnTo>
                    <a:pt x="134" y="9"/>
                  </a:lnTo>
                  <a:lnTo>
                    <a:pt x="135" y="5"/>
                  </a:lnTo>
                  <a:lnTo>
                    <a:pt x="135" y="0"/>
                  </a:lnTo>
                  <a:lnTo>
                    <a:pt x="141" y="0"/>
                  </a:lnTo>
                  <a:lnTo>
                    <a:pt x="145" y="71"/>
                  </a:lnTo>
                  <a:lnTo>
                    <a:pt x="141" y="71"/>
                  </a:lnTo>
                  <a:lnTo>
                    <a:pt x="140" y="67"/>
                  </a:lnTo>
                  <a:lnTo>
                    <a:pt x="139" y="64"/>
                  </a:lnTo>
                  <a:lnTo>
                    <a:pt x="137" y="61"/>
                  </a:lnTo>
                  <a:lnTo>
                    <a:pt x="136" y="59"/>
                  </a:lnTo>
                  <a:lnTo>
                    <a:pt x="134" y="58"/>
                  </a:lnTo>
                  <a:lnTo>
                    <a:pt x="132" y="57"/>
                  </a:lnTo>
                  <a:lnTo>
                    <a:pt x="130" y="55"/>
                  </a:lnTo>
                  <a:lnTo>
                    <a:pt x="127" y="54"/>
                  </a:lnTo>
                  <a:lnTo>
                    <a:pt x="123" y="54"/>
                  </a:lnTo>
                  <a:lnTo>
                    <a:pt x="120" y="55"/>
                  </a:lnTo>
                  <a:lnTo>
                    <a:pt x="52" y="6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165" name="Freeform 1041"/>
            <p:cNvSpPr>
              <a:spLocks/>
            </p:cNvSpPr>
            <p:nvPr/>
          </p:nvSpPr>
          <p:spPr bwMode="auto">
            <a:xfrm>
              <a:off x="3425" y="3249"/>
              <a:ext cx="90" cy="83"/>
            </a:xfrm>
            <a:custGeom>
              <a:avLst/>
              <a:gdLst>
                <a:gd name="T0" fmla="*/ 3 w 180"/>
                <a:gd name="T1" fmla="*/ 2 h 164"/>
                <a:gd name="T2" fmla="*/ 3 w 180"/>
                <a:gd name="T3" fmla="*/ 2 h 164"/>
                <a:gd name="T4" fmla="*/ 3 w 180"/>
                <a:gd name="T5" fmla="*/ 2 h 164"/>
                <a:gd name="T6" fmla="*/ 3 w 180"/>
                <a:gd name="T7" fmla="*/ 2 h 164"/>
                <a:gd name="T8" fmla="*/ 3 w 180"/>
                <a:gd name="T9" fmla="*/ 2 h 164"/>
                <a:gd name="T10" fmla="*/ 3 w 180"/>
                <a:gd name="T11" fmla="*/ 2 h 164"/>
                <a:gd name="T12" fmla="*/ 3 w 180"/>
                <a:gd name="T13" fmla="*/ 3 h 164"/>
                <a:gd name="T14" fmla="*/ 3 w 180"/>
                <a:gd name="T15" fmla="*/ 3 h 164"/>
                <a:gd name="T16" fmla="*/ 3 w 180"/>
                <a:gd name="T17" fmla="*/ 3 h 164"/>
                <a:gd name="T18" fmla="*/ 3 w 180"/>
                <a:gd name="T19" fmla="*/ 3 h 164"/>
                <a:gd name="T20" fmla="*/ 3 w 180"/>
                <a:gd name="T21" fmla="*/ 3 h 164"/>
                <a:gd name="T22" fmla="*/ 3 w 180"/>
                <a:gd name="T23" fmla="*/ 3 h 164"/>
                <a:gd name="T24" fmla="*/ 1 w 180"/>
                <a:gd name="T25" fmla="*/ 3 h 164"/>
                <a:gd name="T26" fmla="*/ 1 w 180"/>
                <a:gd name="T27" fmla="*/ 1 h 164"/>
                <a:gd name="T28" fmla="*/ 1 w 180"/>
                <a:gd name="T29" fmla="*/ 1 h 164"/>
                <a:gd name="T30" fmla="*/ 1 w 180"/>
                <a:gd name="T31" fmla="*/ 2 h 164"/>
                <a:gd name="T32" fmla="*/ 1 w 180"/>
                <a:gd name="T33" fmla="*/ 2 h 164"/>
                <a:gd name="T34" fmla="*/ 1 w 180"/>
                <a:gd name="T35" fmla="*/ 2 h 164"/>
                <a:gd name="T36" fmla="*/ 1 w 180"/>
                <a:gd name="T37" fmla="*/ 2 h 164"/>
                <a:gd name="T38" fmla="*/ 1 w 180"/>
                <a:gd name="T39" fmla="*/ 2 h 164"/>
                <a:gd name="T40" fmla="*/ 1 w 180"/>
                <a:gd name="T41" fmla="*/ 1 h 164"/>
                <a:gd name="T42" fmla="*/ 1 w 180"/>
                <a:gd name="T43" fmla="*/ 1 h 164"/>
                <a:gd name="T44" fmla="*/ 1 w 180"/>
                <a:gd name="T45" fmla="*/ 1 h 164"/>
                <a:gd name="T46" fmla="*/ 1 w 180"/>
                <a:gd name="T47" fmla="*/ 1 h 164"/>
                <a:gd name="T48" fmla="*/ 1 w 180"/>
                <a:gd name="T49" fmla="*/ 1 h 164"/>
                <a:gd name="T50" fmla="*/ 1 w 180"/>
                <a:gd name="T51" fmla="*/ 1 h 164"/>
                <a:gd name="T52" fmla="*/ 1 w 180"/>
                <a:gd name="T53" fmla="*/ 1 h 164"/>
                <a:gd name="T54" fmla="*/ 3 w 180"/>
                <a:gd name="T55" fmla="*/ 1 h 164"/>
                <a:gd name="T56" fmla="*/ 3 w 180"/>
                <a:gd name="T57" fmla="*/ 1 h 164"/>
                <a:gd name="T58" fmla="*/ 3 w 180"/>
                <a:gd name="T59" fmla="*/ 1 h 164"/>
                <a:gd name="T60" fmla="*/ 3 w 180"/>
                <a:gd name="T61" fmla="*/ 1 h 164"/>
                <a:gd name="T62" fmla="*/ 3 w 180"/>
                <a:gd name="T63" fmla="*/ 0 h 164"/>
                <a:gd name="T64" fmla="*/ 1 w 180"/>
                <a:gd name="T65" fmla="*/ 3 h 16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0"/>
                <a:gd name="T100" fmla="*/ 0 h 164"/>
                <a:gd name="T101" fmla="*/ 180 w 180"/>
                <a:gd name="T102" fmla="*/ 164 h 16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0" h="164">
                  <a:moveTo>
                    <a:pt x="76" y="141"/>
                  </a:moveTo>
                  <a:lnTo>
                    <a:pt x="139" y="125"/>
                  </a:lnTo>
                  <a:lnTo>
                    <a:pt x="143" y="123"/>
                  </a:lnTo>
                  <a:lnTo>
                    <a:pt x="147" y="122"/>
                  </a:lnTo>
                  <a:lnTo>
                    <a:pt x="151" y="120"/>
                  </a:lnTo>
                  <a:lnTo>
                    <a:pt x="154" y="119"/>
                  </a:lnTo>
                  <a:lnTo>
                    <a:pt x="156" y="117"/>
                  </a:lnTo>
                  <a:lnTo>
                    <a:pt x="158" y="114"/>
                  </a:lnTo>
                  <a:lnTo>
                    <a:pt x="159" y="110"/>
                  </a:lnTo>
                  <a:lnTo>
                    <a:pt x="160" y="107"/>
                  </a:lnTo>
                  <a:lnTo>
                    <a:pt x="160" y="102"/>
                  </a:lnTo>
                  <a:lnTo>
                    <a:pt x="159" y="96"/>
                  </a:lnTo>
                  <a:lnTo>
                    <a:pt x="167" y="94"/>
                  </a:lnTo>
                  <a:lnTo>
                    <a:pt x="180" y="146"/>
                  </a:lnTo>
                  <a:lnTo>
                    <a:pt x="172" y="146"/>
                  </a:lnTo>
                  <a:lnTo>
                    <a:pt x="170" y="142"/>
                  </a:lnTo>
                  <a:lnTo>
                    <a:pt x="168" y="138"/>
                  </a:lnTo>
                  <a:lnTo>
                    <a:pt x="166" y="135"/>
                  </a:lnTo>
                  <a:lnTo>
                    <a:pt x="164" y="134"/>
                  </a:lnTo>
                  <a:lnTo>
                    <a:pt x="160" y="133"/>
                  </a:lnTo>
                  <a:lnTo>
                    <a:pt x="157" y="132"/>
                  </a:lnTo>
                  <a:lnTo>
                    <a:pt x="154" y="132"/>
                  </a:lnTo>
                  <a:lnTo>
                    <a:pt x="150" y="133"/>
                  </a:lnTo>
                  <a:lnTo>
                    <a:pt x="146" y="134"/>
                  </a:lnTo>
                  <a:lnTo>
                    <a:pt x="141" y="135"/>
                  </a:lnTo>
                  <a:lnTo>
                    <a:pt x="35" y="164"/>
                  </a:lnTo>
                  <a:lnTo>
                    <a:pt x="29" y="146"/>
                  </a:lnTo>
                  <a:lnTo>
                    <a:pt x="117" y="39"/>
                  </a:lnTo>
                  <a:lnTo>
                    <a:pt x="44" y="60"/>
                  </a:lnTo>
                  <a:lnTo>
                    <a:pt x="39" y="62"/>
                  </a:lnTo>
                  <a:lnTo>
                    <a:pt x="35" y="64"/>
                  </a:lnTo>
                  <a:lnTo>
                    <a:pt x="30" y="65"/>
                  </a:lnTo>
                  <a:lnTo>
                    <a:pt x="27" y="67"/>
                  </a:lnTo>
                  <a:lnTo>
                    <a:pt x="25" y="69"/>
                  </a:lnTo>
                  <a:lnTo>
                    <a:pt x="23" y="72"/>
                  </a:lnTo>
                  <a:lnTo>
                    <a:pt x="22" y="76"/>
                  </a:lnTo>
                  <a:lnTo>
                    <a:pt x="22" y="80"/>
                  </a:lnTo>
                  <a:lnTo>
                    <a:pt x="22" y="85"/>
                  </a:lnTo>
                  <a:lnTo>
                    <a:pt x="22" y="92"/>
                  </a:lnTo>
                  <a:lnTo>
                    <a:pt x="16" y="92"/>
                  </a:lnTo>
                  <a:lnTo>
                    <a:pt x="0" y="39"/>
                  </a:lnTo>
                  <a:lnTo>
                    <a:pt x="9" y="37"/>
                  </a:lnTo>
                  <a:lnTo>
                    <a:pt x="11" y="41"/>
                  </a:lnTo>
                  <a:lnTo>
                    <a:pt x="12" y="45"/>
                  </a:lnTo>
                  <a:lnTo>
                    <a:pt x="14" y="49"/>
                  </a:lnTo>
                  <a:lnTo>
                    <a:pt x="17" y="51"/>
                  </a:lnTo>
                  <a:lnTo>
                    <a:pt x="20" y="52"/>
                  </a:lnTo>
                  <a:lnTo>
                    <a:pt x="23" y="53"/>
                  </a:lnTo>
                  <a:lnTo>
                    <a:pt x="26" y="53"/>
                  </a:lnTo>
                  <a:lnTo>
                    <a:pt x="30" y="53"/>
                  </a:lnTo>
                  <a:lnTo>
                    <a:pt x="35" y="52"/>
                  </a:lnTo>
                  <a:lnTo>
                    <a:pt x="40" y="50"/>
                  </a:lnTo>
                  <a:lnTo>
                    <a:pt x="126" y="27"/>
                  </a:lnTo>
                  <a:lnTo>
                    <a:pt x="127" y="25"/>
                  </a:lnTo>
                  <a:lnTo>
                    <a:pt x="129" y="23"/>
                  </a:lnTo>
                  <a:lnTo>
                    <a:pt x="130" y="20"/>
                  </a:lnTo>
                  <a:lnTo>
                    <a:pt x="131" y="17"/>
                  </a:lnTo>
                  <a:lnTo>
                    <a:pt x="132" y="15"/>
                  </a:lnTo>
                  <a:lnTo>
                    <a:pt x="133" y="13"/>
                  </a:lnTo>
                  <a:lnTo>
                    <a:pt x="133" y="11"/>
                  </a:lnTo>
                  <a:lnTo>
                    <a:pt x="133" y="7"/>
                  </a:lnTo>
                  <a:lnTo>
                    <a:pt x="133" y="5"/>
                  </a:lnTo>
                  <a:lnTo>
                    <a:pt x="133" y="3"/>
                  </a:lnTo>
                  <a:lnTo>
                    <a:pt x="141" y="0"/>
                  </a:lnTo>
                  <a:lnTo>
                    <a:pt x="154" y="47"/>
                  </a:lnTo>
                  <a:lnTo>
                    <a:pt x="76" y="1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166" name="Freeform 1042"/>
            <p:cNvSpPr>
              <a:spLocks/>
            </p:cNvSpPr>
            <p:nvPr/>
          </p:nvSpPr>
          <p:spPr bwMode="auto">
            <a:xfrm>
              <a:off x="3425" y="3249"/>
              <a:ext cx="90" cy="83"/>
            </a:xfrm>
            <a:custGeom>
              <a:avLst/>
              <a:gdLst>
                <a:gd name="T0" fmla="*/ 3 w 180"/>
                <a:gd name="T1" fmla="*/ 2 h 164"/>
                <a:gd name="T2" fmla="*/ 3 w 180"/>
                <a:gd name="T3" fmla="*/ 2 h 164"/>
                <a:gd name="T4" fmla="*/ 3 w 180"/>
                <a:gd name="T5" fmla="*/ 2 h 164"/>
                <a:gd name="T6" fmla="*/ 3 w 180"/>
                <a:gd name="T7" fmla="*/ 2 h 164"/>
                <a:gd name="T8" fmla="*/ 3 w 180"/>
                <a:gd name="T9" fmla="*/ 2 h 164"/>
                <a:gd name="T10" fmla="*/ 3 w 180"/>
                <a:gd name="T11" fmla="*/ 2 h 164"/>
                <a:gd name="T12" fmla="*/ 3 w 180"/>
                <a:gd name="T13" fmla="*/ 3 h 164"/>
                <a:gd name="T14" fmla="*/ 3 w 180"/>
                <a:gd name="T15" fmla="*/ 3 h 164"/>
                <a:gd name="T16" fmla="*/ 3 w 180"/>
                <a:gd name="T17" fmla="*/ 3 h 164"/>
                <a:gd name="T18" fmla="*/ 3 w 180"/>
                <a:gd name="T19" fmla="*/ 3 h 164"/>
                <a:gd name="T20" fmla="*/ 3 w 180"/>
                <a:gd name="T21" fmla="*/ 3 h 164"/>
                <a:gd name="T22" fmla="*/ 3 w 180"/>
                <a:gd name="T23" fmla="*/ 3 h 164"/>
                <a:gd name="T24" fmla="*/ 1 w 180"/>
                <a:gd name="T25" fmla="*/ 3 h 164"/>
                <a:gd name="T26" fmla="*/ 1 w 180"/>
                <a:gd name="T27" fmla="*/ 1 h 164"/>
                <a:gd name="T28" fmla="*/ 1 w 180"/>
                <a:gd name="T29" fmla="*/ 1 h 164"/>
                <a:gd name="T30" fmla="*/ 1 w 180"/>
                <a:gd name="T31" fmla="*/ 2 h 164"/>
                <a:gd name="T32" fmla="*/ 1 w 180"/>
                <a:gd name="T33" fmla="*/ 2 h 164"/>
                <a:gd name="T34" fmla="*/ 1 w 180"/>
                <a:gd name="T35" fmla="*/ 2 h 164"/>
                <a:gd name="T36" fmla="*/ 1 w 180"/>
                <a:gd name="T37" fmla="*/ 2 h 164"/>
                <a:gd name="T38" fmla="*/ 1 w 180"/>
                <a:gd name="T39" fmla="*/ 2 h 164"/>
                <a:gd name="T40" fmla="*/ 1 w 180"/>
                <a:gd name="T41" fmla="*/ 1 h 164"/>
                <a:gd name="T42" fmla="*/ 1 w 180"/>
                <a:gd name="T43" fmla="*/ 1 h 164"/>
                <a:gd name="T44" fmla="*/ 1 w 180"/>
                <a:gd name="T45" fmla="*/ 1 h 164"/>
                <a:gd name="T46" fmla="*/ 1 w 180"/>
                <a:gd name="T47" fmla="*/ 1 h 164"/>
                <a:gd name="T48" fmla="*/ 1 w 180"/>
                <a:gd name="T49" fmla="*/ 1 h 164"/>
                <a:gd name="T50" fmla="*/ 1 w 180"/>
                <a:gd name="T51" fmla="*/ 1 h 164"/>
                <a:gd name="T52" fmla="*/ 1 w 180"/>
                <a:gd name="T53" fmla="*/ 1 h 164"/>
                <a:gd name="T54" fmla="*/ 3 w 180"/>
                <a:gd name="T55" fmla="*/ 1 h 164"/>
                <a:gd name="T56" fmla="*/ 3 w 180"/>
                <a:gd name="T57" fmla="*/ 1 h 164"/>
                <a:gd name="T58" fmla="*/ 3 w 180"/>
                <a:gd name="T59" fmla="*/ 1 h 164"/>
                <a:gd name="T60" fmla="*/ 3 w 180"/>
                <a:gd name="T61" fmla="*/ 1 h 164"/>
                <a:gd name="T62" fmla="*/ 3 w 180"/>
                <a:gd name="T63" fmla="*/ 0 h 164"/>
                <a:gd name="T64" fmla="*/ 1 w 180"/>
                <a:gd name="T65" fmla="*/ 3 h 16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0"/>
                <a:gd name="T100" fmla="*/ 0 h 164"/>
                <a:gd name="T101" fmla="*/ 180 w 180"/>
                <a:gd name="T102" fmla="*/ 164 h 16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0" h="164">
                  <a:moveTo>
                    <a:pt x="76" y="141"/>
                  </a:moveTo>
                  <a:lnTo>
                    <a:pt x="139" y="125"/>
                  </a:lnTo>
                  <a:lnTo>
                    <a:pt x="143" y="123"/>
                  </a:lnTo>
                  <a:lnTo>
                    <a:pt x="147" y="122"/>
                  </a:lnTo>
                  <a:lnTo>
                    <a:pt x="151" y="120"/>
                  </a:lnTo>
                  <a:lnTo>
                    <a:pt x="154" y="119"/>
                  </a:lnTo>
                  <a:lnTo>
                    <a:pt x="156" y="117"/>
                  </a:lnTo>
                  <a:lnTo>
                    <a:pt x="158" y="114"/>
                  </a:lnTo>
                  <a:lnTo>
                    <a:pt x="159" y="110"/>
                  </a:lnTo>
                  <a:lnTo>
                    <a:pt x="160" y="107"/>
                  </a:lnTo>
                  <a:lnTo>
                    <a:pt x="160" y="102"/>
                  </a:lnTo>
                  <a:lnTo>
                    <a:pt x="159" y="96"/>
                  </a:lnTo>
                  <a:lnTo>
                    <a:pt x="167" y="94"/>
                  </a:lnTo>
                  <a:lnTo>
                    <a:pt x="180" y="146"/>
                  </a:lnTo>
                  <a:lnTo>
                    <a:pt x="172" y="146"/>
                  </a:lnTo>
                  <a:lnTo>
                    <a:pt x="170" y="142"/>
                  </a:lnTo>
                  <a:lnTo>
                    <a:pt x="168" y="138"/>
                  </a:lnTo>
                  <a:lnTo>
                    <a:pt x="166" y="135"/>
                  </a:lnTo>
                  <a:lnTo>
                    <a:pt x="164" y="134"/>
                  </a:lnTo>
                  <a:lnTo>
                    <a:pt x="160" y="133"/>
                  </a:lnTo>
                  <a:lnTo>
                    <a:pt x="157" y="132"/>
                  </a:lnTo>
                  <a:lnTo>
                    <a:pt x="154" y="132"/>
                  </a:lnTo>
                  <a:lnTo>
                    <a:pt x="150" y="133"/>
                  </a:lnTo>
                  <a:lnTo>
                    <a:pt x="146" y="134"/>
                  </a:lnTo>
                  <a:lnTo>
                    <a:pt x="141" y="135"/>
                  </a:lnTo>
                  <a:lnTo>
                    <a:pt x="35" y="164"/>
                  </a:lnTo>
                  <a:lnTo>
                    <a:pt x="29" y="146"/>
                  </a:lnTo>
                  <a:lnTo>
                    <a:pt x="117" y="39"/>
                  </a:lnTo>
                  <a:lnTo>
                    <a:pt x="44" y="60"/>
                  </a:lnTo>
                  <a:lnTo>
                    <a:pt x="39" y="62"/>
                  </a:lnTo>
                  <a:lnTo>
                    <a:pt x="35" y="64"/>
                  </a:lnTo>
                  <a:lnTo>
                    <a:pt x="30" y="65"/>
                  </a:lnTo>
                  <a:lnTo>
                    <a:pt x="27" y="67"/>
                  </a:lnTo>
                  <a:lnTo>
                    <a:pt x="25" y="69"/>
                  </a:lnTo>
                  <a:lnTo>
                    <a:pt x="23" y="72"/>
                  </a:lnTo>
                  <a:lnTo>
                    <a:pt x="22" y="76"/>
                  </a:lnTo>
                  <a:lnTo>
                    <a:pt x="22" y="80"/>
                  </a:lnTo>
                  <a:lnTo>
                    <a:pt x="22" y="85"/>
                  </a:lnTo>
                  <a:lnTo>
                    <a:pt x="22" y="92"/>
                  </a:lnTo>
                  <a:lnTo>
                    <a:pt x="16" y="92"/>
                  </a:lnTo>
                  <a:lnTo>
                    <a:pt x="0" y="39"/>
                  </a:lnTo>
                  <a:lnTo>
                    <a:pt x="9" y="37"/>
                  </a:lnTo>
                  <a:lnTo>
                    <a:pt x="11" y="41"/>
                  </a:lnTo>
                  <a:lnTo>
                    <a:pt x="12" y="45"/>
                  </a:lnTo>
                  <a:lnTo>
                    <a:pt x="14" y="49"/>
                  </a:lnTo>
                  <a:lnTo>
                    <a:pt x="17" y="51"/>
                  </a:lnTo>
                  <a:lnTo>
                    <a:pt x="20" y="52"/>
                  </a:lnTo>
                  <a:lnTo>
                    <a:pt x="23" y="53"/>
                  </a:lnTo>
                  <a:lnTo>
                    <a:pt x="26" y="53"/>
                  </a:lnTo>
                  <a:lnTo>
                    <a:pt x="30" y="53"/>
                  </a:lnTo>
                  <a:lnTo>
                    <a:pt x="35" y="52"/>
                  </a:lnTo>
                  <a:lnTo>
                    <a:pt x="40" y="50"/>
                  </a:lnTo>
                  <a:lnTo>
                    <a:pt x="126" y="27"/>
                  </a:lnTo>
                  <a:lnTo>
                    <a:pt x="127" y="25"/>
                  </a:lnTo>
                  <a:lnTo>
                    <a:pt x="129" y="23"/>
                  </a:lnTo>
                  <a:lnTo>
                    <a:pt x="130" y="20"/>
                  </a:lnTo>
                  <a:lnTo>
                    <a:pt x="131" y="17"/>
                  </a:lnTo>
                  <a:lnTo>
                    <a:pt x="132" y="15"/>
                  </a:lnTo>
                  <a:lnTo>
                    <a:pt x="133" y="13"/>
                  </a:lnTo>
                  <a:lnTo>
                    <a:pt x="133" y="11"/>
                  </a:lnTo>
                  <a:lnTo>
                    <a:pt x="133" y="7"/>
                  </a:lnTo>
                  <a:lnTo>
                    <a:pt x="133" y="5"/>
                  </a:lnTo>
                  <a:lnTo>
                    <a:pt x="133" y="3"/>
                  </a:lnTo>
                  <a:lnTo>
                    <a:pt x="141" y="0"/>
                  </a:lnTo>
                  <a:lnTo>
                    <a:pt x="154" y="47"/>
                  </a:lnTo>
                  <a:lnTo>
                    <a:pt x="76" y="14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167" name="Freeform 1043"/>
            <p:cNvSpPr>
              <a:spLocks/>
            </p:cNvSpPr>
            <p:nvPr/>
          </p:nvSpPr>
          <p:spPr bwMode="auto">
            <a:xfrm>
              <a:off x="3453" y="3328"/>
              <a:ext cx="79" cy="61"/>
            </a:xfrm>
            <a:custGeom>
              <a:avLst/>
              <a:gdLst>
                <a:gd name="T0" fmla="*/ 1 w 158"/>
                <a:gd name="T1" fmla="*/ 1 h 121"/>
                <a:gd name="T2" fmla="*/ 1 w 158"/>
                <a:gd name="T3" fmla="*/ 1 h 121"/>
                <a:gd name="T4" fmla="*/ 1 w 158"/>
                <a:gd name="T5" fmla="*/ 1 h 121"/>
                <a:gd name="T6" fmla="*/ 1 w 158"/>
                <a:gd name="T7" fmla="*/ 1 h 121"/>
                <a:gd name="T8" fmla="*/ 1 w 158"/>
                <a:gd name="T9" fmla="*/ 1 h 121"/>
                <a:gd name="T10" fmla="*/ 2 w 158"/>
                <a:gd name="T11" fmla="*/ 1 h 121"/>
                <a:gd name="T12" fmla="*/ 2 w 158"/>
                <a:gd name="T13" fmla="*/ 1 h 121"/>
                <a:gd name="T14" fmla="*/ 2 w 158"/>
                <a:gd name="T15" fmla="*/ 1 h 121"/>
                <a:gd name="T16" fmla="*/ 2 w 158"/>
                <a:gd name="T17" fmla="*/ 1 h 121"/>
                <a:gd name="T18" fmla="*/ 1 w 158"/>
                <a:gd name="T19" fmla="*/ 1 h 121"/>
                <a:gd name="T20" fmla="*/ 1 w 158"/>
                <a:gd name="T21" fmla="*/ 1 h 121"/>
                <a:gd name="T22" fmla="*/ 2 w 158"/>
                <a:gd name="T23" fmla="*/ 0 h 121"/>
                <a:gd name="T24" fmla="*/ 2 w 158"/>
                <a:gd name="T25" fmla="*/ 2 h 121"/>
                <a:gd name="T26" fmla="*/ 2 w 158"/>
                <a:gd name="T27" fmla="*/ 2 h 121"/>
                <a:gd name="T28" fmla="*/ 2 w 158"/>
                <a:gd name="T29" fmla="*/ 1 h 121"/>
                <a:gd name="T30" fmla="*/ 2 w 158"/>
                <a:gd name="T31" fmla="*/ 1 h 121"/>
                <a:gd name="T32" fmla="*/ 2 w 158"/>
                <a:gd name="T33" fmla="*/ 1 h 121"/>
                <a:gd name="T34" fmla="*/ 2 w 158"/>
                <a:gd name="T35" fmla="*/ 1 h 121"/>
                <a:gd name="T36" fmla="*/ 2 w 158"/>
                <a:gd name="T37" fmla="*/ 1 h 121"/>
                <a:gd name="T38" fmla="*/ 2 w 158"/>
                <a:gd name="T39" fmla="*/ 1 h 121"/>
                <a:gd name="T40" fmla="*/ 2 w 158"/>
                <a:gd name="T41" fmla="*/ 1 h 121"/>
                <a:gd name="T42" fmla="*/ 2 w 158"/>
                <a:gd name="T43" fmla="*/ 1 h 121"/>
                <a:gd name="T44" fmla="*/ 2 w 158"/>
                <a:gd name="T45" fmla="*/ 1 h 121"/>
                <a:gd name="T46" fmla="*/ 2 w 158"/>
                <a:gd name="T47" fmla="*/ 1 h 121"/>
                <a:gd name="T48" fmla="*/ 1 w 158"/>
                <a:gd name="T49" fmla="*/ 2 h 121"/>
                <a:gd name="T50" fmla="*/ 1 w 158"/>
                <a:gd name="T51" fmla="*/ 2 h 121"/>
                <a:gd name="T52" fmla="*/ 1 w 158"/>
                <a:gd name="T53" fmla="*/ 2 h 121"/>
                <a:gd name="T54" fmla="*/ 1 w 158"/>
                <a:gd name="T55" fmla="*/ 2 h 121"/>
                <a:gd name="T56" fmla="*/ 1 w 158"/>
                <a:gd name="T57" fmla="*/ 2 h 121"/>
                <a:gd name="T58" fmla="*/ 1 w 158"/>
                <a:gd name="T59" fmla="*/ 2 h 121"/>
                <a:gd name="T60" fmla="*/ 1 w 158"/>
                <a:gd name="T61" fmla="*/ 2 h 121"/>
                <a:gd name="T62" fmla="*/ 1 w 158"/>
                <a:gd name="T63" fmla="*/ 2 h 121"/>
                <a:gd name="T64" fmla="*/ 1 w 158"/>
                <a:gd name="T65" fmla="*/ 2 h 121"/>
                <a:gd name="T66" fmla="*/ 1 w 158"/>
                <a:gd name="T67" fmla="*/ 2 h 121"/>
                <a:gd name="T68" fmla="*/ 1 w 158"/>
                <a:gd name="T69" fmla="*/ 2 h 121"/>
                <a:gd name="T70" fmla="*/ 1 w 158"/>
                <a:gd name="T71" fmla="*/ 2 h 121"/>
                <a:gd name="T72" fmla="*/ 0 w 158"/>
                <a:gd name="T73" fmla="*/ 1 h 121"/>
                <a:gd name="T74" fmla="*/ 1 w 158"/>
                <a:gd name="T75" fmla="*/ 1 h 121"/>
                <a:gd name="T76" fmla="*/ 1 w 158"/>
                <a:gd name="T77" fmla="*/ 1 h 121"/>
                <a:gd name="T78" fmla="*/ 1 w 158"/>
                <a:gd name="T79" fmla="*/ 1 h 121"/>
                <a:gd name="T80" fmla="*/ 1 w 158"/>
                <a:gd name="T81" fmla="*/ 1 h 121"/>
                <a:gd name="T82" fmla="*/ 1 w 158"/>
                <a:gd name="T83" fmla="*/ 2 h 121"/>
                <a:gd name="T84" fmla="*/ 1 w 158"/>
                <a:gd name="T85" fmla="*/ 2 h 121"/>
                <a:gd name="T86" fmla="*/ 1 w 158"/>
                <a:gd name="T87" fmla="*/ 2 h 121"/>
                <a:gd name="T88" fmla="*/ 1 w 158"/>
                <a:gd name="T89" fmla="*/ 2 h 121"/>
                <a:gd name="T90" fmla="*/ 1 w 158"/>
                <a:gd name="T91" fmla="*/ 2 h 121"/>
                <a:gd name="T92" fmla="*/ 1 w 158"/>
                <a:gd name="T93" fmla="*/ 2 h 121"/>
                <a:gd name="T94" fmla="*/ 1 w 158"/>
                <a:gd name="T95" fmla="*/ 2 h 121"/>
                <a:gd name="T96" fmla="*/ 1 w 158"/>
                <a:gd name="T97" fmla="*/ 1 h 121"/>
                <a:gd name="T98" fmla="*/ 1 w 158"/>
                <a:gd name="T99" fmla="*/ 1 h 121"/>
                <a:gd name="T100" fmla="*/ 1 w 158"/>
                <a:gd name="T101" fmla="*/ 1 h 12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58"/>
                <a:gd name="T154" fmla="*/ 0 h 121"/>
                <a:gd name="T155" fmla="*/ 158 w 158"/>
                <a:gd name="T156" fmla="*/ 121 h 12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58" h="121">
                  <a:moveTo>
                    <a:pt x="117" y="27"/>
                  </a:moveTo>
                  <a:lnTo>
                    <a:pt x="121" y="26"/>
                  </a:lnTo>
                  <a:lnTo>
                    <a:pt x="124" y="25"/>
                  </a:lnTo>
                  <a:lnTo>
                    <a:pt x="126" y="23"/>
                  </a:lnTo>
                  <a:lnTo>
                    <a:pt x="127" y="20"/>
                  </a:lnTo>
                  <a:lnTo>
                    <a:pt x="128" y="18"/>
                  </a:lnTo>
                  <a:lnTo>
                    <a:pt x="129" y="15"/>
                  </a:lnTo>
                  <a:lnTo>
                    <a:pt x="128" y="13"/>
                  </a:lnTo>
                  <a:lnTo>
                    <a:pt x="128" y="10"/>
                  </a:lnTo>
                  <a:lnTo>
                    <a:pt x="127" y="6"/>
                  </a:lnTo>
                  <a:lnTo>
                    <a:pt x="125" y="2"/>
                  </a:lnTo>
                  <a:lnTo>
                    <a:pt x="132" y="0"/>
                  </a:lnTo>
                  <a:lnTo>
                    <a:pt x="158" y="65"/>
                  </a:lnTo>
                  <a:lnTo>
                    <a:pt x="154" y="67"/>
                  </a:lnTo>
                  <a:lnTo>
                    <a:pt x="152" y="64"/>
                  </a:lnTo>
                  <a:lnTo>
                    <a:pt x="151" y="60"/>
                  </a:lnTo>
                  <a:lnTo>
                    <a:pt x="149" y="58"/>
                  </a:lnTo>
                  <a:lnTo>
                    <a:pt x="147" y="56"/>
                  </a:lnTo>
                  <a:lnTo>
                    <a:pt x="144" y="55"/>
                  </a:lnTo>
                  <a:lnTo>
                    <a:pt x="142" y="55"/>
                  </a:lnTo>
                  <a:lnTo>
                    <a:pt x="140" y="54"/>
                  </a:lnTo>
                  <a:lnTo>
                    <a:pt x="137" y="55"/>
                  </a:lnTo>
                  <a:lnTo>
                    <a:pt x="134" y="55"/>
                  </a:lnTo>
                  <a:lnTo>
                    <a:pt x="130" y="56"/>
                  </a:lnTo>
                  <a:lnTo>
                    <a:pt x="41" y="95"/>
                  </a:lnTo>
                  <a:lnTo>
                    <a:pt x="38" y="97"/>
                  </a:lnTo>
                  <a:lnTo>
                    <a:pt x="36" y="98"/>
                  </a:lnTo>
                  <a:lnTo>
                    <a:pt x="34" y="101"/>
                  </a:lnTo>
                  <a:lnTo>
                    <a:pt x="32" y="103"/>
                  </a:lnTo>
                  <a:lnTo>
                    <a:pt x="31" y="105"/>
                  </a:lnTo>
                  <a:lnTo>
                    <a:pt x="31" y="107"/>
                  </a:lnTo>
                  <a:lnTo>
                    <a:pt x="31" y="109"/>
                  </a:lnTo>
                  <a:lnTo>
                    <a:pt x="32" y="112"/>
                  </a:lnTo>
                  <a:lnTo>
                    <a:pt x="33" y="116"/>
                  </a:lnTo>
                  <a:lnTo>
                    <a:pt x="34" y="119"/>
                  </a:lnTo>
                  <a:lnTo>
                    <a:pt x="26" y="121"/>
                  </a:lnTo>
                  <a:lnTo>
                    <a:pt x="0" y="56"/>
                  </a:lnTo>
                  <a:lnTo>
                    <a:pt x="6" y="54"/>
                  </a:lnTo>
                  <a:lnTo>
                    <a:pt x="7" y="58"/>
                  </a:lnTo>
                  <a:lnTo>
                    <a:pt x="9" y="60"/>
                  </a:lnTo>
                  <a:lnTo>
                    <a:pt x="11" y="64"/>
                  </a:lnTo>
                  <a:lnTo>
                    <a:pt x="12" y="66"/>
                  </a:lnTo>
                  <a:lnTo>
                    <a:pt x="14" y="67"/>
                  </a:lnTo>
                  <a:lnTo>
                    <a:pt x="18" y="67"/>
                  </a:lnTo>
                  <a:lnTo>
                    <a:pt x="20" y="68"/>
                  </a:lnTo>
                  <a:lnTo>
                    <a:pt x="22" y="67"/>
                  </a:lnTo>
                  <a:lnTo>
                    <a:pt x="25" y="66"/>
                  </a:lnTo>
                  <a:lnTo>
                    <a:pt x="28" y="65"/>
                  </a:lnTo>
                  <a:lnTo>
                    <a:pt x="117" y="28"/>
                  </a:lnTo>
                  <a:lnTo>
                    <a:pt x="117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168" name="Freeform 1044"/>
            <p:cNvSpPr>
              <a:spLocks/>
            </p:cNvSpPr>
            <p:nvPr/>
          </p:nvSpPr>
          <p:spPr bwMode="auto">
            <a:xfrm>
              <a:off x="3453" y="3328"/>
              <a:ext cx="79" cy="61"/>
            </a:xfrm>
            <a:custGeom>
              <a:avLst/>
              <a:gdLst>
                <a:gd name="T0" fmla="*/ 1 w 158"/>
                <a:gd name="T1" fmla="*/ 1 h 121"/>
                <a:gd name="T2" fmla="*/ 1 w 158"/>
                <a:gd name="T3" fmla="*/ 1 h 121"/>
                <a:gd name="T4" fmla="*/ 1 w 158"/>
                <a:gd name="T5" fmla="*/ 1 h 121"/>
                <a:gd name="T6" fmla="*/ 1 w 158"/>
                <a:gd name="T7" fmla="*/ 1 h 121"/>
                <a:gd name="T8" fmla="*/ 1 w 158"/>
                <a:gd name="T9" fmla="*/ 1 h 121"/>
                <a:gd name="T10" fmla="*/ 2 w 158"/>
                <a:gd name="T11" fmla="*/ 1 h 121"/>
                <a:gd name="T12" fmla="*/ 2 w 158"/>
                <a:gd name="T13" fmla="*/ 1 h 121"/>
                <a:gd name="T14" fmla="*/ 2 w 158"/>
                <a:gd name="T15" fmla="*/ 1 h 121"/>
                <a:gd name="T16" fmla="*/ 2 w 158"/>
                <a:gd name="T17" fmla="*/ 1 h 121"/>
                <a:gd name="T18" fmla="*/ 1 w 158"/>
                <a:gd name="T19" fmla="*/ 1 h 121"/>
                <a:gd name="T20" fmla="*/ 1 w 158"/>
                <a:gd name="T21" fmla="*/ 1 h 121"/>
                <a:gd name="T22" fmla="*/ 2 w 158"/>
                <a:gd name="T23" fmla="*/ 0 h 121"/>
                <a:gd name="T24" fmla="*/ 2 w 158"/>
                <a:gd name="T25" fmla="*/ 2 h 121"/>
                <a:gd name="T26" fmla="*/ 2 w 158"/>
                <a:gd name="T27" fmla="*/ 2 h 121"/>
                <a:gd name="T28" fmla="*/ 2 w 158"/>
                <a:gd name="T29" fmla="*/ 1 h 121"/>
                <a:gd name="T30" fmla="*/ 2 w 158"/>
                <a:gd name="T31" fmla="*/ 1 h 121"/>
                <a:gd name="T32" fmla="*/ 2 w 158"/>
                <a:gd name="T33" fmla="*/ 1 h 121"/>
                <a:gd name="T34" fmla="*/ 2 w 158"/>
                <a:gd name="T35" fmla="*/ 1 h 121"/>
                <a:gd name="T36" fmla="*/ 2 w 158"/>
                <a:gd name="T37" fmla="*/ 1 h 121"/>
                <a:gd name="T38" fmla="*/ 2 w 158"/>
                <a:gd name="T39" fmla="*/ 1 h 121"/>
                <a:gd name="T40" fmla="*/ 2 w 158"/>
                <a:gd name="T41" fmla="*/ 1 h 121"/>
                <a:gd name="T42" fmla="*/ 2 w 158"/>
                <a:gd name="T43" fmla="*/ 1 h 121"/>
                <a:gd name="T44" fmla="*/ 2 w 158"/>
                <a:gd name="T45" fmla="*/ 1 h 121"/>
                <a:gd name="T46" fmla="*/ 2 w 158"/>
                <a:gd name="T47" fmla="*/ 1 h 121"/>
                <a:gd name="T48" fmla="*/ 1 w 158"/>
                <a:gd name="T49" fmla="*/ 2 h 121"/>
                <a:gd name="T50" fmla="*/ 1 w 158"/>
                <a:gd name="T51" fmla="*/ 2 h 121"/>
                <a:gd name="T52" fmla="*/ 1 w 158"/>
                <a:gd name="T53" fmla="*/ 2 h 121"/>
                <a:gd name="T54" fmla="*/ 1 w 158"/>
                <a:gd name="T55" fmla="*/ 2 h 121"/>
                <a:gd name="T56" fmla="*/ 1 w 158"/>
                <a:gd name="T57" fmla="*/ 2 h 121"/>
                <a:gd name="T58" fmla="*/ 1 w 158"/>
                <a:gd name="T59" fmla="*/ 2 h 121"/>
                <a:gd name="T60" fmla="*/ 1 w 158"/>
                <a:gd name="T61" fmla="*/ 2 h 121"/>
                <a:gd name="T62" fmla="*/ 1 w 158"/>
                <a:gd name="T63" fmla="*/ 2 h 121"/>
                <a:gd name="T64" fmla="*/ 1 w 158"/>
                <a:gd name="T65" fmla="*/ 2 h 121"/>
                <a:gd name="T66" fmla="*/ 1 w 158"/>
                <a:gd name="T67" fmla="*/ 2 h 121"/>
                <a:gd name="T68" fmla="*/ 1 w 158"/>
                <a:gd name="T69" fmla="*/ 2 h 121"/>
                <a:gd name="T70" fmla="*/ 1 w 158"/>
                <a:gd name="T71" fmla="*/ 2 h 121"/>
                <a:gd name="T72" fmla="*/ 0 w 158"/>
                <a:gd name="T73" fmla="*/ 1 h 121"/>
                <a:gd name="T74" fmla="*/ 1 w 158"/>
                <a:gd name="T75" fmla="*/ 1 h 121"/>
                <a:gd name="T76" fmla="*/ 1 w 158"/>
                <a:gd name="T77" fmla="*/ 1 h 121"/>
                <a:gd name="T78" fmla="*/ 1 w 158"/>
                <a:gd name="T79" fmla="*/ 1 h 121"/>
                <a:gd name="T80" fmla="*/ 1 w 158"/>
                <a:gd name="T81" fmla="*/ 1 h 121"/>
                <a:gd name="T82" fmla="*/ 1 w 158"/>
                <a:gd name="T83" fmla="*/ 2 h 121"/>
                <a:gd name="T84" fmla="*/ 1 w 158"/>
                <a:gd name="T85" fmla="*/ 2 h 121"/>
                <a:gd name="T86" fmla="*/ 1 w 158"/>
                <a:gd name="T87" fmla="*/ 2 h 121"/>
                <a:gd name="T88" fmla="*/ 1 w 158"/>
                <a:gd name="T89" fmla="*/ 2 h 121"/>
                <a:gd name="T90" fmla="*/ 1 w 158"/>
                <a:gd name="T91" fmla="*/ 2 h 121"/>
                <a:gd name="T92" fmla="*/ 1 w 158"/>
                <a:gd name="T93" fmla="*/ 2 h 121"/>
                <a:gd name="T94" fmla="*/ 1 w 158"/>
                <a:gd name="T95" fmla="*/ 2 h 121"/>
                <a:gd name="T96" fmla="*/ 1 w 158"/>
                <a:gd name="T97" fmla="*/ 1 h 121"/>
                <a:gd name="T98" fmla="*/ 1 w 158"/>
                <a:gd name="T99" fmla="*/ 1 h 1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58"/>
                <a:gd name="T151" fmla="*/ 0 h 121"/>
                <a:gd name="T152" fmla="*/ 158 w 158"/>
                <a:gd name="T153" fmla="*/ 121 h 12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58" h="121">
                  <a:moveTo>
                    <a:pt x="117" y="27"/>
                  </a:moveTo>
                  <a:lnTo>
                    <a:pt x="121" y="26"/>
                  </a:lnTo>
                  <a:lnTo>
                    <a:pt x="124" y="25"/>
                  </a:lnTo>
                  <a:lnTo>
                    <a:pt x="126" y="23"/>
                  </a:lnTo>
                  <a:lnTo>
                    <a:pt x="127" y="20"/>
                  </a:lnTo>
                  <a:lnTo>
                    <a:pt x="128" y="18"/>
                  </a:lnTo>
                  <a:lnTo>
                    <a:pt x="129" y="15"/>
                  </a:lnTo>
                  <a:lnTo>
                    <a:pt x="128" y="13"/>
                  </a:lnTo>
                  <a:lnTo>
                    <a:pt x="128" y="10"/>
                  </a:lnTo>
                  <a:lnTo>
                    <a:pt x="127" y="6"/>
                  </a:lnTo>
                  <a:lnTo>
                    <a:pt x="125" y="2"/>
                  </a:lnTo>
                  <a:lnTo>
                    <a:pt x="132" y="0"/>
                  </a:lnTo>
                  <a:lnTo>
                    <a:pt x="158" y="65"/>
                  </a:lnTo>
                  <a:lnTo>
                    <a:pt x="154" y="67"/>
                  </a:lnTo>
                  <a:lnTo>
                    <a:pt x="152" y="64"/>
                  </a:lnTo>
                  <a:lnTo>
                    <a:pt x="151" y="60"/>
                  </a:lnTo>
                  <a:lnTo>
                    <a:pt x="149" y="58"/>
                  </a:lnTo>
                  <a:lnTo>
                    <a:pt x="147" y="56"/>
                  </a:lnTo>
                  <a:lnTo>
                    <a:pt x="144" y="55"/>
                  </a:lnTo>
                  <a:lnTo>
                    <a:pt x="142" y="55"/>
                  </a:lnTo>
                  <a:lnTo>
                    <a:pt x="140" y="54"/>
                  </a:lnTo>
                  <a:lnTo>
                    <a:pt x="137" y="55"/>
                  </a:lnTo>
                  <a:lnTo>
                    <a:pt x="134" y="55"/>
                  </a:lnTo>
                  <a:lnTo>
                    <a:pt x="130" y="56"/>
                  </a:lnTo>
                  <a:lnTo>
                    <a:pt x="41" y="95"/>
                  </a:lnTo>
                  <a:lnTo>
                    <a:pt x="38" y="97"/>
                  </a:lnTo>
                  <a:lnTo>
                    <a:pt x="36" y="98"/>
                  </a:lnTo>
                  <a:lnTo>
                    <a:pt x="34" y="101"/>
                  </a:lnTo>
                  <a:lnTo>
                    <a:pt x="32" y="103"/>
                  </a:lnTo>
                  <a:lnTo>
                    <a:pt x="31" y="105"/>
                  </a:lnTo>
                  <a:lnTo>
                    <a:pt x="31" y="107"/>
                  </a:lnTo>
                  <a:lnTo>
                    <a:pt x="31" y="109"/>
                  </a:lnTo>
                  <a:lnTo>
                    <a:pt x="32" y="112"/>
                  </a:lnTo>
                  <a:lnTo>
                    <a:pt x="33" y="116"/>
                  </a:lnTo>
                  <a:lnTo>
                    <a:pt x="34" y="119"/>
                  </a:lnTo>
                  <a:lnTo>
                    <a:pt x="26" y="121"/>
                  </a:lnTo>
                  <a:lnTo>
                    <a:pt x="0" y="56"/>
                  </a:lnTo>
                  <a:lnTo>
                    <a:pt x="6" y="54"/>
                  </a:lnTo>
                  <a:lnTo>
                    <a:pt x="7" y="58"/>
                  </a:lnTo>
                  <a:lnTo>
                    <a:pt x="9" y="60"/>
                  </a:lnTo>
                  <a:lnTo>
                    <a:pt x="11" y="64"/>
                  </a:lnTo>
                  <a:lnTo>
                    <a:pt x="12" y="66"/>
                  </a:lnTo>
                  <a:lnTo>
                    <a:pt x="14" y="67"/>
                  </a:lnTo>
                  <a:lnTo>
                    <a:pt x="18" y="67"/>
                  </a:lnTo>
                  <a:lnTo>
                    <a:pt x="20" y="68"/>
                  </a:lnTo>
                  <a:lnTo>
                    <a:pt x="22" y="67"/>
                  </a:lnTo>
                  <a:lnTo>
                    <a:pt x="25" y="66"/>
                  </a:lnTo>
                  <a:lnTo>
                    <a:pt x="28" y="65"/>
                  </a:lnTo>
                  <a:lnTo>
                    <a:pt x="117" y="2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169" name="Freeform 1045"/>
            <p:cNvSpPr>
              <a:spLocks/>
            </p:cNvSpPr>
            <p:nvPr/>
          </p:nvSpPr>
          <p:spPr bwMode="auto">
            <a:xfrm>
              <a:off x="3479" y="3366"/>
              <a:ext cx="85" cy="77"/>
            </a:xfrm>
            <a:custGeom>
              <a:avLst/>
              <a:gdLst>
                <a:gd name="T0" fmla="*/ 2 w 171"/>
                <a:gd name="T1" fmla="*/ 1 h 154"/>
                <a:gd name="T2" fmla="*/ 2 w 171"/>
                <a:gd name="T3" fmla="*/ 2 h 154"/>
                <a:gd name="T4" fmla="*/ 2 w 171"/>
                <a:gd name="T5" fmla="*/ 1 h 154"/>
                <a:gd name="T6" fmla="*/ 2 w 171"/>
                <a:gd name="T7" fmla="*/ 1 h 154"/>
                <a:gd name="T8" fmla="*/ 2 w 171"/>
                <a:gd name="T9" fmla="*/ 1 h 154"/>
                <a:gd name="T10" fmla="*/ 2 w 171"/>
                <a:gd name="T11" fmla="*/ 1 h 154"/>
                <a:gd name="T12" fmla="*/ 2 w 171"/>
                <a:gd name="T13" fmla="*/ 1 h 154"/>
                <a:gd name="T14" fmla="*/ 2 w 171"/>
                <a:gd name="T15" fmla="*/ 1 h 154"/>
                <a:gd name="T16" fmla="*/ 2 w 171"/>
                <a:gd name="T17" fmla="*/ 1 h 154"/>
                <a:gd name="T18" fmla="*/ 2 w 171"/>
                <a:gd name="T19" fmla="*/ 1 h 154"/>
                <a:gd name="T20" fmla="*/ 2 w 171"/>
                <a:gd name="T21" fmla="*/ 1 h 154"/>
                <a:gd name="T22" fmla="*/ 2 w 171"/>
                <a:gd name="T23" fmla="*/ 1 h 154"/>
                <a:gd name="T24" fmla="*/ 2 w 171"/>
                <a:gd name="T25" fmla="*/ 1 h 154"/>
                <a:gd name="T26" fmla="*/ 0 w 171"/>
                <a:gd name="T27" fmla="*/ 1 h 154"/>
                <a:gd name="T28" fmla="*/ 0 w 171"/>
                <a:gd name="T29" fmla="*/ 2 h 154"/>
                <a:gd name="T30" fmla="*/ 0 w 171"/>
                <a:gd name="T31" fmla="*/ 2 h 154"/>
                <a:gd name="T32" fmla="*/ 0 w 171"/>
                <a:gd name="T33" fmla="*/ 2 h 154"/>
                <a:gd name="T34" fmla="*/ 0 w 171"/>
                <a:gd name="T35" fmla="*/ 2 h 154"/>
                <a:gd name="T36" fmla="*/ 0 w 171"/>
                <a:gd name="T37" fmla="*/ 2 h 154"/>
                <a:gd name="T38" fmla="*/ 0 w 171"/>
                <a:gd name="T39" fmla="*/ 2 h 154"/>
                <a:gd name="T40" fmla="*/ 0 w 171"/>
                <a:gd name="T41" fmla="*/ 2 h 154"/>
                <a:gd name="T42" fmla="*/ 0 w 171"/>
                <a:gd name="T43" fmla="*/ 2 h 154"/>
                <a:gd name="T44" fmla="*/ 0 w 171"/>
                <a:gd name="T45" fmla="*/ 2 h 154"/>
                <a:gd name="T46" fmla="*/ 0 w 171"/>
                <a:gd name="T47" fmla="*/ 2 h 154"/>
                <a:gd name="T48" fmla="*/ 0 w 171"/>
                <a:gd name="T49" fmla="*/ 2 h 154"/>
                <a:gd name="T50" fmla="*/ 0 w 171"/>
                <a:gd name="T51" fmla="*/ 1 h 154"/>
                <a:gd name="T52" fmla="*/ 0 w 171"/>
                <a:gd name="T53" fmla="*/ 1 h 154"/>
                <a:gd name="T54" fmla="*/ 0 w 171"/>
                <a:gd name="T55" fmla="*/ 1 h 154"/>
                <a:gd name="T56" fmla="*/ 0 w 171"/>
                <a:gd name="T57" fmla="*/ 1 h 154"/>
                <a:gd name="T58" fmla="*/ 0 w 171"/>
                <a:gd name="T59" fmla="*/ 1 h 154"/>
                <a:gd name="T60" fmla="*/ 0 w 171"/>
                <a:gd name="T61" fmla="*/ 1 h 154"/>
                <a:gd name="T62" fmla="*/ 0 w 171"/>
                <a:gd name="T63" fmla="*/ 1 h 154"/>
                <a:gd name="T64" fmla="*/ 0 w 171"/>
                <a:gd name="T65" fmla="*/ 1 h 154"/>
                <a:gd name="T66" fmla="*/ 0 w 171"/>
                <a:gd name="T67" fmla="*/ 1 h 154"/>
                <a:gd name="T68" fmla="*/ 0 w 171"/>
                <a:gd name="T69" fmla="*/ 1 h 154"/>
                <a:gd name="T70" fmla="*/ 0 w 171"/>
                <a:gd name="T71" fmla="*/ 1 h 154"/>
                <a:gd name="T72" fmla="*/ 0 w 171"/>
                <a:gd name="T73" fmla="*/ 1 h 154"/>
                <a:gd name="T74" fmla="*/ 2 w 171"/>
                <a:gd name="T75" fmla="*/ 1 h 154"/>
                <a:gd name="T76" fmla="*/ 1 w 171"/>
                <a:gd name="T77" fmla="*/ 1 h 154"/>
                <a:gd name="T78" fmla="*/ 1 w 171"/>
                <a:gd name="T79" fmla="*/ 1 h 154"/>
                <a:gd name="T80" fmla="*/ 1 w 171"/>
                <a:gd name="T81" fmla="*/ 1 h 154"/>
                <a:gd name="T82" fmla="*/ 1 w 171"/>
                <a:gd name="T83" fmla="*/ 1 h 154"/>
                <a:gd name="T84" fmla="*/ 1 w 171"/>
                <a:gd name="T85" fmla="*/ 1 h 154"/>
                <a:gd name="T86" fmla="*/ 1 w 171"/>
                <a:gd name="T87" fmla="*/ 1 h 154"/>
                <a:gd name="T88" fmla="*/ 1 w 171"/>
                <a:gd name="T89" fmla="*/ 1 h 154"/>
                <a:gd name="T90" fmla="*/ 1 w 171"/>
                <a:gd name="T91" fmla="*/ 1 h 154"/>
                <a:gd name="T92" fmla="*/ 1 w 171"/>
                <a:gd name="T93" fmla="*/ 1 h 154"/>
                <a:gd name="T94" fmla="*/ 1 w 171"/>
                <a:gd name="T95" fmla="*/ 1 h 154"/>
                <a:gd name="T96" fmla="*/ 1 w 171"/>
                <a:gd name="T97" fmla="*/ 1 h 154"/>
                <a:gd name="T98" fmla="*/ 1 w 171"/>
                <a:gd name="T99" fmla="*/ 0 h 154"/>
                <a:gd name="T100" fmla="*/ 2 w 171"/>
                <a:gd name="T101" fmla="*/ 1 h 154"/>
                <a:gd name="T102" fmla="*/ 2 w 171"/>
                <a:gd name="T103" fmla="*/ 1 h 15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71"/>
                <a:gd name="T157" fmla="*/ 0 h 154"/>
                <a:gd name="T158" fmla="*/ 171 w 171"/>
                <a:gd name="T159" fmla="*/ 154 h 15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71" h="154">
                  <a:moveTo>
                    <a:pt x="171" y="102"/>
                  </a:moveTo>
                  <a:lnTo>
                    <a:pt x="143" y="130"/>
                  </a:lnTo>
                  <a:lnTo>
                    <a:pt x="138" y="125"/>
                  </a:lnTo>
                  <a:lnTo>
                    <a:pt x="140" y="120"/>
                  </a:lnTo>
                  <a:lnTo>
                    <a:pt x="142" y="115"/>
                  </a:lnTo>
                  <a:lnTo>
                    <a:pt x="144" y="109"/>
                  </a:lnTo>
                  <a:lnTo>
                    <a:pt x="145" y="104"/>
                  </a:lnTo>
                  <a:lnTo>
                    <a:pt x="147" y="97"/>
                  </a:lnTo>
                  <a:lnTo>
                    <a:pt x="148" y="91"/>
                  </a:lnTo>
                  <a:lnTo>
                    <a:pt x="148" y="85"/>
                  </a:lnTo>
                  <a:lnTo>
                    <a:pt x="147" y="79"/>
                  </a:lnTo>
                  <a:lnTo>
                    <a:pt x="145" y="73"/>
                  </a:lnTo>
                  <a:lnTo>
                    <a:pt x="143" y="68"/>
                  </a:lnTo>
                  <a:lnTo>
                    <a:pt x="47" y="125"/>
                  </a:lnTo>
                  <a:lnTo>
                    <a:pt x="44" y="128"/>
                  </a:lnTo>
                  <a:lnTo>
                    <a:pt x="40" y="129"/>
                  </a:lnTo>
                  <a:lnTo>
                    <a:pt x="39" y="131"/>
                  </a:lnTo>
                  <a:lnTo>
                    <a:pt x="37" y="133"/>
                  </a:lnTo>
                  <a:lnTo>
                    <a:pt x="37" y="136"/>
                  </a:lnTo>
                  <a:lnTo>
                    <a:pt x="36" y="138"/>
                  </a:lnTo>
                  <a:lnTo>
                    <a:pt x="37" y="142"/>
                  </a:lnTo>
                  <a:lnTo>
                    <a:pt x="38" y="144"/>
                  </a:lnTo>
                  <a:lnTo>
                    <a:pt x="39" y="147"/>
                  </a:lnTo>
                  <a:lnTo>
                    <a:pt x="41" y="151"/>
                  </a:lnTo>
                  <a:lnTo>
                    <a:pt x="34" y="154"/>
                  </a:lnTo>
                  <a:lnTo>
                    <a:pt x="0" y="94"/>
                  </a:lnTo>
                  <a:lnTo>
                    <a:pt x="6" y="89"/>
                  </a:lnTo>
                  <a:lnTo>
                    <a:pt x="8" y="92"/>
                  </a:lnTo>
                  <a:lnTo>
                    <a:pt x="9" y="95"/>
                  </a:lnTo>
                  <a:lnTo>
                    <a:pt x="11" y="97"/>
                  </a:lnTo>
                  <a:lnTo>
                    <a:pt x="13" y="99"/>
                  </a:lnTo>
                  <a:lnTo>
                    <a:pt x="17" y="100"/>
                  </a:lnTo>
                  <a:lnTo>
                    <a:pt x="19" y="100"/>
                  </a:lnTo>
                  <a:lnTo>
                    <a:pt x="21" y="100"/>
                  </a:lnTo>
                  <a:lnTo>
                    <a:pt x="24" y="99"/>
                  </a:lnTo>
                  <a:lnTo>
                    <a:pt x="27" y="98"/>
                  </a:lnTo>
                  <a:lnTo>
                    <a:pt x="32" y="96"/>
                  </a:lnTo>
                  <a:lnTo>
                    <a:pt x="128" y="42"/>
                  </a:lnTo>
                  <a:lnTo>
                    <a:pt x="124" y="37"/>
                  </a:lnTo>
                  <a:lnTo>
                    <a:pt x="119" y="33"/>
                  </a:lnTo>
                  <a:lnTo>
                    <a:pt x="114" y="29"/>
                  </a:lnTo>
                  <a:lnTo>
                    <a:pt x="110" y="27"/>
                  </a:lnTo>
                  <a:lnTo>
                    <a:pt x="104" y="24"/>
                  </a:lnTo>
                  <a:lnTo>
                    <a:pt x="99" y="22"/>
                  </a:lnTo>
                  <a:lnTo>
                    <a:pt x="92" y="20"/>
                  </a:lnTo>
                  <a:lnTo>
                    <a:pt x="87" y="19"/>
                  </a:lnTo>
                  <a:lnTo>
                    <a:pt x="82" y="19"/>
                  </a:lnTo>
                  <a:lnTo>
                    <a:pt x="75" y="18"/>
                  </a:lnTo>
                  <a:lnTo>
                    <a:pt x="73" y="11"/>
                  </a:lnTo>
                  <a:lnTo>
                    <a:pt x="112" y="0"/>
                  </a:lnTo>
                  <a:lnTo>
                    <a:pt x="171" y="1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170" name="Freeform 1046"/>
            <p:cNvSpPr>
              <a:spLocks/>
            </p:cNvSpPr>
            <p:nvPr/>
          </p:nvSpPr>
          <p:spPr bwMode="auto">
            <a:xfrm>
              <a:off x="3479" y="3366"/>
              <a:ext cx="85" cy="77"/>
            </a:xfrm>
            <a:custGeom>
              <a:avLst/>
              <a:gdLst>
                <a:gd name="T0" fmla="*/ 2 w 171"/>
                <a:gd name="T1" fmla="*/ 1 h 154"/>
                <a:gd name="T2" fmla="*/ 2 w 171"/>
                <a:gd name="T3" fmla="*/ 2 h 154"/>
                <a:gd name="T4" fmla="*/ 2 w 171"/>
                <a:gd name="T5" fmla="*/ 1 h 154"/>
                <a:gd name="T6" fmla="*/ 2 w 171"/>
                <a:gd name="T7" fmla="*/ 1 h 154"/>
                <a:gd name="T8" fmla="*/ 2 w 171"/>
                <a:gd name="T9" fmla="*/ 1 h 154"/>
                <a:gd name="T10" fmla="*/ 2 w 171"/>
                <a:gd name="T11" fmla="*/ 1 h 154"/>
                <a:gd name="T12" fmla="*/ 2 w 171"/>
                <a:gd name="T13" fmla="*/ 1 h 154"/>
                <a:gd name="T14" fmla="*/ 2 w 171"/>
                <a:gd name="T15" fmla="*/ 1 h 154"/>
                <a:gd name="T16" fmla="*/ 2 w 171"/>
                <a:gd name="T17" fmla="*/ 1 h 154"/>
                <a:gd name="T18" fmla="*/ 2 w 171"/>
                <a:gd name="T19" fmla="*/ 1 h 154"/>
                <a:gd name="T20" fmla="*/ 2 w 171"/>
                <a:gd name="T21" fmla="*/ 1 h 154"/>
                <a:gd name="T22" fmla="*/ 2 w 171"/>
                <a:gd name="T23" fmla="*/ 1 h 154"/>
                <a:gd name="T24" fmla="*/ 2 w 171"/>
                <a:gd name="T25" fmla="*/ 1 h 154"/>
                <a:gd name="T26" fmla="*/ 0 w 171"/>
                <a:gd name="T27" fmla="*/ 1 h 154"/>
                <a:gd name="T28" fmla="*/ 0 w 171"/>
                <a:gd name="T29" fmla="*/ 2 h 154"/>
                <a:gd name="T30" fmla="*/ 0 w 171"/>
                <a:gd name="T31" fmla="*/ 2 h 154"/>
                <a:gd name="T32" fmla="*/ 0 w 171"/>
                <a:gd name="T33" fmla="*/ 2 h 154"/>
                <a:gd name="T34" fmla="*/ 0 w 171"/>
                <a:gd name="T35" fmla="*/ 2 h 154"/>
                <a:gd name="T36" fmla="*/ 0 w 171"/>
                <a:gd name="T37" fmla="*/ 2 h 154"/>
                <a:gd name="T38" fmla="*/ 0 w 171"/>
                <a:gd name="T39" fmla="*/ 2 h 154"/>
                <a:gd name="T40" fmla="*/ 0 w 171"/>
                <a:gd name="T41" fmla="*/ 2 h 154"/>
                <a:gd name="T42" fmla="*/ 0 w 171"/>
                <a:gd name="T43" fmla="*/ 2 h 154"/>
                <a:gd name="T44" fmla="*/ 0 w 171"/>
                <a:gd name="T45" fmla="*/ 2 h 154"/>
                <a:gd name="T46" fmla="*/ 0 w 171"/>
                <a:gd name="T47" fmla="*/ 2 h 154"/>
                <a:gd name="T48" fmla="*/ 0 w 171"/>
                <a:gd name="T49" fmla="*/ 2 h 154"/>
                <a:gd name="T50" fmla="*/ 0 w 171"/>
                <a:gd name="T51" fmla="*/ 1 h 154"/>
                <a:gd name="T52" fmla="*/ 0 w 171"/>
                <a:gd name="T53" fmla="*/ 1 h 154"/>
                <a:gd name="T54" fmla="*/ 0 w 171"/>
                <a:gd name="T55" fmla="*/ 1 h 154"/>
                <a:gd name="T56" fmla="*/ 0 w 171"/>
                <a:gd name="T57" fmla="*/ 1 h 154"/>
                <a:gd name="T58" fmla="*/ 0 w 171"/>
                <a:gd name="T59" fmla="*/ 1 h 154"/>
                <a:gd name="T60" fmla="*/ 0 w 171"/>
                <a:gd name="T61" fmla="*/ 1 h 154"/>
                <a:gd name="T62" fmla="*/ 0 w 171"/>
                <a:gd name="T63" fmla="*/ 1 h 154"/>
                <a:gd name="T64" fmla="*/ 0 w 171"/>
                <a:gd name="T65" fmla="*/ 1 h 154"/>
                <a:gd name="T66" fmla="*/ 0 w 171"/>
                <a:gd name="T67" fmla="*/ 1 h 154"/>
                <a:gd name="T68" fmla="*/ 0 w 171"/>
                <a:gd name="T69" fmla="*/ 1 h 154"/>
                <a:gd name="T70" fmla="*/ 0 w 171"/>
                <a:gd name="T71" fmla="*/ 1 h 154"/>
                <a:gd name="T72" fmla="*/ 0 w 171"/>
                <a:gd name="T73" fmla="*/ 1 h 154"/>
                <a:gd name="T74" fmla="*/ 2 w 171"/>
                <a:gd name="T75" fmla="*/ 1 h 154"/>
                <a:gd name="T76" fmla="*/ 1 w 171"/>
                <a:gd name="T77" fmla="*/ 1 h 154"/>
                <a:gd name="T78" fmla="*/ 1 w 171"/>
                <a:gd name="T79" fmla="*/ 1 h 154"/>
                <a:gd name="T80" fmla="*/ 1 w 171"/>
                <a:gd name="T81" fmla="*/ 1 h 154"/>
                <a:gd name="T82" fmla="*/ 1 w 171"/>
                <a:gd name="T83" fmla="*/ 1 h 154"/>
                <a:gd name="T84" fmla="*/ 1 w 171"/>
                <a:gd name="T85" fmla="*/ 1 h 154"/>
                <a:gd name="T86" fmla="*/ 1 w 171"/>
                <a:gd name="T87" fmla="*/ 1 h 154"/>
                <a:gd name="T88" fmla="*/ 1 w 171"/>
                <a:gd name="T89" fmla="*/ 1 h 154"/>
                <a:gd name="T90" fmla="*/ 1 w 171"/>
                <a:gd name="T91" fmla="*/ 1 h 154"/>
                <a:gd name="T92" fmla="*/ 1 w 171"/>
                <a:gd name="T93" fmla="*/ 1 h 154"/>
                <a:gd name="T94" fmla="*/ 1 w 171"/>
                <a:gd name="T95" fmla="*/ 1 h 154"/>
                <a:gd name="T96" fmla="*/ 1 w 171"/>
                <a:gd name="T97" fmla="*/ 1 h 154"/>
                <a:gd name="T98" fmla="*/ 1 w 171"/>
                <a:gd name="T99" fmla="*/ 0 h 154"/>
                <a:gd name="T100" fmla="*/ 2 w 171"/>
                <a:gd name="T101" fmla="*/ 1 h 154"/>
                <a:gd name="T102" fmla="*/ 2 w 171"/>
                <a:gd name="T103" fmla="*/ 1 h 15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71"/>
                <a:gd name="T157" fmla="*/ 0 h 154"/>
                <a:gd name="T158" fmla="*/ 171 w 171"/>
                <a:gd name="T159" fmla="*/ 154 h 15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71" h="154">
                  <a:moveTo>
                    <a:pt x="171" y="102"/>
                  </a:moveTo>
                  <a:lnTo>
                    <a:pt x="143" y="130"/>
                  </a:lnTo>
                  <a:lnTo>
                    <a:pt x="138" y="125"/>
                  </a:lnTo>
                  <a:lnTo>
                    <a:pt x="140" y="120"/>
                  </a:lnTo>
                  <a:lnTo>
                    <a:pt x="142" y="115"/>
                  </a:lnTo>
                  <a:lnTo>
                    <a:pt x="144" y="109"/>
                  </a:lnTo>
                  <a:lnTo>
                    <a:pt x="145" y="104"/>
                  </a:lnTo>
                  <a:lnTo>
                    <a:pt x="147" y="97"/>
                  </a:lnTo>
                  <a:lnTo>
                    <a:pt x="148" y="91"/>
                  </a:lnTo>
                  <a:lnTo>
                    <a:pt x="148" y="85"/>
                  </a:lnTo>
                  <a:lnTo>
                    <a:pt x="147" y="79"/>
                  </a:lnTo>
                  <a:lnTo>
                    <a:pt x="145" y="73"/>
                  </a:lnTo>
                  <a:lnTo>
                    <a:pt x="143" y="68"/>
                  </a:lnTo>
                  <a:lnTo>
                    <a:pt x="47" y="125"/>
                  </a:lnTo>
                  <a:lnTo>
                    <a:pt x="44" y="128"/>
                  </a:lnTo>
                  <a:lnTo>
                    <a:pt x="40" y="129"/>
                  </a:lnTo>
                  <a:lnTo>
                    <a:pt x="39" y="131"/>
                  </a:lnTo>
                  <a:lnTo>
                    <a:pt x="37" y="133"/>
                  </a:lnTo>
                  <a:lnTo>
                    <a:pt x="37" y="136"/>
                  </a:lnTo>
                  <a:lnTo>
                    <a:pt x="36" y="138"/>
                  </a:lnTo>
                  <a:lnTo>
                    <a:pt x="37" y="142"/>
                  </a:lnTo>
                  <a:lnTo>
                    <a:pt x="38" y="144"/>
                  </a:lnTo>
                  <a:lnTo>
                    <a:pt x="39" y="147"/>
                  </a:lnTo>
                  <a:lnTo>
                    <a:pt x="41" y="151"/>
                  </a:lnTo>
                  <a:lnTo>
                    <a:pt x="34" y="154"/>
                  </a:lnTo>
                  <a:lnTo>
                    <a:pt x="0" y="94"/>
                  </a:lnTo>
                  <a:lnTo>
                    <a:pt x="6" y="89"/>
                  </a:lnTo>
                  <a:lnTo>
                    <a:pt x="8" y="92"/>
                  </a:lnTo>
                  <a:lnTo>
                    <a:pt x="9" y="95"/>
                  </a:lnTo>
                  <a:lnTo>
                    <a:pt x="11" y="97"/>
                  </a:lnTo>
                  <a:lnTo>
                    <a:pt x="13" y="99"/>
                  </a:lnTo>
                  <a:lnTo>
                    <a:pt x="17" y="100"/>
                  </a:lnTo>
                  <a:lnTo>
                    <a:pt x="19" y="100"/>
                  </a:lnTo>
                  <a:lnTo>
                    <a:pt x="21" y="100"/>
                  </a:lnTo>
                  <a:lnTo>
                    <a:pt x="24" y="99"/>
                  </a:lnTo>
                  <a:lnTo>
                    <a:pt x="27" y="98"/>
                  </a:lnTo>
                  <a:lnTo>
                    <a:pt x="32" y="96"/>
                  </a:lnTo>
                  <a:lnTo>
                    <a:pt x="128" y="42"/>
                  </a:lnTo>
                  <a:lnTo>
                    <a:pt x="124" y="37"/>
                  </a:lnTo>
                  <a:lnTo>
                    <a:pt x="119" y="33"/>
                  </a:lnTo>
                  <a:lnTo>
                    <a:pt x="114" y="29"/>
                  </a:lnTo>
                  <a:lnTo>
                    <a:pt x="110" y="27"/>
                  </a:lnTo>
                  <a:lnTo>
                    <a:pt x="104" y="24"/>
                  </a:lnTo>
                  <a:lnTo>
                    <a:pt x="99" y="22"/>
                  </a:lnTo>
                  <a:lnTo>
                    <a:pt x="92" y="20"/>
                  </a:lnTo>
                  <a:lnTo>
                    <a:pt x="87" y="19"/>
                  </a:lnTo>
                  <a:lnTo>
                    <a:pt x="82" y="19"/>
                  </a:lnTo>
                  <a:lnTo>
                    <a:pt x="75" y="18"/>
                  </a:lnTo>
                  <a:lnTo>
                    <a:pt x="73" y="11"/>
                  </a:lnTo>
                  <a:lnTo>
                    <a:pt x="112" y="0"/>
                  </a:lnTo>
                  <a:lnTo>
                    <a:pt x="171" y="10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171" name="Freeform 1047"/>
            <p:cNvSpPr>
              <a:spLocks/>
            </p:cNvSpPr>
            <p:nvPr/>
          </p:nvSpPr>
          <p:spPr bwMode="auto">
            <a:xfrm>
              <a:off x="3514" y="3425"/>
              <a:ext cx="92" cy="91"/>
            </a:xfrm>
            <a:custGeom>
              <a:avLst/>
              <a:gdLst>
                <a:gd name="T0" fmla="*/ 1 w 184"/>
                <a:gd name="T1" fmla="*/ 2 h 181"/>
                <a:gd name="T2" fmla="*/ 1 w 184"/>
                <a:gd name="T3" fmla="*/ 2 h 181"/>
                <a:gd name="T4" fmla="*/ 1 w 184"/>
                <a:gd name="T5" fmla="*/ 2 h 181"/>
                <a:gd name="T6" fmla="*/ 1 w 184"/>
                <a:gd name="T7" fmla="*/ 2 h 181"/>
                <a:gd name="T8" fmla="*/ 1 w 184"/>
                <a:gd name="T9" fmla="*/ 2 h 181"/>
                <a:gd name="T10" fmla="*/ 1 w 184"/>
                <a:gd name="T11" fmla="*/ 1 h 181"/>
                <a:gd name="T12" fmla="*/ 1 w 184"/>
                <a:gd name="T13" fmla="*/ 1 h 181"/>
                <a:gd name="T14" fmla="*/ 1 w 184"/>
                <a:gd name="T15" fmla="*/ 1 h 181"/>
                <a:gd name="T16" fmla="*/ 1 w 184"/>
                <a:gd name="T17" fmla="*/ 1 h 181"/>
                <a:gd name="T18" fmla="*/ 1 w 184"/>
                <a:gd name="T19" fmla="*/ 1 h 181"/>
                <a:gd name="T20" fmla="*/ 1 w 184"/>
                <a:gd name="T21" fmla="*/ 1 h 181"/>
                <a:gd name="T22" fmla="*/ 3 w 184"/>
                <a:gd name="T23" fmla="*/ 2 h 181"/>
                <a:gd name="T24" fmla="*/ 3 w 184"/>
                <a:gd name="T25" fmla="*/ 2 h 181"/>
                <a:gd name="T26" fmla="*/ 3 w 184"/>
                <a:gd name="T27" fmla="*/ 2 h 181"/>
                <a:gd name="T28" fmla="*/ 3 w 184"/>
                <a:gd name="T29" fmla="*/ 2 h 181"/>
                <a:gd name="T30" fmla="*/ 3 w 184"/>
                <a:gd name="T31" fmla="*/ 2 h 181"/>
                <a:gd name="T32" fmla="*/ 3 w 184"/>
                <a:gd name="T33" fmla="*/ 2 h 181"/>
                <a:gd name="T34" fmla="*/ 3 w 184"/>
                <a:gd name="T35" fmla="*/ 1 h 181"/>
                <a:gd name="T36" fmla="*/ 3 w 184"/>
                <a:gd name="T37" fmla="*/ 1 h 181"/>
                <a:gd name="T38" fmla="*/ 3 w 184"/>
                <a:gd name="T39" fmla="*/ 1 h 181"/>
                <a:gd name="T40" fmla="*/ 3 w 184"/>
                <a:gd name="T41" fmla="*/ 1 h 181"/>
                <a:gd name="T42" fmla="*/ 2 w 184"/>
                <a:gd name="T43" fmla="*/ 1 h 181"/>
                <a:gd name="T44" fmla="*/ 1 w 184"/>
                <a:gd name="T45" fmla="*/ 1 h 181"/>
                <a:gd name="T46" fmla="*/ 1 w 184"/>
                <a:gd name="T47" fmla="*/ 2 h 181"/>
                <a:gd name="T48" fmla="*/ 1 w 184"/>
                <a:gd name="T49" fmla="*/ 2 h 181"/>
                <a:gd name="T50" fmla="*/ 1 w 184"/>
                <a:gd name="T51" fmla="*/ 2 h 181"/>
                <a:gd name="T52" fmla="*/ 1 w 184"/>
                <a:gd name="T53" fmla="*/ 2 h 181"/>
                <a:gd name="T54" fmla="*/ 1 w 184"/>
                <a:gd name="T55" fmla="*/ 2 h 181"/>
                <a:gd name="T56" fmla="*/ 3 w 184"/>
                <a:gd name="T57" fmla="*/ 2 h 181"/>
                <a:gd name="T58" fmla="*/ 1 w 184"/>
                <a:gd name="T59" fmla="*/ 3 h 181"/>
                <a:gd name="T60" fmla="*/ 1 w 184"/>
                <a:gd name="T61" fmla="*/ 2 h 181"/>
                <a:gd name="T62" fmla="*/ 1 w 184"/>
                <a:gd name="T63" fmla="*/ 2 h 181"/>
                <a:gd name="T64" fmla="*/ 1 w 184"/>
                <a:gd name="T65" fmla="*/ 2 h 181"/>
                <a:gd name="T66" fmla="*/ 1 w 184"/>
                <a:gd name="T67" fmla="*/ 2 h 181"/>
                <a:gd name="T68" fmla="*/ 1 w 184"/>
                <a:gd name="T69" fmla="*/ 2 h 181"/>
                <a:gd name="T70" fmla="*/ 1 w 184"/>
                <a:gd name="T71" fmla="*/ 2 h 181"/>
                <a:gd name="T72" fmla="*/ 1 w 184"/>
                <a:gd name="T73" fmla="*/ 2 h 181"/>
                <a:gd name="T74" fmla="*/ 1 w 184"/>
                <a:gd name="T75" fmla="*/ 2 h 181"/>
                <a:gd name="T76" fmla="*/ 1 w 184"/>
                <a:gd name="T77" fmla="*/ 2 h 181"/>
                <a:gd name="T78" fmla="*/ 1 w 184"/>
                <a:gd name="T79" fmla="*/ 2 h 181"/>
                <a:gd name="T80" fmla="*/ 1 w 184"/>
                <a:gd name="T81" fmla="*/ 3 h 181"/>
                <a:gd name="T82" fmla="*/ 1 w 184"/>
                <a:gd name="T83" fmla="*/ 3 h 181"/>
                <a:gd name="T84" fmla="*/ 1 w 184"/>
                <a:gd name="T85" fmla="*/ 3 h 181"/>
                <a:gd name="T86" fmla="*/ 1 w 184"/>
                <a:gd name="T87" fmla="*/ 3 h 181"/>
                <a:gd name="T88" fmla="*/ 1 w 184"/>
                <a:gd name="T89" fmla="*/ 3 h 181"/>
                <a:gd name="T90" fmla="*/ 1 w 184"/>
                <a:gd name="T91" fmla="*/ 3 h 181"/>
                <a:gd name="T92" fmla="*/ 1 w 184"/>
                <a:gd name="T93" fmla="*/ 3 h 181"/>
                <a:gd name="T94" fmla="*/ 0 w 184"/>
                <a:gd name="T95" fmla="*/ 2 h 181"/>
                <a:gd name="T96" fmla="*/ 1 w 184"/>
                <a:gd name="T97" fmla="*/ 2 h 18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84"/>
                <a:gd name="T148" fmla="*/ 0 h 181"/>
                <a:gd name="T149" fmla="*/ 184 w 184"/>
                <a:gd name="T150" fmla="*/ 181 h 18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84" h="181">
                  <a:moveTo>
                    <a:pt x="2" y="84"/>
                  </a:moveTo>
                  <a:lnTo>
                    <a:pt x="5" y="89"/>
                  </a:lnTo>
                  <a:lnTo>
                    <a:pt x="7" y="91"/>
                  </a:lnTo>
                  <a:lnTo>
                    <a:pt x="11" y="92"/>
                  </a:lnTo>
                  <a:lnTo>
                    <a:pt x="13" y="94"/>
                  </a:lnTo>
                  <a:lnTo>
                    <a:pt x="16" y="94"/>
                  </a:lnTo>
                  <a:lnTo>
                    <a:pt x="18" y="94"/>
                  </a:lnTo>
                  <a:lnTo>
                    <a:pt x="21" y="93"/>
                  </a:lnTo>
                  <a:lnTo>
                    <a:pt x="24" y="92"/>
                  </a:lnTo>
                  <a:lnTo>
                    <a:pt x="27" y="90"/>
                  </a:lnTo>
                  <a:lnTo>
                    <a:pt x="31" y="87"/>
                  </a:lnTo>
                  <a:lnTo>
                    <a:pt x="104" y="28"/>
                  </a:lnTo>
                  <a:lnTo>
                    <a:pt x="106" y="26"/>
                  </a:lnTo>
                  <a:lnTo>
                    <a:pt x="108" y="24"/>
                  </a:lnTo>
                  <a:lnTo>
                    <a:pt x="110" y="20"/>
                  </a:lnTo>
                  <a:lnTo>
                    <a:pt x="111" y="18"/>
                  </a:lnTo>
                  <a:lnTo>
                    <a:pt x="111" y="16"/>
                  </a:lnTo>
                  <a:lnTo>
                    <a:pt x="111" y="14"/>
                  </a:lnTo>
                  <a:lnTo>
                    <a:pt x="111" y="11"/>
                  </a:lnTo>
                  <a:lnTo>
                    <a:pt x="110" y="8"/>
                  </a:lnTo>
                  <a:lnTo>
                    <a:pt x="108" y="5"/>
                  </a:lnTo>
                  <a:lnTo>
                    <a:pt x="106" y="2"/>
                  </a:lnTo>
                  <a:lnTo>
                    <a:pt x="111" y="0"/>
                  </a:lnTo>
                  <a:lnTo>
                    <a:pt x="184" y="91"/>
                  </a:lnTo>
                  <a:lnTo>
                    <a:pt x="165" y="124"/>
                  </a:lnTo>
                  <a:lnTo>
                    <a:pt x="158" y="119"/>
                  </a:lnTo>
                  <a:lnTo>
                    <a:pt x="159" y="112"/>
                  </a:lnTo>
                  <a:lnTo>
                    <a:pt x="160" y="106"/>
                  </a:lnTo>
                  <a:lnTo>
                    <a:pt x="161" y="99"/>
                  </a:lnTo>
                  <a:lnTo>
                    <a:pt x="161" y="93"/>
                  </a:lnTo>
                  <a:lnTo>
                    <a:pt x="160" y="86"/>
                  </a:lnTo>
                  <a:lnTo>
                    <a:pt x="159" y="80"/>
                  </a:lnTo>
                  <a:lnTo>
                    <a:pt x="157" y="73"/>
                  </a:lnTo>
                  <a:lnTo>
                    <a:pt x="155" y="68"/>
                  </a:lnTo>
                  <a:lnTo>
                    <a:pt x="151" y="61"/>
                  </a:lnTo>
                  <a:lnTo>
                    <a:pt x="147" y="56"/>
                  </a:lnTo>
                  <a:lnTo>
                    <a:pt x="145" y="53"/>
                  </a:lnTo>
                  <a:lnTo>
                    <a:pt x="142" y="51"/>
                  </a:lnTo>
                  <a:lnTo>
                    <a:pt x="139" y="49"/>
                  </a:lnTo>
                  <a:lnTo>
                    <a:pt x="136" y="47"/>
                  </a:lnTo>
                  <a:lnTo>
                    <a:pt x="134" y="47"/>
                  </a:lnTo>
                  <a:lnTo>
                    <a:pt x="132" y="49"/>
                  </a:lnTo>
                  <a:lnTo>
                    <a:pt x="130" y="50"/>
                  </a:lnTo>
                  <a:lnTo>
                    <a:pt x="128" y="52"/>
                  </a:lnTo>
                  <a:lnTo>
                    <a:pt x="124" y="54"/>
                  </a:lnTo>
                  <a:lnTo>
                    <a:pt x="122" y="56"/>
                  </a:lnTo>
                  <a:lnTo>
                    <a:pt x="91" y="80"/>
                  </a:lnTo>
                  <a:lnTo>
                    <a:pt x="93" y="82"/>
                  </a:lnTo>
                  <a:lnTo>
                    <a:pt x="97" y="86"/>
                  </a:lnTo>
                  <a:lnTo>
                    <a:pt x="100" y="91"/>
                  </a:lnTo>
                  <a:lnTo>
                    <a:pt x="104" y="94"/>
                  </a:lnTo>
                  <a:lnTo>
                    <a:pt x="107" y="96"/>
                  </a:lnTo>
                  <a:lnTo>
                    <a:pt x="111" y="97"/>
                  </a:lnTo>
                  <a:lnTo>
                    <a:pt x="115" y="98"/>
                  </a:lnTo>
                  <a:lnTo>
                    <a:pt x="119" y="99"/>
                  </a:lnTo>
                  <a:lnTo>
                    <a:pt x="123" y="98"/>
                  </a:lnTo>
                  <a:lnTo>
                    <a:pt x="129" y="97"/>
                  </a:lnTo>
                  <a:lnTo>
                    <a:pt x="134" y="95"/>
                  </a:lnTo>
                  <a:lnTo>
                    <a:pt x="139" y="100"/>
                  </a:lnTo>
                  <a:lnTo>
                    <a:pt x="96" y="137"/>
                  </a:lnTo>
                  <a:lnTo>
                    <a:pt x="91" y="132"/>
                  </a:lnTo>
                  <a:lnTo>
                    <a:pt x="93" y="126"/>
                  </a:lnTo>
                  <a:lnTo>
                    <a:pt x="95" y="122"/>
                  </a:lnTo>
                  <a:lnTo>
                    <a:pt x="97" y="118"/>
                  </a:lnTo>
                  <a:lnTo>
                    <a:pt x="97" y="113"/>
                  </a:lnTo>
                  <a:lnTo>
                    <a:pt x="97" y="110"/>
                  </a:lnTo>
                  <a:lnTo>
                    <a:pt x="96" y="106"/>
                  </a:lnTo>
                  <a:lnTo>
                    <a:pt x="95" y="103"/>
                  </a:lnTo>
                  <a:lnTo>
                    <a:pt x="93" y="98"/>
                  </a:lnTo>
                  <a:lnTo>
                    <a:pt x="91" y="94"/>
                  </a:lnTo>
                  <a:lnTo>
                    <a:pt x="87" y="91"/>
                  </a:lnTo>
                  <a:lnTo>
                    <a:pt x="82" y="85"/>
                  </a:lnTo>
                  <a:lnTo>
                    <a:pt x="52" y="111"/>
                  </a:lnTo>
                  <a:lnTo>
                    <a:pt x="48" y="113"/>
                  </a:lnTo>
                  <a:lnTo>
                    <a:pt x="46" y="116"/>
                  </a:lnTo>
                  <a:lnTo>
                    <a:pt x="45" y="118"/>
                  </a:lnTo>
                  <a:lnTo>
                    <a:pt x="43" y="120"/>
                  </a:lnTo>
                  <a:lnTo>
                    <a:pt x="42" y="123"/>
                  </a:lnTo>
                  <a:lnTo>
                    <a:pt x="42" y="125"/>
                  </a:lnTo>
                  <a:lnTo>
                    <a:pt x="42" y="128"/>
                  </a:lnTo>
                  <a:lnTo>
                    <a:pt x="43" y="131"/>
                  </a:lnTo>
                  <a:lnTo>
                    <a:pt x="44" y="134"/>
                  </a:lnTo>
                  <a:lnTo>
                    <a:pt x="46" y="137"/>
                  </a:lnTo>
                  <a:lnTo>
                    <a:pt x="51" y="142"/>
                  </a:lnTo>
                  <a:lnTo>
                    <a:pt x="56" y="147"/>
                  </a:lnTo>
                  <a:lnTo>
                    <a:pt x="63" y="150"/>
                  </a:lnTo>
                  <a:lnTo>
                    <a:pt x="69" y="154"/>
                  </a:lnTo>
                  <a:lnTo>
                    <a:pt x="76" y="157"/>
                  </a:lnTo>
                  <a:lnTo>
                    <a:pt x="82" y="159"/>
                  </a:lnTo>
                  <a:lnTo>
                    <a:pt x="90" y="161"/>
                  </a:lnTo>
                  <a:lnTo>
                    <a:pt x="96" y="162"/>
                  </a:lnTo>
                  <a:lnTo>
                    <a:pt x="104" y="163"/>
                  </a:lnTo>
                  <a:lnTo>
                    <a:pt x="111" y="163"/>
                  </a:lnTo>
                  <a:lnTo>
                    <a:pt x="111" y="171"/>
                  </a:lnTo>
                  <a:lnTo>
                    <a:pt x="72" y="181"/>
                  </a:lnTo>
                  <a:lnTo>
                    <a:pt x="0" y="91"/>
                  </a:lnTo>
                  <a:lnTo>
                    <a:pt x="2" y="85"/>
                  </a:lnTo>
                  <a:lnTo>
                    <a:pt x="2" y="8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172" name="Freeform 1048"/>
            <p:cNvSpPr>
              <a:spLocks/>
            </p:cNvSpPr>
            <p:nvPr/>
          </p:nvSpPr>
          <p:spPr bwMode="auto">
            <a:xfrm>
              <a:off x="3514" y="3425"/>
              <a:ext cx="92" cy="91"/>
            </a:xfrm>
            <a:custGeom>
              <a:avLst/>
              <a:gdLst>
                <a:gd name="T0" fmla="*/ 1 w 184"/>
                <a:gd name="T1" fmla="*/ 2 h 181"/>
                <a:gd name="T2" fmla="*/ 1 w 184"/>
                <a:gd name="T3" fmla="*/ 2 h 181"/>
                <a:gd name="T4" fmla="*/ 1 w 184"/>
                <a:gd name="T5" fmla="*/ 2 h 181"/>
                <a:gd name="T6" fmla="*/ 1 w 184"/>
                <a:gd name="T7" fmla="*/ 2 h 181"/>
                <a:gd name="T8" fmla="*/ 1 w 184"/>
                <a:gd name="T9" fmla="*/ 2 h 181"/>
                <a:gd name="T10" fmla="*/ 1 w 184"/>
                <a:gd name="T11" fmla="*/ 1 h 181"/>
                <a:gd name="T12" fmla="*/ 1 w 184"/>
                <a:gd name="T13" fmla="*/ 1 h 181"/>
                <a:gd name="T14" fmla="*/ 1 w 184"/>
                <a:gd name="T15" fmla="*/ 1 h 181"/>
                <a:gd name="T16" fmla="*/ 1 w 184"/>
                <a:gd name="T17" fmla="*/ 1 h 181"/>
                <a:gd name="T18" fmla="*/ 1 w 184"/>
                <a:gd name="T19" fmla="*/ 1 h 181"/>
                <a:gd name="T20" fmla="*/ 1 w 184"/>
                <a:gd name="T21" fmla="*/ 1 h 181"/>
                <a:gd name="T22" fmla="*/ 3 w 184"/>
                <a:gd name="T23" fmla="*/ 2 h 181"/>
                <a:gd name="T24" fmla="*/ 3 w 184"/>
                <a:gd name="T25" fmla="*/ 2 h 181"/>
                <a:gd name="T26" fmla="*/ 3 w 184"/>
                <a:gd name="T27" fmla="*/ 2 h 181"/>
                <a:gd name="T28" fmla="*/ 3 w 184"/>
                <a:gd name="T29" fmla="*/ 2 h 181"/>
                <a:gd name="T30" fmla="*/ 3 w 184"/>
                <a:gd name="T31" fmla="*/ 2 h 181"/>
                <a:gd name="T32" fmla="*/ 3 w 184"/>
                <a:gd name="T33" fmla="*/ 2 h 181"/>
                <a:gd name="T34" fmla="*/ 3 w 184"/>
                <a:gd name="T35" fmla="*/ 1 h 181"/>
                <a:gd name="T36" fmla="*/ 3 w 184"/>
                <a:gd name="T37" fmla="*/ 1 h 181"/>
                <a:gd name="T38" fmla="*/ 3 w 184"/>
                <a:gd name="T39" fmla="*/ 1 h 181"/>
                <a:gd name="T40" fmla="*/ 3 w 184"/>
                <a:gd name="T41" fmla="*/ 1 h 181"/>
                <a:gd name="T42" fmla="*/ 2 w 184"/>
                <a:gd name="T43" fmla="*/ 1 h 181"/>
                <a:gd name="T44" fmla="*/ 1 w 184"/>
                <a:gd name="T45" fmla="*/ 1 h 181"/>
                <a:gd name="T46" fmla="*/ 1 w 184"/>
                <a:gd name="T47" fmla="*/ 2 h 181"/>
                <a:gd name="T48" fmla="*/ 1 w 184"/>
                <a:gd name="T49" fmla="*/ 2 h 181"/>
                <a:gd name="T50" fmla="*/ 1 w 184"/>
                <a:gd name="T51" fmla="*/ 2 h 181"/>
                <a:gd name="T52" fmla="*/ 1 w 184"/>
                <a:gd name="T53" fmla="*/ 2 h 181"/>
                <a:gd name="T54" fmla="*/ 1 w 184"/>
                <a:gd name="T55" fmla="*/ 2 h 181"/>
                <a:gd name="T56" fmla="*/ 3 w 184"/>
                <a:gd name="T57" fmla="*/ 2 h 181"/>
                <a:gd name="T58" fmla="*/ 1 w 184"/>
                <a:gd name="T59" fmla="*/ 3 h 181"/>
                <a:gd name="T60" fmla="*/ 1 w 184"/>
                <a:gd name="T61" fmla="*/ 2 h 181"/>
                <a:gd name="T62" fmla="*/ 1 w 184"/>
                <a:gd name="T63" fmla="*/ 2 h 181"/>
                <a:gd name="T64" fmla="*/ 1 w 184"/>
                <a:gd name="T65" fmla="*/ 2 h 181"/>
                <a:gd name="T66" fmla="*/ 1 w 184"/>
                <a:gd name="T67" fmla="*/ 2 h 181"/>
                <a:gd name="T68" fmla="*/ 1 w 184"/>
                <a:gd name="T69" fmla="*/ 2 h 181"/>
                <a:gd name="T70" fmla="*/ 1 w 184"/>
                <a:gd name="T71" fmla="*/ 2 h 181"/>
                <a:gd name="T72" fmla="*/ 1 w 184"/>
                <a:gd name="T73" fmla="*/ 2 h 181"/>
                <a:gd name="T74" fmla="*/ 1 w 184"/>
                <a:gd name="T75" fmla="*/ 2 h 181"/>
                <a:gd name="T76" fmla="*/ 1 w 184"/>
                <a:gd name="T77" fmla="*/ 2 h 181"/>
                <a:gd name="T78" fmla="*/ 1 w 184"/>
                <a:gd name="T79" fmla="*/ 2 h 181"/>
                <a:gd name="T80" fmla="*/ 1 w 184"/>
                <a:gd name="T81" fmla="*/ 3 h 181"/>
                <a:gd name="T82" fmla="*/ 1 w 184"/>
                <a:gd name="T83" fmla="*/ 3 h 181"/>
                <a:gd name="T84" fmla="*/ 1 w 184"/>
                <a:gd name="T85" fmla="*/ 3 h 181"/>
                <a:gd name="T86" fmla="*/ 1 w 184"/>
                <a:gd name="T87" fmla="*/ 3 h 181"/>
                <a:gd name="T88" fmla="*/ 1 w 184"/>
                <a:gd name="T89" fmla="*/ 3 h 181"/>
                <a:gd name="T90" fmla="*/ 1 w 184"/>
                <a:gd name="T91" fmla="*/ 3 h 181"/>
                <a:gd name="T92" fmla="*/ 1 w 184"/>
                <a:gd name="T93" fmla="*/ 3 h 181"/>
                <a:gd name="T94" fmla="*/ 0 w 184"/>
                <a:gd name="T95" fmla="*/ 2 h 181"/>
                <a:gd name="T96" fmla="*/ 1 w 184"/>
                <a:gd name="T97" fmla="*/ 2 h 18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84"/>
                <a:gd name="T148" fmla="*/ 0 h 181"/>
                <a:gd name="T149" fmla="*/ 184 w 184"/>
                <a:gd name="T150" fmla="*/ 181 h 18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84" h="181">
                  <a:moveTo>
                    <a:pt x="2" y="84"/>
                  </a:moveTo>
                  <a:lnTo>
                    <a:pt x="5" y="89"/>
                  </a:lnTo>
                  <a:lnTo>
                    <a:pt x="7" y="91"/>
                  </a:lnTo>
                  <a:lnTo>
                    <a:pt x="11" y="92"/>
                  </a:lnTo>
                  <a:lnTo>
                    <a:pt x="13" y="94"/>
                  </a:lnTo>
                  <a:lnTo>
                    <a:pt x="16" y="94"/>
                  </a:lnTo>
                  <a:lnTo>
                    <a:pt x="18" y="94"/>
                  </a:lnTo>
                  <a:lnTo>
                    <a:pt x="21" y="93"/>
                  </a:lnTo>
                  <a:lnTo>
                    <a:pt x="24" y="92"/>
                  </a:lnTo>
                  <a:lnTo>
                    <a:pt x="27" y="90"/>
                  </a:lnTo>
                  <a:lnTo>
                    <a:pt x="31" y="87"/>
                  </a:lnTo>
                  <a:lnTo>
                    <a:pt x="104" y="28"/>
                  </a:lnTo>
                  <a:lnTo>
                    <a:pt x="106" y="26"/>
                  </a:lnTo>
                  <a:lnTo>
                    <a:pt x="108" y="24"/>
                  </a:lnTo>
                  <a:lnTo>
                    <a:pt x="110" y="20"/>
                  </a:lnTo>
                  <a:lnTo>
                    <a:pt x="111" y="18"/>
                  </a:lnTo>
                  <a:lnTo>
                    <a:pt x="111" y="16"/>
                  </a:lnTo>
                  <a:lnTo>
                    <a:pt x="111" y="14"/>
                  </a:lnTo>
                  <a:lnTo>
                    <a:pt x="111" y="11"/>
                  </a:lnTo>
                  <a:lnTo>
                    <a:pt x="110" y="8"/>
                  </a:lnTo>
                  <a:lnTo>
                    <a:pt x="108" y="5"/>
                  </a:lnTo>
                  <a:lnTo>
                    <a:pt x="106" y="2"/>
                  </a:lnTo>
                  <a:lnTo>
                    <a:pt x="111" y="0"/>
                  </a:lnTo>
                  <a:lnTo>
                    <a:pt x="184" y="91"/>
                  </a:lnTo>
                  <a:lnTo>
                    <a:pt x="165" y="124"/>
                  </a:lnTo>
                  <a:lnTo>
                    <a:pt x="158" y="119"/>
                  </a:lnTo>
                  <a:lnTo>
                    <a:pt x="159" y="112"/>
                  </a:lnTo>
                  <a:lnTo>
                    <a:pt x="160" y="106"/>
                  </a:lnTo>
                  <a:lnTo>
                    <a:pt x="161" y="99"/>
                  </a:lnTo>
                  <a:lnTo>
                    <a:pt x="161" y="93"/>
                  </a:lnTo>
                  <a:lnTo>
                    <a:pt x="160" y="86"/>
                  </a:lnTo>
                  <a:lnTo>
                    <a:pt x="159" y="80"/>
                  </a:lnTo>
                  <a:lnTo>
                    <a:pt x="157" y="73"/>
                  </a:lnTo>
                  <a:lnTo>
                    <a:pt x="155" y="68"/>
                  </a:lnTo>
                  <a:lnTo>
                    <a:pt x="151" y="61"/>
                  </a:lnTo>
                  <a:lnTo>
                    <a:pt x="147" y="56"/>
                  </a:lnTo>
                  <a:lnTo>
                    <a:pt x="145" y="53"/>
                  </a:lnTo>
                  <a:lnTo>
                    <a:pt x="142" y="51"/>
                  </a:lnTo>
                  <a:lnTo>
                    <a:pt x="139" y="49"/>
                  </a:lnTo>
                  <a:lnTo>
                    <a:pt x="136" y="47"/>
                  </a:lnTo>
                  <a:lnTo>
                    <a:pt x="134" y="47"/>
                  </a:lnTo>
                  <a:lnTo>
                    <a:pt x="132" y="49"/>
                  </a:lnTo>
                  <a:lnTo>
                    <a:pt x="130" y="50"/>
                  </a:lnTo>
                  <a:lnTo>
                    <a:pt x="128" y="52"/>
                  </a:lnTo>
                  <a:lnTo>
                    <a:pt x="124" y="54"/>
                  </a:lnTo>
                  <a:lnTo>
                    <a:pt x="122" y="56"/>
                  </a:lnTo>
                  <a:lnTo>
                    <a:pt x="91" y="80"/>
                  </a:lnTo>
                  <a:lnTo>
                    <a:pt x="93" y="82"/>
                  </a:lnTo>
                  <a:lnTo>
                    <a:pt x="97" y="86"/>
                  </a:lnTo>
                  <a:lnTo>
                    <a:pt x="100" y="91"/>
                  </a:lnTo>
                  <a:lnTo>
                    <a:pt x="104" y="94"/>
                  </a:lnTo>
                  <a:lnTo>
                    <a:pt x="107" y="96"/>
                  </a:lnTo>
                  <a:lnTo>
                    <a:pt x="111" y="97"/>
                  </a:lnTo>
                  <a:lnTo>
                    <a:pt x="115" y="98"/>
                  </a:lnTo>
                  <a:lnTo>
                    <a:pt x="119" y="99"/>
                  </a:lnTo>
                  <a:lnTo>
                    <a:pt x="123" y="98"/>
                  </a:lnTo>
                  <a:lnTo>
                    <a:pt x="129" y="97"/>
                  </a:lnTo>
                  <a:lnTo>
                    <a:pt x="134" y="95"/>
                  </a:lnTo>
                  <a:lnTo>
                    <a:pt x="139" y="100"/>
                  </a:lnTo>
                  <a:lnTo>
                    <a:pt x="96" y="137"/>
                  </a:lnTo>
                  <a:lnTo>
                    <a:pt x="91" y="132"/>
                  </a:lnTo>
                  <a:lnTo>
                    <a:pt x="93" y="126"/>
                  </a:lnTo>
                  <a:lnTo>
                    <a:pt x="95" y="122"/>
                  </a:lnTo>
                  <a:lnTo>
                    <a:pt x="97" y="118"/>
                  </a:lnTo>
                  <a:lnTo>
                    <a:pt x="97" y="113"/>
                  </a:lnTo>
                  <a:lnTo>
                    <a:pt x="97" y="110"/>
                  </a:lnTo>
                  <a:lnTo>
                    <a:pt x="96" y="106"/>
                  </a:lnTo>
                  <a:lnTo>
                    <a:pt x="95" y="103"/>
                  </a:lnTo>
                  <a:lnTo>
                    <a:pt x="93" y="98"/>
                  </a:lnTo>
                  <a:lnTo>
                    <a:pt x="91" y="94"/>
                  </a:lnTo>
                  <a:lnTo>
                    <a:pt x="87" y="91"/>
                  </a:lnTo>
                  <a:lnTo>
                    <a:pt x="82" y="85"/>
                  </a:lnTo>
                  <a:lnTo>
                    <a:pt x="52" y="111"/>
                  </a:lnTo>
                  <a:lnTo>
                    <a:pt x="48" y="113"/>
                  </a:lnTo>
                  <a:lnTo>
                    <a:pt x="46" y="116"/>
                  </a:lnTo>
                  <a:lnTo>
                    <a:pt x="45" y="118"/>
                  </a:lnTo>
                  <a:lnTo>
                    <a:pt x="43" y="120"/>
                  </a:lnTo>
                  <a:lnTo>
                    <a:pt x="42" y="123"/>
                  </a:lnTo>
                  <a:lnTo>
                    <a:pt x="42" y="125"/>
                  </a:lnTo>
                  <a:lnTo>
                    <a:pt x="42" y="128"/>
                  </a:lnTo>
                  <a:lnTo>
                    <a:pt x="43" y="131"/>
                  </a:lnTo>
                  <a:lnTo>
                    <a:pt x="44" y="134"/>
                  </a:lnTo>
                  <a:lnTo>
                    <a:pt x="46" y="137"/>
                  </a:lnTo>
                  <a:lnTo>
                    <a:pt x="51" y="142"/>
                  </a:lnTo>
                  <a:lnTo>
                    <a:pt x="56" y="147"/>
                  </a:lnTo>
                  <a:lnTo>
                    <a:pt x="63" y="150"/>
                  </a:lnTo>
                  <a:lnTo>
                    <a:pt x="69" y="154"/>
                  </a:lnTo>
                  <a:lnTo>
                    <a:pt x="76" y="157"/>
                  </a:lnTo>
                  <a:lnTo>
                    <a:pt x="82" y="159"/>
                  </a:lnTo>
                  <a:lnTo>
                    <a:pt x="90" y="161"/>
                  </a:lnTo>
                  <a:lnTo>
                    <a:pt x="96" y="162"/>
                  </a:lnTo>
                  <a:lnTo>
                    <a:pt x="104" y="163"/>
                  </a:lnTo>
                  <a:lnTo>
                    <a:pt x="111" y="163"/>
                  </a:lnTo>
                  <a:lnTo>
                    <a:pt x="111" y="171"/>
                  </a:lnTo>
                  <a:lnTo>
                    <a:pt x="72" y="181"/>
                  </a:lnTo>
                  <a:lnTo>
                    <a:pt x="0" y="91"/>
                  </a:lnTo>
                  <a:lnTo>
                    <a:pt x="2" y="8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173" name="Freeform 1049"/>
            <p:cNvSpPr>
              <a:spLocks/>
            </p:cNvSpPr>
            <p:nvPr/>
          </p:nvSpPr>
          <p:spPr bwMode="auto">
            <a:xfrm>
              <a:off x="3563" y="3477"/>
              <a:ext cx="88" cy="88"/>
            </a:xfrm>
            <a:custGeom>
              <a:avLst/>
              <a:gdLst>
                <a:gd name="T0" fmla="*/ 0 w 177"/>
                <a:gd name="T1" fmla="*/ 3 h 176"/>
                <a:gd name="T2" fmla="*/ 0 w 177"/>
                <a:gd name="T3" fmla="*/ 3 h 176"/>
                <a:gd name="T4" fmla="*/ 0 w 177"/>
                <a:gd name="T5" fmla="*/ 3 h 176"/>
                <a:gd name="T6" fmla="*/ 0 w 177"/>
                <a:gd name="T7" fmla="*/ 3 h 176"/>
                <a:gd name="T8" fmla="*/ 0 w 177"/>
                <a:gd name="T9" fmla="*/ 1 h 176"/>
                <a:gd name="T10" fmla="*/ 1 w 177"/>
                <a:gd name="T11" fmla="*/ 1 h 176"/>
                <a:gd name="T12" fmla="*/ 1 w 177"/>
                <a:gd name="T13" fmla="*/ 1 h 176"/>
                <a:gd name="T14" fmla="*/ 1 w 177"/>
                <a:gd name="T15" fmla="*/ 1 h 176"/>
                <a:gd name="T16" fmla="*/ 2 w 177"/>
                <a:gd name="T17" fmla="*/ 1 h 176"/>
                <a:gd name="T18" fmla="*/ 2 w 177"/>
                <a:gd name="T19" fmla="*/ 1 h 176"/>
                <a:gd name="T20" fmla="*/ 2 w 177"/>
                <a:gd name="T21" fmla="*/ 1 h 176"/>
                <a:gd name="T22" fmla="*/ 2 w 177"/>
                <a:gd name="T23" fmla="*/ 1 h 176"/>
                <a:gd name="T24" fmla="*/ 2 w 177"/>
                <a:gd name="T25" fmla="*/ 1 h 176"/>
                <a:gd name="T26" fmla="*/ 2 w 177"/>
                <a:gd name="T27" fmla="*/ 1 h 176"/>
                <a:gd name="T28" fmla="*/ 2 w 177"/>
                <a:gd name="T29" fmla="*/ 1 h 176"/>
                <a:gd name="T30" fmla="*/ 2 w 177"/>
                <a:gd name="T31" fmla="*/ 1 h 176"/>
                <a:gd name="T32" fmla="*/ 1 w 177"/>
                <a:gd name="T33" fmla="*/ 3 h 176"/>
                <a:gd name="T34" fmla="*/ 1 w 177"/>
                <a:gd name="T35" fmla="*/ 3 h 176"/>
                <a:gd name="T36" fmla="*/ 1 w 177"/>
                <a:gd name="T37" fmla="*/ 3 h 176"/>
                <a:gd name="T38" fmla="*/ 1 w 177"/>
                <a:gd name="T39" fmla="*/ 3 h 176"/>
                <a:gd name="T40" fmla="*/ 0 w 177"/>
                <a:gd name="T41" fmla="*/ 3 h 176"/>
                <a:gd name="T42" fmla="*/ 0 w 177"/>
                <a:gd name="T43" fmla="*/ 3 h 176"/>
                <a:gd name="T44" fmla="*/ 0 w 177"/>
                <a:gd name="T45" fmla="*/ 3 h 176"/>
                <a:gd name="T46" fmla="*/ 1 w 177"/>
                <a:gd name="T47" fmla="*/ 3 h 176"/>
                <a:gd name="T48" fmla="*/ 1 w 177"/>
                <a:gd name="T49" fmla="*/ 3 h 176"/>
                <a:gd name="T50" fmla="*/ 1 w 177"/>
                <a:gd name="T51" fmla="*/ 3 h 176"/>
                <a:gd name="T52" fmla="*/ 1 w 177"/>
                <a:gd name="T53" fmla="*/ 3 h 176"/>
                <a:gd name="T54" fmla="*/ 1 w 177"/>
                <a:gd name="T55" fmla="*/ 3 h 176"/>
                <a:gd name="T56" fmla="*/ 1 w 177"/>
                <a:gd name="T57" fmla="*/ 3 h 176"/>
                <a:gd name="T58" fmla="*/ 2 w 177"/>
                <a:gd name="T59" fmla="*/ 3 h 176"/>
                <a:gd name="T60" fmla="*/ 2 w 177"/>
                <a:gd name="T61" fmla="*/ 3 h 176"/>
                <a:gd name="T62" fmla="*/ 2 w 177"/>
                <a:gd name="T63" fmla="*/ 3 h 176"/>
                <a:gd name="T64" fmla="*/ 2 w 177"/>
                <a:gd name="T65" fmla="*/ 1 h 176"/>
                <a:gd name="T66" fmla="*/ 2 w 177"/>
                <a:gd name="T67" fmla="*/ 1 h 176"/>
                <a:gd name="T68" fmla="*/ 2 w 177"/>
                <a:gd name="T69" fmla="*/ 1 h 176"/>
                <a:gd name="T70" fmla="*/ 2 w 177"/>
                <a:gd name="T71" fmla="*/ 1 h 176"/>
                <a:gd name="T72" fmla="*/ 2 w 177"/>
                <a:gd name="T73" fmla="*/ 1 h 176"/>
                <a:gd name="T74" fmla="*/ 2 w 177"/>
                <a:gd name="T75" fmla="*/ 1 h 176"/>
                <a:gd name="T76" fmla="*/ 2 w 177"/>
                <a:gd name="T77" fmla="*/ 1 h 176"/>
                <a:gd name="T78" fmla="*/ 2 w 177"/>
                <a:gd name="T79" fmla="*/ 1 h 176"/>
                <a:gd name="T80" fmla="*/ 2 w 177"/>
                <a:gd name="T81" fmla="*/ 1 h 176"/>
                <a:gd name="T82" fmla="*/ 1 w 177"/>
                <a:gd name="T83" fmla="*/ 0 h 176"/>
                <a:gd name="T84" fmla="*/ 1 w 177"/>
                <a:gd name="T85" fmla="*/ 1 h 176"/>
                <a:gd name="T86" fmla="*/ 1 w 177"/>
                <a:gd name="T87" fmla="*/ 1 h 176"/>
                <a:gd name="T88" fmla="*/ 1 w 177"/>
                <a:gd name="T89" fmla="*/ 1 h 176"/>
                <a:gd name="T90" fmla="*/ 1 w 177"/>
                <a:gd name="T91" fmla="*/ 1 h 176"/>
                <a:gd name="T92" fmla="*/ 1 w 177"/>
                <a:gd name="T93" fmla="*/ 1 h 176"/>
                <a:gd name="T94" fmla="*/ 0 w 177"/>
                <a:gd name="T95" fmla="*/ 1 h 176"/>
                <a:gd name="T96" fmla="*/ 0 w 177"/>
                <a:gd name="T97" fmla="*/ 1 h 176"/>
                <a:gd name="T98" fmla="*/ 0 w 177"/>
                <a:gd name="T99" fmla="*/ 1 h 176"/>
                <a:gd name="T100" fmla="*/ 0 w 177"/>
                <a:gd name="T101" fmla="*/ 1 h 176"/>
                <a:gd name="T102" fmla="*/ 0 w 177"/>
                <a:gd name="T103" fmla="*/ 1 h 176"/>
                <a:gd name="T104" fmla="*/ 0 w 177"/>
                <a:gd name="T105" fmla="*/ 1 h 176"/>
                <a:gd name="T106" fmla="*/ 0 w 177"/>
                <a:gd name="T107" fmla="*/ 3 h 176"/>
                <a:gd name="T108" fmla="*/ 0 w 177"/>
                <a:gd name="T109" fmla="*/ 3 h 17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77"/>
                <a:gd name="T166" fmla="*/ 0 h 176"/>
                <a:gd name="T167" fmla="*/ 177 w 177"/>
                <a:gd name="T168" fmla="*/ 176 h 17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77" h="176">
                  <a:moveTo>
                    <a:pt x="57" y="145"/>
                  </a:moveTo>
                  <a:lnTo>
                    <a:pt x="54" y="143"/>
                  </a:lnTo>
                  <a:lnTo>
                    <a:pt x="51" y="140"/>
                  </a:lnTo>
                  <a:lnTo>
                    <a:pt x="50" y="138"/>
                  </a:lnTo>
                  <a:lnTo>
                    <a:pt x="49" y="136"/>
                  </a:lnTo>
                  <a:lnTo>
                    <a:pt x="49" y="134"/>
                  </a:lnTo>
                  <a:lnTo>
                    <a:pt x="49" y="132"/>
                  </a:lnTo>
                  <a:lnTo>
                    <a:pt x="50" y="130"/>
                  </a:lnTo>
                  <a:lnTo>
                    <a:pt x="52" y="127"/>
                  </a:lnTo>
                  <a:lnTo>
                    <a:pt x="54" y="125"/>
                  </a:lnTo>
                  <a:lnTo>
                    <a:pt x="58" y="122"/>
                  </a:lnTo>
                  <a:lnTo>
                    <a:pt x="117" y="53"/>
                  </a:lnTo>
                  <a:lnTo>
                    <a:pt x="119" y="49"/>
                  </a:lnTo>
                  <a:lnTo>
                    <a:pt x="122" y="47"/>
                  </a:lnTo>
                  <a:lnTo>
                    <a:pt x="124" y="46"/>
                  </a:lnTo>
                  <a:lnTo>
                    <a:pt x="126" y="44"/>
                  </a:lnTo>
                  <a:lnTo>
                    <a:pt x="128" y="44"/>
                  </a:lnTo>
                  <a:lnTo>
                    <a:pt x="130" y="43"/>
                  </a:lnTo>
                  <a:lnTo>
                    <a:pt x="132" y="44"/>
                  </a:lnTo>
                  <a:lnTo>
                    <a:pt x="135" y="45"/>
                  </a:lnTo>
                  <a:lnTo>
                    <a:pt x="138" y="47"/>
                  </a:lnTo>
                  <a:lnTo>
                    <a:pt x="141" y="49"/>
                  </a:lnTo>
                  <a:lnTo>
                    <a:pt x="147" y="55"/>
                  </a:lnTo>
                  <a:lnTo>
                    <a:pt x="151" y="60"/>
                  </a:lnTo>
                  <a:lnTo>
                    <a:pt x="154" y="67"/>
                  </a:lnTo>
                  <a:lnTo>
                    <a:pt x="156" y="73"/>
                  </a:lnTo>
                  <a:lnTo>
                    <a:pt x="157" y="80"/>
                  </a:lnTo>
                  <a:lnTo>
                    <a:pt x="156" y="87"/>
                  </a:lnTo>
                  <a:lnTo>
                    <a:pt x="154" y="96"/>
                  </a:lnTo>
                  <a:lnTo>
                    <a:pt x="150" y="105"/>
                  </a:lnTo>
                  <a:lnTo>
                    <a:pt x="143" y="114"/>
                  </a:lnTo>
                  <a:lnTo>
                    <a:pt x="136" y="125"/>
                  </a:lnTo>
                  <a:lnTo>
                    <a:pt x="125" y="136"/>
                  </a:lnTo>
                  <a:lnTo>
                    <a:pt x="115" y="145"/>
                  </a:lnTo>
                  <a:lnTo>
                    <a:pt x="105" y="150"/>
                  </a:lnTo>
                  <a:lnTo>
                    <a:pt x="98" y="155"/>
                  </a:lnTo>
                  <a:lnTo>
                    <a:pt x="89" y="157"/>
                  </a:lnTo>
                  <a:lnTo>
                    <a:pt x="83" y="158"/>
                  </a:lnTo>
                  <a:lnTo>
                    <a:pt x="75" y="157"/>
                  </a:lnTo>
                  <a:lnTo>
                    <a:pt x="69" y="155"/>
                  </a:lnTo>
                  <a:lnTo>
                    <a:pt x="63" y="150"/>
                  </a:lnTo>
                  <a:lnTo>
                    <a:pt x="58" y="146"/>
                  </a:lnTo>
                  <a:lnTo>
                    <a:pt x="52" y="153"/>
                  </a:lnTo>
                  <a:lnTo>
                    <a:pt x="54" y="156"/>
                  </a:lnTo>
                  <a:lnTo>
                    <a:pt x="58" y="158"/>
                  </a:lnTo>
                  <a:lnTo>
                    <a:pt x="61" y="160"/>
                  </a:lnTo>
                  <a:lnTo>
                    <a:pt x="63" y="162"/>
                  </a:lnTo>
                  <a:lnTo>
                    <a:pt x="66" y="164"/>
                  </a:lnTo>
                  <a:lnTo>
                    <a:pt x="69" y="165"/>
                  </a:lnTo>
                  <a:lnTo>
                    <a:pt x="72" y="168"/>
                  </a:lnTo>
                  <a:lnTo>
                    <a:pt x="75" y="169"/>
                  </a:lnTo>
                  <a:lnTo>
                    <a:pt x="78" y="171"/>
                  </a:lnTo>
                  <a:lnTo>
                    <a:pt x="80" y="172"/>
                  </a:lnTo>
                  <a:lnTo>
                    <a:pt x="88" y="174"/>
                  </a:lnTo>
                  <a:lnTo>
                    <a:pt x="96" y="175"/>
                  </a:lnTo>
                  <a:lnTo>
                    <a:pt x="104" y="176"/>
                  </a:lnTo>
                  <a:lnTo>
                    <a:pt x="112" y="175"/>
                  </a:lnTo>
                  <a:lnTo>
                    <a:pt x="119" y="174"/>
                  </a:lnTo>
                  <a:lnTo>
                    <a:pt x="128" y="172"/>
                  </a:lnTo>
                  <a:lnTo>
                    <a:pt x="136" y="168"/>
                  </a:lnTo>
                  <a:lnTo>
                    <a:pt x="142" y="163"/>
                  </a:lnTo>
                  <a:lnTo>
                    <a:pt x="150" y="158"/>
                  </a:lnTo>
                  <a:lnTo>
                    <a:pt x="156" y="151"/>
                  </a:lnTo>
                  <a:lnTo>
                    <a:pt x="163" y="143"/>
                  </a:lnTo>
                  <a:lnTo>
                    <a:pt x="168" y="135"/>
                  </a:lnTo>
                  <a:lnTo>
                    <a:pt x="171" y="127"/>
                  </a:lnTo>
                  <a:lnTo>
                    <a:pt x="175" y="119"/>
                  </a:lnTo>
                  <a:lnTo>
                    <a:pt x="176" y="110"/>
                  </a:lnTo>
                  <a:lnTo>
                    <a:pt x="177" y="103"/>
                  </a:lnTo>
                  <a:lnTo>
                    <a:pt x="177" y="94"/>
                  </a:lnTo>
                  <a:lnTo>
                    <a:pt x="175" y="86"/>
                  </a:lnTo>
                  <a:lnTo>
                    <a:pt x="173" y="78"/>
                  </a:lnTo>
                  <a:lnTo>
                    <a:pt x="169" y="70"/>
                  </a:lnTo>
                  <a:lnTo>
                    <a:pt x="168" y="68"/>
                  </a:lnTo>
                  <a:lnTo>
                    <a:pt x="166" y="65"/>
                  </a:lnTo>
                  <a:lnTo>
                    <a:pt x="164" y="62"/>
                  </a:lnTo>
                  <a:lnTo>
                    <a:pt x="163" y="59"/>
                  </a:lnTo>
                  <a:lnTo>
                    <a:pt x="161" y="57"/>
                  </a:lnTo>
                  <a:lnTo>
                    <a:pt x="158" y="55"/>
                  </a:lnTo>
                  <a:lnTo>
                    <a:pt x="156" y="52"/>
                  </a:lnTo>
                  <a:lnTo>
                    <a:pt x="153" y="49"/>
                  </a:lnTo>
                  <a:lnTo>
                    <a:pt x="151" y="47"/>
                  </a:lnTo>
                  <a:lnTo>
                    <a:pt x="149" y="44"/>
                  </a:lnTo>
                  <a:lnTo>
                    <a:pt x="97" y="0"/>
                  </a:lnTo>
                  <a:lnTo>
                    <a:pt x="91" y="3"/>
                  </a:lnTo>
                  <a:lnTo>
                    <a:pt x="95" y="6"/>
                  </a:lnTo>
                  <a:lnTo>
                    <a:pt x="97" y="8"/>
                  </a:lnTo>
                  <a:lnTo>
                    <a:pt x="99" y="12"/>
                  </a:lnTo>
                  <a:lnTo>
                    <a:pt x="100" y="14"/>
                  </a:lnTo>
                  <a:lnTo>
                    <a:pt x="101" y="17"/>
                  </a:lnTo>
                  <a:lnTo>
                    <a:pt x="101" y="19"/>
                  </a:lnTo>
                  <a:lnTo>
                    <a:pt x="100" y="22"/>
                  </a:lnTo>
                  <a:lnTo>
                    <a:pt x="99" y="25"/>
                  </a:lnTo>
                  <a:lnTo>
                    <a:pt x="97" y="28"/>
                  </a:lnTo>
                  <a:lnTo>
                    <a:pt x="93" y="31"/>
                  </a:lnTo>
                  <a:lnTo>
                    <a:pt x="32" y="101"/>
                  </a:lnTo>
                  <a:lnTo>
                    <a:pt x="28" y="105"/>
                  </a:lnTo>
                  <a:lnTo>
                    <a:pt x="26" y="107"/>
                  </a:lnTo>
                  <a:lnTo>
                    <a:pt x="24" y="108"/>
                  </a:lnTo>
                  <a:lnTo>
                    <a:pt x="21" y="109"/>
                  </a:lnTo>
                  <a:lnTo>
                    <a:pt x="19" y="109"/>
                  </a:lnTo>
                  <a:lnTo>
                    <a:pt x="17" y="109"/>
                  </a:lnTo>
                  <a:lnTo>
                    <a:pt x="13" y="108"/>
                  </a:lnTo>
                  <a:lnTo>
                    <a:pt x="11" y="107"/>
                  </a:lnTo>
                  <a:lnTo>
                    <a:pt x="8" y="105"/>
                  </a:lnTo>
                  <a:lnTo>
                    <a:pt x="6" y="101"/>
                  </a:lnTo>
                  <a:lnTo>
                    <a:pt x="0" y="107"/>
                  </a:lnTo>
                  <a:lnTo>
                    <a:pt x="52" y="153"/>
                  </a:lnTo>
                  <a:lnTo>
                    <a:pt x="58" y="146"/>
                  </a:lnTo>
                  <a:lnTo>
                    <a:pt x="57" y="1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174" name="Freeform 1050"/>
            <p:cNvSpPr>
              <a:spLocks/>
            </p:cNvSpPr>
            <p:nvPr/>
          </p:nvSpPr>
          <p:spPr bwMode="auto">
            <a:xfrm>
              <a:off x="3563" y="3477"/>
              <a:ext cx="88" cy="88"/>
            </a:xfrm>
            <a:custGeom>
              <a:avLst/>
              <a:gdLst>
                <a:gd name="T0" fmla="*/ 0 w 177"/>
                <a:gd name="T1" fmla="*/ 3 h 176"/>
                <a:gd name="T2" fmla="*/ 0 w 177"/>
                <a:gd name="T3" fmla="*/ 3 h 176"/>
                <a:gd name="T4" fmla="*/ 0 w 177"/>
                <a:gd name="T5" fmla="*/ 3 h 176"/>
                <a:gd name="T6" fmla="*/ 0 w 177"/>
                <a:gd name="T7" fmla="*/ 3 h 176"/>
                <a:gd name="T8" fmla="*/ 0 w 177"/>
                <a:gd name="T9" fmla="*/ 1 h 176"/>
                <a:gd name="T10" fmla="*/ 1 w 177"/>
                <a:gd name="T11" fmla="*/ 1 h 176"/>
                <a:gd name="T12" fmla="*/ 1 w 177"/>
                <a:gd name="T13" fmla="*/ 1 h 176"/>
                <a:gd name="T14" fmla="*/ 1 w 177"/>
                <a:gd name="T15" fmla="*/ 1 h 176"/>
                <a:gd name="T16" fmla="*/ 2 w 177"/>
                <a:gd name="T17" fmla="*/ 1 h 176"/>
                <a:gd name="T18" fmla="*/ 2 w 177"/>
                <a:gd name="T19" fmla="*/ 1 h 176"/>
                <a:gd name="T20" fmla="*/ 2 w 177"/>
                <a:gd name="T21" fmla="*/ 1 h 176"/>
                <a:gd name="T22" fmla="*/ 2 w 177"/>
                <a:gd name="T23" fmla="*/ 1 h 176"/>
                <a:gd name="T24" fmla="*/ 2 w 177"/>
                <a:gd name="T25" fmla="*/ 1 h 176"/>
                <a:gd name="T26" fmla="*/ 2 w 177"/>
                <a:gd name="T27" fmla="*/ 1 h 176"/>
                <a:gd name="T28" fmla="*/ 2 w 177"/>
                <a:gd name="T29" fmla="*/ 1 h 176"/>
                <a:gd name="T30" fmla="*/ 2 w 177"/>
                <a:gd name="T31" fmla="*/ 1 h 176"/>
                <a:gd name="T32" fmla="*/ 1 w 177"/>
                <a:gd name="T33" fmla="*/ 3 h 176"/>
                <a:gd name="T34" fmla="*/ 1 w 177"/>
                <a:gd name="T35" fmla="*/ 3 h 176"/>
                <a:gd name="T36" fmla="*/ 1 w 177"/>
                <a:gd name="T37" fmla="*/ 3 h 176"/>
                <a:gd name="T38" fmla="*/ 1 w 177"/>
                <a:gd name="T39" fmla="*/ 3 h 176"/>
                <a:gd name="T40" fmla="*/ 0 w 177"/>
                <a:gd name="T41" fmla="*/ 3 h 176"/>
                <a:gd name="T42" fmla="*/ 0 w 177"/>
                <a:gd name="T43" fmla="*/ 3 h 176"/>
                <a:gd name="T44" fmla="*/ 0 w 177"/>
                <a:gd name="T45" fmla="*/ 3 h 176"/>
                <a:gd name="T46" fmla="*/ 1 w 177"/>
                <a:gd name="T47" fmla="*/ 3 h 176"/>
                <a:gd name="T48" fmla="*/ 1 w 177"/>
                <a:gd name="T49" fmla="*/ 3 h 176"/>
                <a:gd name="T50" fmla="*/ 1 w 177"/>
                <a:gd name="T51" fmla="*/ 3 h 176"/>
                <a:gd name="T52" fmla="*/ 1 w 177"/>
                <a:gd name="T53" fmla="*/ 3 h 176"/>
                <a:gd name="T54" fmla="*/ 1 w 177"/>
                <a:gd name="T55" fmla="*/ 3 h 176"/>
                <a:gd name="T56" fmla="*/ 1 w 177"/>
                <a:gd name="T57" fmla="*/ 3 h 176"/>
                <a:gd name="T58" fmla="*/ 2 w 177"/>
                <a:gd name="T59" fmla="*/ 3 h 176"/>
                <a:gd name="T60" fmla="*/ 2 w 177"/>
                <a:gd name="T61" fmla="*/ 3 h 176"/>
                <a:gd name="T62" fmla="*/ 2 w 177"/>
                <a:gd name="T63" fmla="*/ 3 h 176"/>
                <a:gd name="T64" fmla="*/ 2 w 177"/>
                <a:gd name="T65" fmla="*/ 1 h 176"/>
                <a:gd name="T66" fmla="*/ 2 w 177"/>
                <a:gd name="T67" fmla="*/ 1 h 176"/>
                <a:gd name="T68" fmla="*/ 2 w 177"/>
                <a:gd name="T69" fmla="*/ 1 h 176"/>
                <a:gd name="T70" fmla="*/ 2 w 177"/>
                <a:gd name="T71" fmla="*/ 1 h 176"/>
                <a:gd name="T72" fmla="*/ 2 w 177"/>
                <a:gd name="T73" fmla="*/ 1 h 176"/>
                <a:gd name="T74" fmla="*/ 2 w 177"/>
                <a:gd name="T75" fmla="*/ 1 h 176"/>
                <a:gd name="T76" fmla="*/ 2 w 177"/>
                <a:gd name="T77" fmla="*/ 1 h 176"/>
                <a:gd name="T78" fmla="*/ 2 w 177"/>
                <a:gd name="T79" fmla="*/ 1 h 176"/>
                <a:gd name="T80" fmla="*/ 2 w 177"/>
                <a:gd name="T81" fmla="*/ 1 h 176"/>
                <a:gd name="T82" fmla="*/ 1 w 177"/>
                <a:gd name="T83" fmla="*/ 0 h 176"/>
                <a:gd name="T84" fmla="*/ 1 w 177"/>
                <a:gd name="T85" fmla="*/ 1 h 176"/>
                <a:gd name="T86" fmla="*/ 1 w 177"/>
                <a:gd name="T87" fmla="*/ 1 h 176"/>
                <a:gd name="T88" fmla="*/ 1 w 177"/>
                <a:gd name="T89" fmla="*/ 1 h 176"/>
                <a:gd name="T90" fmla="*/ 1 w 177"/>
                <a:gd name="T91" fmla="*/ 1 h 176"/>
                <a:gd name="T92" fmla="*/ 1 w 177"/>
                <a:gd name="T93" fmla="*/ 1 h 176"/>
                <a:gd name="T94" fmla="*/ 0 w 177"/>
                <a:gd name="T95" fmla="*/ 1 h 176"/>
                <a:gd name="T96" fmla="*/ 0 w 177"/>
                <a:gd name="T97" fmla="*/ 1 h 176"/>
                <a:gd name="T98" fmla="*/ 0 w 177"/>
                <a:gd name="T99" fmla="*/ 1 h 176"/>
                <a:gd name="T100" fmla="*/ 0 w 177"/>
                <a:gd name="T101" fmla="*/ 1 h 176"/>
                <a:gd name="T102" fmla="*/ 0 w 177"/>
                <a:gd name="T103" fmla="*/ 1 h 176"/>
                <a:gd name="T104" fmla="*/ 0 w 177"/>
                <a:gd name="T105" fmla="*/ 1 h 176"/>
                <a:gd name="T106" fmla="*/ 0 w 177"/>
                <a:gd name="T107" fmla="*/ 3 h 176"/>
                <a:gd name="T108" fmla="*/ 0 w 177"/>
                <a:gd name="T109" fmla="*/ 3 h 17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77"/>
                <a:gd name="T166" fmla="*/ 0 h 176"/>
                <a:gd name="T167" fmla="*/ 177 w 177"/>
                <a:gd name="T168" fmla="*/ 176 h 17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77" h="176">
                  <a:moveTo>
                    <a:pt x="57" y="145"/>
                  </a:moveTo>
                  <a:lnTo>
                    <a:pt x="54" y="143"/>
                  </a:lnTo>
                  <a:lnTo>
                    <a:pt x="51" y="140"/>
                  </a:lnTo>
                  <a:lnTo>
                    <a:pt x="50" y="138"/>
                  </a:lnTo>
                  <a:lnTo>
                    <a:pt x="49" y="136"/>
                  </a:lnTo>
                  <a:lnTo>
                    <a:pt x="49" y="134"/>
                  </a:lnTo>
                  <a:lnTo>
                    <a:pt x="49" y="132"/>
                  </a:lnTo>
                  <a:lnTo>
                    <a:pt x="50" y="130"/>
                  </a:lnTo>
                  <a:lnTo>
                    <a:pt x="52" y="127"/>
                  </a:lnTo>
                  <a:lnTo>
                    <a:pt x="54" y="125"/>
                  </a:lnTo>
                  <a:lnTo>
                    <a:pt x="58" y="122"/>
                  </a:lnTo>
                  <a:lnTo>
                    <a:pt x="117" y="53"/>
                  </a:lnTo>
                  <a:lnTo>
                    <a:pt x="119" y="49"/>
                  </a:lnTo>
                  <a:lnTo>
                    <a:pt x="122" y="47"/>
                  </a:lnTo>
                  <a:lnTo>
                    <a:pt x="124" y="46"/>
                  </a:lnTo>
                  <a:lnTo>
                    <a:pt x="126" y="44"/>
                  </a:lnTo>
                  <a:lnTo>
                    <a:pt x="128" y="44"/>
                  </a:lnTo>
                  <a:lnTo>
                    <a:pt x="130" y="43"/>
                  </a:lnTo>
                  <a:lnTo>
                    <a:pt x="132" y="44"/>
                  </a:lnTo>
                  <a:lnTo>
                    <a:pt x="135" y="45"/>
                  </a:lnTo>
                  <a:lnTo>
                    <a:pt x="138" y="47"/>
                  </a:lnTo>
                  <a:lnTo>
                    <a:pt x="141" y="49"/>
                  </a:lnTo>
                  <a:lnTo>
                    <a:pt x="147" y="55"/>
                  </a:lnTo>
                  <a:lnTo>
                    <a:pt x="151" y="60"/>
                  </a:lnTo>
                  <a:lnTo>
                    <a:pt x="154" y="67"/>
                  </a:lnTo>
                  <a:lnTo>
                    <a:pt x="156" y="73"/>
                  </a:lnTo>
                  <a:lnTo>
                    <a:pt x="157" y="80"/>
                  </a:lnTo>
                  <a:lnTo>
                    <a:pt x="156" y="87"/>
                  </a:lnTo>
                  <a:lnTo>
                    <a:pt x="154" y="96"/>
                  </a:lnTo>
                  <a:lnTo>
                    <a:pt x="150" y="105"/>
                  </a:lnTo>
                  <a:lnTo>
                    <a:pt x="143" y="114"/>
                  </a:lnTo>
                  <a:lnTo>
                    <a:pt x="136" y="125"/>
                  </a:lnTo>
                  <a:lnTo>
                    <a:pt x="125" y="136"/>
                  </a:lnTo>
                  <a:lnTo>
                    <a:pt x="115" y="145"/>
                  </a:lnTo>
                  <a:lnTo>
                    <a:pt x="105" y="150"/>
                  </a:lnTo>
                  <a:lnTo>
                    <a:pt x="98" y="155"/>
                  </a:lnTo>
                  <a:lnTo>
                    <a:pt x="89" y="157"/>
                  </a:lnTo>
                  <a:lnTo>
                    <a:pt x="83" y="158"/>
                  </a:lnTo>
                  <a:lnTo>
                    <a:pt x="75" y="157"/>
                  </a:lnTo>
                  <a:lnTo>
                    <a:pt x="69" y="155"/>
                  </a:lnTo>
                  <a:lnTo>
                    <a:pt x="63" y="150"/>
                  </a:lnTo>
                  <a:lnTo>
                    <a:pt x="58" y="146"/>
                  </a:lnTo>
                  <a:lnTo>
                    <a:pt x="52" y="153"/>
                  </a:lnTo>
                  <a:lnTo>
                    <a:pt x="54" y="156"/>
                  </a:lnTo>
                  <a:lnTo>
                    <a:pt x="58" y="158"/>
                  </a:lnTo>
                  <a:lnTo>
                    <a:pt x="61" y="160"/>
                  </a:lnTo>
                  <a:lnTo>
                    <a:pt x="63" y="162"/>
                  </a:lnTo>
                  <a:lnTo>
                    <a:pt x="66" y="164"/>
                  </a:lnTo>
                  <a:lnTo>
                    <a:pt x="69" y="165"/>
                  </a:lnTo>
                  <a:lnTo>
                    <a:pt x="72" y="168"/>
                  </a:lnTo>
                  <a:lnTo>
                    <a:pt x="75" y="169"/>
                  </a:lnTo>
                  <a:lnTo>
                    <a:pt x="78" y="171"/>
                  </a:lnTo>
                  <a:lnTo>
                    <a:pt x="80" y="172"/>
                  </a:lnTo>
                  <a:lnTo>
                    <a:pt x="88" y="174"/>
                  </a:lnTo>
                  <a:lnTo>
                    <a:pt x="96" y="175"/>
                  </a:lnTo>
                  <a:lnTo>
                    <a:pt x="104" y="176"/>
                  </a:lnTo>
                  <a:lnTo>
                    <a:pt x="112" y="175"/>
                  </a:lnTo>
                  <a:lnTo>
                    <a:pt x="119" y="174"/>
                  </a:lnTo>
                  <a:lnTo>
                    <a:pt x="128" y="172"/>
                  </a:lnTo>
                  <a:lnTo>
                    <a:pt x="136" y="168"/>
                  </a:lnTo>
                  <a:lnTo>
                    <a:pt x="142" y="163"/>
                  </a:lnTo>
                  <a:lnTo>
                    <a:pt x="150" y="158"/>
                  </a:lnTo>
                  <a:lnTo>
                    <a:pt x="156" y="151"/>
                  </a:lnTo>
                  <a:lnTo>
                    <a:pt x="163" y="143"/>
                  </a:lnTo>
                  <a:lnTo>
                    <a:pt x="168" y="135"/>
                  </a:lnTo>
                  <a:lnTo>
                    <a:pt x="171" y="127"/>
                  </a:lnTo>
                  <a:lnTo>
                    <a:pt x="175" y="119"/>
                  </a:lnTo>
                  <a:lnTo>
                    <a:pt x="176" y="110"/>
                  </a:lnTo>
                  <a:lnTo>
                    <a:pt x="177" y="103"/>
                  </a:lnTo>
                  <a:lnTo>
                    <a:pt x="177" y="94"/>
                  </a:lnTo>
                  <a:lnTo>
                    <a:pt x="175" y="86"/>
                  </a:lnTo>
                  <a:lnTo>
                    <a:pt x="173" y="78"/>
                  </a:lnTo>
                  <a:lnTo>
                    <a:pt x="169" y="70"/>
                  </a:lnTo>
                  <a:lnTo>
                    <a:pt x="168" y="68"/>
                  </a:lnTo>
                  <a:lnTo>
                    <a:pt x="166" y="65"/>
                  </a:lnTo>
                  <a:lnTo>
                    <a:pt x="164" y="62"/>
                  </a:lnTo>
                  <a:lnTo>
                    <a:pt x="163" y="59"/>
                  </a:lnTo>
                  <a:lnTo>
                    <a:pt x="161" y="57"/>
                  </a:lnTo>
                  <a:lnTo>
                    <a:pt x="158" y="55"/>
                  </a:lnTo>
                  <a:lnTo>
                    <a:pt x="156" y="52"/>
                  </a:lnTo>
                  <a:lnTo>
                    <a:pt x="153" y="49"/>
                  </a:lnTo>
                  <a:lnTo>
                    <a:pt x="151" y="47"/>
                  </a:lnTo>
                  <a:lnTo>
                    <a:pt x="149" y="44"/>
                  </a:lnTo>
                  <a:lnTo>
                    <a:pt x="97" y="0"/>
                  </a:lnTo>
                  <a:lnTo>
                    <a:pt x="91" y="3"/>
                  </a:lnTo>
                  <a:lnTo>
                    <a:pt x="95" y="6"/>
                  </a:lnTo>
                  <a:lnTo>
                    <a:pt x="97" y="8"/>
                  </a:lnTo>
                  <a:lnTo>
                    <a:pt x="99" y="12"/>
                  </a:lnTo>
                  <a:lnTo>
                    <a:pt x="100" y="14"/>
                  </a:lnTo>
                  <a:lnTo>
                    <a:pt x="101" y="17"/>
                  </a:lnTo>
                  <a:lnTo>
                    <a:pt x="101" y="19"/>
                  </a:lnTo>
                  <a:lnTo>
                    <a:pt x="100" y="22"/>
                  </a:lnTo>
                  <a:lnTo>
                    <a:pt x="99" y="25"/>
                  </a:lnTo>
                  <a:lnTo>
                    <a:pt x="97" y="28"/>
                  </a:lnTo>
                  <a:lnTo>
                    <a:pt x="93" y="31"/>
                  </a:lnTo>
                  <a:lnTo>
                    <a:pt x="32" y="101"/>
                  </a:lnTo>
                  <a:lnTo>
                    <a:pt x="28" y="105"/>
                  </a:lnTo>
                  <a:lnTo>
                    <a:pt x="26" y="107"/>
                  </a:lnTo>
                  <a:lnTo>
                    <a:pt x="24" y="108"/>
                  </a:lnTo>
                  <a:lnTo>
                    <a:pt x="21" y="109"/>
                  </a:lnTo>
                  <a:lnTo>
                    <a:pt x="19" y="109"/>
                  </a:lnTo>
                  <a:lnTo>
                    <a:pt x="17" y="109"/>
                  </a:lnTo>
                  <a:lnTo>
                    <a:pt x="13" y="108"/>
                  </a:lnTo>
                  <a:lnTo>
                    <a:pt x="11" y="107"/>
                  </a:lnTo>
                  <a:lnTo>
                    <a:pt x="8" y="105"/>
                  </a:lnTo>
                  <a:lnTo>
                    <a:pt x="6" y="101"/>
                  </a:lnTo>
                  <a:lnTo>
                    <a:pt x="0" y="107"/>
                  </a:lnTo>
                  <a:lnTo>
                    <a:pt x="52" y="153"/>
                  </a:lnTo>
                  <a:lnTo>
                    <a:pt x="58" y="14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175" name="Freeform 1051"/>
            <p:cNvSpPr>
              <a:spLocks/>
            </p:cNvSpPr>
            <p:nvPr/>
          </p:nvSpPr>
          <p:spPr bwMode="auto">
            <a:xfrm>
              <a:off x="3645" y="3541"/>
              <a:ext cx="74" cy="76"/>
            </a:xfrm>
            <a:custGeom>
              <a:avLst/>
              <a:gdLst>
                <a:gd name="T0" fmla="*/ 2 w 148"/>
                <a:gd name="T1" fmla="*/ 1 h 153"/>
                <a:gd name="T2" fmla="*/ 1 w 148"/>
                <a:gd name="T3" fmla="*/ 0 h 153"/>
                <a:gd name="T4" fmla="*/ 1 w 148"/>
                <a:gd name="T5" fmla="*/ 0 h 153"/>
                <a:gd name="T6" fmla="*/ 1 w 148"/>
                <a:gd name="T7" fmla="*/ 0 h 153"/>
                <a:gd name="T8" fmla="*/ 1 w 148"/>
                <a:gd name="T9" fmla="*/ 0 h 153"/>
                <a:gd name="T10" fmla="*/ 1 w 148"/>
                <a:gd name="T11" fmla="*/ 0 h 153"/>
                <a:gd name="T12" fmla="*/ 1 w 148"/>
                <a:gd name="T13" fmla="*/ 0 h 153"/>
                <a:gd name="T14" fmla="*/ 1 w 148"/>
                <a:gd name="T15" fmla="*/ 0 h 153"/>
                <a:gd name="T16" fmla="*/ 1 w 148"/>
                <a:gd name="T17" fmla="*/ 0 h 153"/>
                <a:gd name="T18" fmla="*/ 1 w 148"/>
                <a:gd name="T19" fmla="*/ 0 h 153"/>
                <a:gd name="T20" fmla="*/ 1 w 148"/>
                <a:gd name="T21" fmla="*/ 1 h 153"/>
                <a:gd name="T22" fmla="*/ 1 w 148"/>
                <a:gd name="T23" fmla="*/ 1 h 153"/>
                <a:gd name="T24" fmla="*/ 1 w 148"/>
                <a:gd name="T25" fmla="*/ 1 h 153"/>
                <a:gd name="T26" fmla="*/ 1 w 148"/>
                <a:gd name="T27" fmla="*/ 1 h 153"/>
                <a:gd name="T28" fmla="*/ 1 w 148"/>
                <a:gd name="T29" fmla="*/ 2 h 153"/>
                <a:gd name="T30" fmla="*/ 1 w 148"/>
                <a:gd name="T31" fmla="*/ 2 h 153"/>
                <a:gd name="T32" fmla="*/ 1 w 148"/>
                <a:gd name="T33" fmla="*/ 2 h 153"/>
                <a:gd name="T34" fmla="*/ 1 w 148"/>
                <a:gd name="T35" fmla="*/ 2 h 153"/>
                <a:gd name="T36" fmla="*/ 1 w 148"/>
                <a:gd name="T37" fmla="*/ 2 h 153"/>
                <a:gd name="T38" fmla="*/ 1 w 148"/>
                <a:gd name="T39" fmla="*/ 2 h 153"/>
                <a:gd name="T40" fmla="*/ 1 w 148"/>
                <a:gd name="T41" fmla="*/ 2 h 153"/>
                <a:gd name="T42" fmla="*/ 1 w 148"/>
                <a:gd name="T43" fmla="*/ 1 h 153"/>
                <a:gd name="T44" fmla="*/ 1 w 148"/>
                <a:gd name="T45" fmla="*/ 1 h 153"/>
                <a:gd name="T46" fmla="*/ 1 w 148"/>
                <a:gd name="T47" fmla="*/ 1 h 153"/>
                <a:gd name="T48" fmla="*/ 1 w 148"/>
                <a:gd name="T49" fmla="*/ 1 h 153"/>
                <a:gd name="T50" fmla="*/ 1 w 148"/>
                <a:gd name="T51" fmla="*/ 1 h 153"/>
                <a:gd name="T52" fmla="*/ 1 w 148"/>
                <a:gd name="T53" fmla="*/ 1 h 153"/>
                <a:gd name="T54" fmla="*/ 1 w 148"/>
                <a:gd name="T55" fmla="*/ 1 h 153"/>
                <a:gd name="T56" fmla="*/ 1 w 148"/>
                <a:gd name="T57" fmla="*/ 1 h 153"/>
                <a:gd name="T58" fmla="*/ 1 w 148"/>
                <a:gd name="T59" fmla="*/ 1 h 153"/>
                <a:gd name="T60" fmla="*/ 1 w 148"/>
                <a:gd name="T61" fmla="*/ 2 h 153"/>
                <a:gd name="T62" fmla="*/ 1 w 148"/>
                <a:gd name="T63" fmla="*/ 2 h 153"/>
                <a:gd name="T64" fmla="*/ 1 w 148"/>
                <a:gd name="T65" fmla="*/ 2 h 153"/>
                <a:gd name="T66" fmla="*/ 1 w 148"/>
                <a:gd name="T67" fmla="*/ 2 h 153"/>
                <a:gd name="T68" fmla="*/ 1 w 148"/>
                <a:gd name="T69" fmla="*/ 2 h 153"/>
                <a:gd name="T70" fmla="*/ 1 w 148"/>
                <a:gd name="T71" fmla="*/ 1 h 153"/>
                <a:gd name="T72" fmla="*/ 1 w 148"/>
                <a:gd name="T73" fmla="*/ 1 h 153"/>
                <a:gd name="T74" fmla="*/ 1 w 148"/>
                <a:gd name="T75" fmla="*/ 1 h 153"/>
                <a:gd name="T76" fmla="*/ 1 w 148"/>
                <a:gd name="T77" fmla="*/ 1 h 153"/>
                <a:gd name="T78" fmla="*/ 1 w 148"/>
                <a:gd name="T79" fmla="*/ 0 h 153"/>
                <a:gd name="T80" fmla="*/ 1 w 148"/>
                <a:gd name="T81" fmla="*/ 0 h 153"/>
                <a:gd name="T82" fmla="*/ 1 w 148"/>
                <a:gd name="T83" fmla="*/ 0 h 153"/>
                <a:gd name="T84" fmla="*/ 1 w 148"/>
                <a:gd name="T85" fmla="*/ 0 h 153"/>
                <a:gd name="T86" fmla="*/ 1 w 148"/>
                <a:gd name="T87" fmla="*/ 0 h 153"/>
                <a:gd name="T88" fmla="*/ 1 w 148"/>
                <a:gd name="T89" fmla="*/ 0 h 153"/>
                <a:gd name="T90" fmla="*/ 1 w 148"/>
                <a:gd name="T91" fmla="*/ 0 h 153"/>
                <a:gd name="T92" fmla="*/ 1 w 148"/>
                <a:gd name="T93" fmla="*/ 0 h 153"/>
                <a:gd name="T94" fmla="*/ 1 w 148"/>
                <a:gd name="T95" fmla="*/ 0 h 153"/>
                <a:gd name="T96" fmla="*/ 1 w 148"/>
                <a:gd name="T97" fmla="*/ 0 h 153"/>
                <a:gd name="T98" fmla="*/ 1 w 148"/>
                <a:gd name="T99" fmla="*/ 0 h 153"/>
                <a:gd name="T100" fmla="*/ 2 w 148"/>
                <a:gd name="T101" fmla="*/ 0 h 153"/>
                <a:gd name="T102" fmla="*/ 2 w 148"/>
                <a:gd name="T103" fmla="*/ 0 h 153"/>
                <a:gd name="T104" fmla="*/ 2 w 148"/>
                <a:gd name="T105" fmla="*/ 0 h 153"/>
                <a:gd name="T106" fmla="*/ 2 w 148"/>
                <a:gd name="T107" fmla="*/ 0 h 153"/>
                <a:gd name="T108" fmla="*/ 2 w 148"/>
                <a:gd name="T109" fmla="*/ 0 h 153"/>
                <a:gd name="T110" fmla="*/ 2 w 148"/>
                <a:gd name="T111" fmla="*/ 1 h 1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8"/>
                <a:gd name="T169" fmla="*/ 0 h 153"/>
                <a:gd name="T170" fmla="*/ 148 w 148"/>
                <a:gd name="T171" fmla="*/ 153 h 15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8" h="153">
                  <a:moveTo>
                    <a:pt x="134" y="73"/>
                  </a:moveTo>
                  <a:lnTo>
                    <a:pt x="128" y="71"/>
                  </a:lnTo>
                  <a:lnTo>
                    <a:pt x="128" y="65"/>
                  </a:lnTo>
                  <a:lnTo>
                    <a:pt x="127" y="59"/>
                  </a:lnTo>
                  <a:lnTo>
                    <a:pt x="127" y="52"/>
                  </a:lnTo>
                  <a:lnTo>
                    <a:pt x="124" y="46"/>
                  </a:lnTo>
                  <a:lnTo>
                    <a:pt x="122" y="39"/>
                  </a:lnTo>
                  <a:lnTo>
                    <a:pt x="120" y="33"/>
                  </a:lnTo>
                  <a:lnTo>
                    <a:pt x="117" y="28"/>
                  </a:lnTo>
                  <a:lnTo>
                    <a:pt x="114" y="22"/>
                  </a:lnTo>
                  <a:lnTo>
                    <a:pt x="109" y="18"/>
                  </a:lnTo>
                  <a:lnTo>
                    <a:pt x="104" y="13"/>
                  </a:lnTo>
                  <a:lnTo>
                    <a:pt x="101" y="12"/>
                  </a:lnTo>
                  <a:lnTo>
                    <a:pt x="97" y="10"/>
                  </a:lnTo>
                  <a:lnTo>
                    <a:pt x="94" y="10"/>
                  </a:lnTo>
                  <a:lnTo>
                    <a:pt x="91" y="9"/>
                  </a:lnTo>
                  <a:lnTo>
                    <a:pt x="88" y="10"/>
                  </a:lnTo>
                  <a:lnTo>
                    <a:pt x="84" y="10"/>
                  </a:lnTo>
                  <a:lnTo>
                    <a:pt x="81" y="11"/>
                  </a:lnTo>
                  <a:lnTo>
                    <a:pt x="78" y="13"/>
                  </a:lnTo>
                  <a:lnTo>
                    <a:pt x="76" y="16"/>
                  </a:lnTo>
                  <a:lnTo>
                    <a:pt x="72" y="19"/>
                  </a:lnTo>
                  <a:lnTo>
                    <a:pt x="71" y="23"/>
                  </a:lnTo>
                  <a:lnTo>
                    <a:pt x="70" y="28"/>
                  </a:lnTo>
                  <a:lnTo>
                    <a:pt x="70" y="32"/>
                  </a:lnTo>
                  <a:lnTo>
                    <a:pt x="71" y="35"/>
                  </a:lnTo>
                  <a:lnTo>
                    <a:pt x="72" y="39"/>
                  </a:lnTo>
                  <a:lnTo>
                    <a:pt x="75" y="43"/>
                  </a:lnTo>
                  <a:lnTo>
                    <a:pt x="77" y="46"/>
                  </a:lnTo>
                  <a:lnTo>
                    <a:pt x="80" y="49"/>
                  </a:lnTo>
                  <a:lnTo>
                    <a:pt x="83" y="52"/>
                  </a:lnTo>
                  <a:lnTo>
                    <a:pt x="85" y="56"/>
                  </a:lnTo>
                  <a:lnTo>
                    <a:pt x="94" y="65"/>
                  </a:lnTo>
                  <a:lnTo>
                    <a:pt x="98" y="72"/>
                  </a:lnTo>
                  <a:lnTo>
                    <a:pt x="103" y="77"/>
                  </a:lnTo>
                  <a:lnTo>
                    <a:pt x="107" y="84"/>
                  </a:lnTo>
                  <a:lnTo>
                    <a:pt x="110" y="90"/>
                  </a:lnTo>
                  <a:lnTo>
                    <a:pt x="113" y="97"/>
                  </a:lnTo>
                  <a:lnTo>
                    <a:pt x="115" y="103"/>
                  </a:lnTo>
                  <a:lnTo>
                    <a:pt x="116" y="110"/>
                  </a:lnTo>
                  <a:lnTo>
                    <a:pt x="115" y="116"/>
                  </a:lnTo>
                  <a:lnTo>
                    <a:pt x="113" y="124"/>
                  </a:lnTo>
                  <a:lnTo>
                    <a:pt x="109" y="130"/>
                  </a:lnTo>
                  <a:lnTo>
                    <a:pt x="104" y="137"/>
                  </a:lnTo>
                  <a:lnTo>
                    <a:pt x="98" y="142"/>
                  </a:lnTo>
                  <a:lnTo>
                    <a:pt x="93" y="147"/>
                  </a:lnTo>
                  <a:lnTo>
                    <a:pt x="87" y="150"/>
                  </a:lnTo>
                  <a:lnTo>
                    <a:pt x="79" y="152"/>
                  </a:lnTo>
                  <a:lnTo>
                    <a:pt x="72" y="153"/>
                  </a:lnTo>
                  <a:lnTo>
                    <a:pt x="65" y="153"/>
                  </a:lnTo>
                  <a:lnTo>
                    <a:pt x="57" y="152"/>
                  </a:lnTo>
                  <a:lnTo>
                    <a:pt x="51" y="150"/>
                  </a:lnTo>
                  <a:lnTo>
                    <a:pt x="44" y="146"/>
                  </a:lnTo>
                  <a:lnTo>
                    <a:pt x="42" y="144"/>
                  </a:lnTo>
                  <a:lnTo>
                    <a:pt x="40" y="143"/>
                  </a:lnTo>
                  <a:lnTo>
                    <a:pt x="38" y="141"/>
                  </a:lnTo>
                  <a:lnTo>
                    <a:pt x="36" y="139"/>
                  </a:lnTo>
                  <a:lnTo>
                    <a:pt x="33" y="138"/>
                  </a:lnTo>
                  <a:lnTo>
                    <a:pt x="32" y="136"/>
                  </a:lnTo>
                  <a:lnTo>
                    <a:pt x="30" y="134"/>
                  </a:lnTo>
                  <a:lnTo>
                    <a:pt x="29" y="133"/>
                  </a:lnTo>
                  <a:lnTo>
                    <a:pt x="27" y="130"/>
                  </a:lnTo>
                  <a:lnTo>
                    <a:pt x="26" y="128"/>
                  </a:lnTo>
                  <a:lnTo>
                    <a:pt x="25" y="127"/>
                  </a:lnTo>
                  <a:lnTo>
                    <a:pt x="24" y="126"/>
                  </a:lnTo>
                  <a:lnTo>
                    <a:pt x="23" y="126"/>
                  </a:lnTo>
                  <a:lnTo>
                    <a:pt x="23" y="125"/>
                  </a:lnTo>
                  <a:lnTo>
                    <a:pt x="22" y="125"/>
                  </a:lnTo>
                  <a:lnTo>
                    <a:pt x="20" y="124"/>
                  </a:lnTo>
                  <a:lnTo>
                    <a:pt x="19" y="124"/>
                  </a:lnTo>
                  <a:lnTo>
                    <a:pt x="19" y="123"/>
                  </a:lnTo>
                  <a:lnTo>
                    <a:pt x="18" y="123"/>
                  </a:lnTo>
                  <a:lnTo>
                    <a:pt x="17" y="122"/>
                  </a:lnTo>
                  <a:lnTo>
                    <a:pt x="16" y="122"/>
                  </a:lnTo>
                  <a:lnTo>
                    <a:pt x="15" y="121"/>
                  </a:lnTo>
                  <a:lnTo>
                    <a:pt x="14" y="120"/>
                  </a:lnTo>
                  <a:lnTo>
                    <a:pt x="13" y="120"/>
                  </a:lnTo>
                  <a:lnTo>
                    <a:pt x="11" y="120"/>
                  </a:lnTo>
                  <a:lnTo>
                    <a:pt x="9" y="118"/>
                  </a:lnTo>
                  <a:lnTo>
                    <a:pt x="6" y="118"/>
                  </a:lnTo>
                  <a:lnTo>
                    <a:pt x="3" y="118"/>
                  </a:lnTo>
                  <a:lnTo>
                    <a:pt x="0" y="117"/>
                  </a:lnTo>
                  <a:lnTo>
                    <a:pt x="13" y="73"/>
                  </a:lnTo>
                  <a:lnTo>
                    <a:pt x="20" y="73"/>
                  </a:lnTo>
                  <a:lnTo>
                    <a:pt x="20" y="81"/>
                  </a:lnTo>
                  <a:lnTo>
                    <a:pt x="22" y="87"/>
                  </a:lnTo>
                  <a:lnTo>
                    <a:pt x="22" y="95"/>
                  </a:lnTo>
                  <a:lnTo>
                    <a:pt x="23" y="102"/>
                  </a:lnTo>
                  <a:lnTo>
                    <a:pt x="25" y="109"/>
                  </a:lnTo>
                  <a:lnTo>
                    <a:pt x="27" y="116"/>
                  </a:lnTo>
                  <a:lnTo>
                    <a:pt x="30" y="123"/>
                  </a:lnTo>
                  <a:lnTo>
                    <a:pt x="35" y="128"/>
                  </a:lnTo>
                  <a:lnTo>
                    <a:pt x="39" y="134"/>
                  </a:lnTo>
                  <a:lnTo>
                    <a:pt x="44" y="138"/>
                  </a:lnTo>
                  <a:lnTo>
                    <a:pt x="49" y="140"/>
                  </a:lnTo>
                  <a:lnTo>
                    <a:pt x="53" y="141"/>
                  </a:lnTo>
                  <a:lnTo>
                    <a:pt x="57" y="142"/>
                  </a:lnTo>
                  <a:lnTo>
                    <a:pt x="62" y="142"/>
                  </a:lnTo>
                  <a:lnTo>
                    <a:pt x="66" y="141"/>
                  </a:lnTo>
                  <a:lnTo>
                    <a:pt x="69" y="141"/>
                  </a:lnTo>
                  <a:lnTo>
                    <a:pt x="74" y="139"/>
                  </a:lnTo>
                  <a:lnTo>
                    <a:pt x="77" y="137"/>
                  </a:lnTo>
                  <a:lnTo>
                    <a:pt x="80" y="134"/>
                  </a:lnTo>
                  <a:lnTo>
                    <a:pt x="83" y="130"/>
                  </a:lnTo>
                  <a:lnTo>
                    <a:pt x="85" y="126"/>
                  </a:lnTo>
                  <a:lnTo>
                    <a:pt x="85" y="123"/>
                  </a:lnTo>
                  <a:lnTo>
                    <a:pt x="85" y="118"/>
                  </a:lnTo>
                  <a:lnTo>
                    <a:pt x="85" y="115"/>
                  </a:lnTo>
                  <a:lnTo>
                    <a:pt x="84" y="111"/>
                  </a:lnTo>
                  <a:lnTo>
                    <a:pt x="82" y="108"/>
                  </a:lnTo>
                  <a:lnTo>
                    <a:pt x="80" y="104"/>
                  </a:lnTo>
                  <a:lnTo>
                    <a:pt x="78" y="101"/>
                  </a:lnTo>
                  <a:lnTo>
                    <a:pt x="75" y="97"/>
                  </a:lnTo>
                  <a:lnTo>
                    <a:pt x="72" y="95"/>
                  </a:lnTo>
                  <a:lnTo>
                    <a:pt x="67" y="88"/>
                  </a:lnTo>
                  <a:lnTo>
                    <a:pt x="62" y="82"/>
                  </a:lnTo>
                  <a:lnTo>
                    <a:pt x="56" y="74"/>
                  </a:lnTo>
                  <a:lnTo>
                    <a:pt x="51" y="68"/>
                  </a:lnTo>
                  <a:lnTo>
                    <a:pt x="48" y="60"/>
                  </a:lnTo>
                  <a:lnTo>
                    <a:pt x="44" y="52"/>
                  </a:lnTo>
                  <a:lnTo>
                    <a:pt x="43" y="44"/>
                  </a:lnTo>
                  <a:lnTo>
                    <a:pt x="43" y="36"/>
                  </a:lnTo>
                  <a:lnTo>
                    <a:pt x="45" y="28"/>
                  </a:lnTo>
                  <a:lnTo>
                    <a:pt x="50" y="19"/>
                  </a:lnTo>
                  <a:lnTo>
                    <a:pt x="53" y="13"/>
                  </a:lnTo>
                  <a:lnTo>
                    <a:pt x="58" y="8"/>
                  </a:lnTo>
                  <a:lnTo>
                    <a:pt x="64" y="5"/>
                  </a:lnTo>
                  <a:lnTo>
                    <a:pt x="69" y="3"/>
                  </a:lnTo>
                  <a:lnTo>
                    <a:pt x="76" y="0"/>
                  </a:lnTo>
                  <a:lnTo>
                    <a:pt x="82" y="0"/>
                  </a:lnTo>
                  <a:lnTo>
                    <a:pt x="89" y="0"/>
                  </a:lnTo>
                  <a:lnTo>
                    <a:pt x="95" y="3"/>
                  </a:lnTo>
                  <a:lnTo>
                    <a:pt x="103" y="5"/>
                  </a:lnTo>
                  <a:lnTo>
                    <a:pt x="109" y="8"/>
                  </a:lnTo>
                  <a:lnTo>
                    <a:pt x="110" y="9"/>
                  </a:lnTo>
                  <a:lnTo>
                    <a:pt x="113" y="10"/>
                  </a:lnTo>
                  <a:lnTo>
                    <a:pt x="114" y="11"/>
                  </a:lnTo>
                  <a:lnTo>
                    <a:pt x="116" y="12"/>
                  </a:lnTo>
                  <a:lnTo>
                    <a:pt x="117" y="13"/>
                  </a:lnTo>
                  <a:lnTo>
                    <a:pt x="119" y="16"/>
                  </a:lnTo>
                  <a:lnTo>
                    <a:pt x="120" y="17"/>
                  </a:lnTo>
                  <a:lnTo>
                    <a:pt x="121" y="18"/>
                  </a:lnTo>
                  <a:lnTo>
                    <a:pt x="123" y="20"/>
                  </a:lnTo>
                  <a:lnTo>
                    <a:pt x="124" y="21"/>
                  </a:lnTo>
                  <a:lnTo>
                    <a:pt x="126" y="22"/>
                  </a:lnTo>
                  <a:lnTo>
                    <a:pt x="126" y="23"/>
                  </a:lnTo>
                  <a:lnTo>
                    <a:pt x="127" y="24"/>
                  </a:lnTo>
                  <a:lnTo>
                    <a:pt x="127" y="25"/>
                  </a:lnTo>
                  <a:lnTo>
                    <a:pt x="128" y="26"/>
                  </a:lnTo>
                  <a:lnTo>
                    <a:pt x="129" y="28"/>
                  </a:lnTo>
                  <a:lnTo>
                    <a:pt x="130" y="29"/>
                  </a:lnTo>
                  <a:lnTo>
                    <a:pt x="130" y="30"/>
                  </a:lnTo>
                  <a:lnTo>
                    <a:pt x="131" y="30"/>
                  </a:lnTo>
                  <a:lnTo>
                    <a:pt x="133" y="30"/>
                  </a:lnTo>
                  <a:lnTo>
                    <a:pt x="135" y="30"/>
                  </a:lnTo>
                  <a:lnTo>
                    <a:pt x="136" y="30"/>
                  </a:lnTo>
                  <a:lnTo>
                    <a:pt x="139" y="30"/>
                  </a:lnTo>
                  <a:lnTo>
                    <a:pt x="141" y="30"/>
                  </a:lnTo>
                  <a:lnTo>
                    <a:pt x="143" y="30"/>
                  </a:lnTo>
                  <a:lnTo>
                    <a:pt x="144" y="30"/>
                  </a:lnTo>
                  <a:lnTo>
                    <a:pt x="146" y="30"/>
                  </a:lnTo>
                  <a:lnTo>
                    <a:pt x="148" y="30"/>
                  </a:lnTo>
                  <a:lnTo>
                    <a:pt x="135" y="73"/>
                  </a:lnTo>
                  <a:lnTo>
                    <a:pt x="134" y="7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176" name="Freeform 1052"/>
            <p:cNvSpPr>
              <a:spLocks/>
            </p:cNvSpPr>
            <p:nvPr/>
          </p:nvSpPr>
          <p:spPr bwMode="auto">
            <a:xfrm>
              <a:off x="3645" y="3541"/>
              <a:ext cx="74" cy="76"/>
            </a:xfrm>
            <a:custGeom>
              <a:avLst/>
              <a:gdLst>
                <a:gd name="T0" fmla="*/ 2 w 148"/>
                <a:gd name="T1" fmla="*/ 1 h 153"/>
                <a:gd name="T2" fmla="*/ 1 w 148"/>
                <a:gd name="T3" fmla="*/ 0 h 153"/>
                <a:gd name="T4" fmla="*/ 1 w 148"/>
                <a:gd name="T5" fmla="*/ 0 h 153"/>
                <a:gd name="T6" fmla="*/ 1 w 148"/>
                <a:gd name="T7" fmla="*/ 0 h 153"/>
                <a:gd name="T8" fmla="*/ 1 w 148"/>
                <a:gd name="T9" fmla="*/ 0 h 153"/>
                <a:gd name="T10" fmla="*/ 1 w 148"/>
                <a:gd name="T11" fmla="*/ 0 h 153"/>
                <a:gd name="T12" fmla="*/ 1 w 148"/>
                <a:gd name="T13" fmla="*/ 0 h 153"/>
                <a:gd name="T14" fmla="*/ 1 w 148"/>
                <a:gd name="T15" fmla="*/ 0 h 153"/>
                <a:gd name="T16" fmla="*/ 1 w 148"/>
                <a:gd name="T17" fmla="*/ 0 h 153"/>
                <a:gd name="T18" fmla="*/ 1 w 148"/>
                <a:gd name="T19" fmla="*/ 0 h 153"/>
                <a:gd name="T20" fmla="*/ 1 w 148"/>
                <a:gd name="T21" fmla="*/ 1 h 153"/>
                <a:gd name="T22" fmla="*/ 1 w 148"/>
                <a:gd name="T23" fmla="*/ 1 h 153"/>
                <a:gd name="T24" fmla="*/ 1 w 148"/>
                <a:gd name="T25" fmla="*/ 1 h 153"/>
                <a:gd name="T26" fmla="*/ 1 w 148"/>
                <a:gd name="T27" fmla="*/ 1 h 153"/>
                <a:gd name="T28" fmla="*/ 1 w 148"/>
                <a:gd name="T29" fmla="*/ 2 h 153"/>
                <a:gd name="T30" fmla="*/ 1 w 148"/>
                <a:gd name="T31" fmla="*/ 2 h 153"/>
                <a:gd name="T32" fmla="*/ 1 w 148"/>
                <a:gd name="T33" fmla="*/ 2 h 153"/>
                <a:gd name="T34" fmla="*/ 1 w 148"/>
                <a:gd name="T35" fmla="*/ 2 h 153"/>
                <a:gd name="T36" fmla="*/ 1 w 148"/>
                <a:gd name="T37" fmla="*/ 2 h 153"/>
                <a:gd name="T38" fmla="*/ 1 w 148"/>
                <a:gd name="T39" fmla="*/ 2 h 153"/>
                <a:gd name="T40" fmla="*/ 1 w 148"/>
                <a:gd name="T41" fmla="*/ 2 h 153"/>
                <a:gd name="T42" fmla="*/ 1 w 148"/>
                <a:gd name="T43" fmla="*/ 1 h 153"/>
                <a:gd name="T44" fmla="*/ 1 w 148"/>
                <a:gd name="T45" fmla="*/ 1 h 153"/>
                <a:gd name="T46" fmla="*/ 1 w 148"/>
                <a:gd name="T47" fmla="*/ 1 h 153"/>
                <a:gd name="T48" fmla="*/ 1 w 148"/>
                <a:gd name="T49" fmla="*/ 1 h 153"/>
                <a:gd name="T50" fmla="*/ 1 w 148"/>
                <a:gd name="T51" fmla="*/ 1 h 153"/>
                <a:gd name="T52" fmla="*/ 1 w 148"/>
                <a:gd name="T53" fmla="*/ 1 h 153"/>
                <a:gd name="T54" fmla="*/ 1 w 148"/>
                <a:gd name="T55" fmla="*/ 1 h 153"/>
                <a:gd name="T56" fmla="*/ 1 w 148"/>
                <a:gd name="T57" fmla="*/ 1 h 153"/>
                <a:gd name="T58" fmla="*/ 1 w 148"/>
                <a:gd name="T59" fmla="*/ 1 h 153"/>
                <a:gd name="T60" fmla="*/ 1 w 148"/>
                <a:gd name="T61" fmla="*/ 2 h 153"/>
                <a:gd name="T62" fmla="*/ 1 w 148"/>
                <a:gd name="T63" fmla="*/ 2 h 153"/>
                <a:gd name="T64" fmla="*/ 1 w 148"/>
                <a:gd name="T65" fmla="*/ 2 h 153"/>
                <a:gd name="T66" fmla="*/ 1 w 148"/>
                <a:gd name="T67" fmla="*/ 2 h 153"/>
                <a:gd name="T68" fmla="*/ 1 w 148"/>
                <a:gd name="T69" fmla="*/ 2 h 153"/>
                <a:gd name="T70" fmla="*/ 1 w 148"/>
                <a:gd name="T71" fmla="*/ 1 h 153"/>
                <a:gd name="T72" fmla="*/ 1 w 148"/>
                <a:gd name="T73" fmla="*/ 1 h 153"/>
                <a:gd name="T74" fmla="*/ 1 w 148"/>
                <a:gd name="T75" fmla="*/ 1 h 153"/>
                <a:gd name="T76" fmla="*/ 1 w 148"/>
                <a:gd name="T77" fmla="*/ 1 h 153"/>
                <a:gd name="T78" fmla="*/ 1 w 148"/>
                <a:gd name="T79" fmla="*/ 0 h 153"/>
                <a:gd name="T80" fmla="*/ 1 w 148"/>
                <a:gd name="T81" fmla="*/ 0 h 153"/>
                <a:gd name="T82" fmla="*/ 1 w 148"/>
                <a:gd name="T83" fmla="*/ 0 h 153"/>
                <a:gd name="T84" fmla="*/ 1 w 148"/>
                <a:gd name="T85" fmla="*/ 0 h 153"/>
                <a:gd name="T86" fmla="*/ 1 w 148"/>
                <a:gd name="T87" fmla="*/ 0 h 153"/>
                <a:gd name="T88" fmla="*/ 1 w 148"/>
                <a:gd name="T89" fmla="*/ 0 h 153"/>
                <a:gd name="T90" fmla="*/ 1 w 148"/>
                <a:gd name="T91" fmla="*/ 0 h 153"/>
                <a:gd name="T92" fmla="*/ 1 w 148"/>
                <a:gd name="T93" fmla="*/ 0 h 153"/>
                <a:gd name="T94" fmla="*/ 1 w 148"/>
                <a:gd name="T95" fmla="*/ 0 h 153"/>
                <a:gd name="T96" fmla="*/ 1 w 148"/>
                <a:gd name="T97" fmla="*/ 0 h 153"/>
                <a:gd name="T98" fmla="*/ 1 w 148"/>
                <a:gd name="T99" fmla="*/ 0 h 153"/>
                <a:gd name="T100" fmla="*/ 2 w 148"/>
                <a:gd name="T101" fmla="*/ 0 h 153"/>
                <a:gd name="T102" fmla="*/ 2 w 148"/>
                <a:gd name="T103" fmla="*/ 0 h 153"/>
                <a:gd name="T104" fmla="*/ 2 w 148"/>
                <a:gd name="T105" fmla="*/ 0 h 153"/>
                <a:gd name="T106" fmla="*/ 2 w 148"/>
                <a:gd name="T107" fmla="*/ 0 h 153"/>
                <a:gd name="T108" fmla="*/ 2 w 148"/>
                <a:gd name="T109" fmla="*/ 0 h 15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8"/>
                <a:gd name="T166" fmla="*/ 0 h 153"/>
                <a:gd name="T167" fmla="*/ 148 w 148"/>
                <a:gd name="T168" fmla="*/ 153 h 15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8" h="153">
                  <a:moveTo>
                    <a:pt x="134" y="73"/>
                  </a:moveTo>
                  <a:lnTo>
                    <a:pt x="128" y="71"/>
                  </a:lnTo>
                  <a:lnTo>
                    <a:pt x="128" y="65"/>
                  </a:lnTo>
                  <a:lnTo>
                    <a:pt x="127" y="59"/>
                  </a:lnTo>
                  <a:lnTo>
                    <a:pt x="127" y="52"/>
                  </a:lnTo>
                  <a:lnTo>
                    <a:pt x="124" y="46"/>
                  </a:lnTo>
                  <a:lnTo>
                    <a:pt x="122" y="39"/>
                  </a:lnTo>
                  <a:lnTo>
                    <a:pt x="120" y="33"/>
                  </a:lnTo>
                  <a:lnTo>
                    <a:pt x="117" y="28"/>
                  </a:lnTo>
                  <a:lnTo>
                    <a:pt x="114" y="22"/>
                  </a:lnTo>
                  <a:lnTo>
                    <a:pt x="109" y="18"/>
                  </a:lnTo>
                  <a:lnTo>
                    <a:pt x="104" y="13"/>
                  </a:lnTo>
                  <a:lnTo>
                    <a:pt x="101" y="12"/>
                  </a:lnTo>
                  <a:lnTo>
                    <a:pt x="97" y="10"/>
                  </a:lnTo>
                  <a:lnTo>
                    <a:pt x="94" y="10"/>
                  </a:lnTo>
                  <a:lnTo>
                    <a:pt x="91" y="9"/>
                  </a:lnTo>
                  <a:lnTo>
                    <a:pt x="88" y="10"/>
                  </a:lnTo>
                  <a:lnTo>
                    <a:pt x="84" y="10"/>
                  </a:lnTo>
                  <a:lnTo>
                    <a:pt x="81" y="11"/>
                  </a:lnTo>
                  <a:lnTo>
                    <a:pt x="78" y="13"/>
                  </a:lnTo>
                  <a:lnTo>
                    <a:pt x="76" y="16"/>
                  </a:lnTo>
                  <a:lnTo>
                    <a:pt x="72" y="19"/>
                  </a:lnTo>
                  <a:lnTo>
                    <a:pt x="71" y="23"/>
                  </a:lnTo>
                  <a:lnTo>
                    <a:pt x="70" y="28"/>
                  </a:lnTo>
                  <a:lnTo>
                    <a:pt x="70" y="32"/>
                  </a:lnTo>
                  <a:lnTo>
                    <a:pt x="71" y="35"/>
                  </a:lnTo>
                  <a:lnTo>
                    <a:pt x="72" y="39"/>
                  </a:lnTo>
                  <a:lnTo>
                    <a:pt x="75" y="43"/>
                  </a:lnTo>
                  <a:lnTo>
                    <a:pt x="77" y="46"/>
                  </a:lnTo>
                  <a:lnTo>
                    <a:pt x="80" y="49"/>
                  </a:lnTo>
                  <a:lnTo>
                    <a:pt x="83" y="52"/>
                  </a:lnTo>
                  <a:lnTo>
                    <a:pt x="85" y="56"/>
                  </a:lnTo>
                  <a:lnTo>
                    <a:pt x="94" y="65"/>
                  </a:lnTo>
                  <a:lnTo>
                    <a:pt x="98" y="72"/>
                  </a:lnTo>
                  <a:lnTo>
                    <a:pt x="103" y="77"/>
                  </a:lnTo>
                  <a:lnTo>
                    <a:pt x="107" y="84"/>
                  </a:lnTo>
                  <a:lnTo>
                    <a:pt x="110" y="90"/>
                  </a:lnTo>
                  <a:lnTo>
                    <a:pt x="113" y="97"/>
                  </a:lnTo>
                  <a:lnTo>
                    <a:pt x="115" y="103"/>
                  </a:lnTo>
                  <a:lnTo>
                    <a:pt x="116" y="110"/>
                  </a:lnTo>
                  <a:lnTo>
                    <a:pt x="115" y="116"/>
                  </a:lnTo>
                  <a:lnTo>
                    <a:pt x="113" y="124"/>
                  </a:lnTo>
                  <a:lnTo>
                    <a:pt x="109" y="130"/>
                  </a:lnTo>
                  <a:lnTo>
                    <a:pt x="104" y="137"/>
                  </a:lnTo>
                  <a:lnTo>
                    <a:pt x="98" y="142"/>
                  </a:lnTo>
                  <a:lnTo>
                    <a:pt x="93" y="147"/>
                  </a:lnTo>
                  <a:lnTo>
                    <a:pt x="87" y="150"/>
                  </a:lnTo>
                  <a:lnTo>
                    <a:pt x="79" y="152"/>
                  </a:lnTo>
                  <a:lnTo>
                    <a:pt x="72" y="153"/>
                  </a:lnTo>
                  <a:lnTo>
                    <a:pt x="65" y="153"/>
                  </a:lnTo>
                  <a:lnTo>
                    <a:pt x="57" y="152"/>
                  </a:lnTo>
                  <a:lnTo>
                    <a:pt x="51" y="150"/>
                  </a:lnTo>
                  <a:lnTo>
                    <a:pt x="44" y="146"/>
                  </a:lnTo>
                  <a:lnTo>
                    <a:pt x="42" y="144"/>
                  </a:lnTo>
                  <a:lnTo>
                    <a:pt x="40" y="143"/>
                  </a:lnTo>
                  <a:lnTo>
                    <a:pt x="38" y="141"/>
                  </a:lnTo>
                  <a:lnTo>
                    <a:pt x="36" y="139"/>
                  </a:lnTo>
                  <a:lnTo>
                    <a:pt x="33" y="138"/>
                  </a:lnTo>
                  <a:lnTo>
                    <a:pt x="32" y="136"/>
                  </a:lnTo>
                  <a:lnTo>
                    <a:pt x="30" y="134"/>
                  </a:lnTo>
                  <a:lnTo>
                    <a:pt x="29" y="133"/>
                  </a:lnTo>
                  <a:lnTo>
                    <a:pt x="27" y="130"/>
                  </a:lnTo>
                  <a:lnTo>
                    <a:pt x="26" y="128"/>
                  </a:lnTo>
                  <a:lnTo>
                    <a:pt x="25" y="127"/>
                  </a:lnTo>
                  <a:lnTo>
                    <a:pt x="24" y="126"/>
                  </a:lnTo>
                  <a:lnTo>
                    <a:pt x="23" y="126"/>
                  </a:lnTo>
                  <a:lnTo>
                    <a:pt x="23" y="125"/>
                  </a:lnTo>
                  <a:lnTo>
                    <a:pt x="22" y="125"/>
                  </a:lnTo>
                  <a:lnTo>
                    <a:pt x="20" y="124"/>
                  </a:lnTo>
                  <a:lnTo>
                    <a:pt x="19" y="124"/>
                  </a:lnTo>
                  <a:lnTo>
                    <a:pt x="19" y="123"/>
                  </a:lnTo>
                  <a:lnTo>
                    <a:pt x="18" y="123"/>
                  </a:lnTo>
                  <a:lnTo>
                    <a:pt x="17" y="122"/>
                  </a:lnTo>
                  <a:lnTo>
                    <a:pt x="16" y="122"/>
                  </a:lnTo>
                  <a:lnTo>
                    <a:pt x="15" y="121"/>
                  </a:lnTo>
                  <a:lnTo>
                    <a:pt x="14" y="120"/>
                  </a:lnTo>
                  <a:lnTo>
                    <a:pt x="13" y="120"/>
                  </a:lnTo>
                  <a:lnTo>
                    <a:pt x="11" y="120"/>
                  </a:lnTo>
                  <a:lnTo>
                    <a:pt x="9" y="118"/>
                  </a:lnTo>
                  <a:lnTo>
                    <a:pt x="6" y="118"/>
                  </a:lnTo>
                  <a:lnTo>
                    <a:pt x="3" y="118"/>
                  </a:lnTo>
                  <a:lnTo>
                    <a:pt x="0" y="117"/>
                  </a:lnTo>
                  <a:lnTo>
                    <a:pt x="13" y="73"/>
                  </a:lnTo>
                  <a:lnTo>
                    <a:pt x="20" y="73"/>
                  </a:lnTo>
                  <a:lnTo>
                    <a:pt x="20" y="81"/>
                  </a:lnTo>
                  <a:lnTo>
                    <a:pt x="22" y="87"/>
                  </a:lnTo>
                  <a:lnTo>
                    <a:pt x="22" y="95"/>
                  </a:lnTo>
                  <a:lnTo>
                    <a:pt x="23" y="102"/>
                  </a:lnTo>
                  <a:lnTo>
                    <a:pt x="25" y="109"/>
                  </a:lnTo>
                  <a:lnTo>
                    <a:pt x="27" y="116"/>
                  </a:lnTo>
                  <a:lnTo>
                    <a:pt x="30" y="123"/>
                  </a:lnTo>
                  <a:lnTo>
                    <a:pt x="35" y="128"/>
                  </a:lnTo>
                  <a:lnTo>
                    <a:pt x="39" y="134"/>
                  </a:lnTo>
                  <a:lnTo>
                    <a:pt x="44" y="138"/>
                  </a:lnTo>
                  <a:lnTo>
                    <a:pt x="49" y="140"/>
                  </a:lnTo>
                  <a:lnTo>
                    <a:pt x="53" y="141"/>
                  </a:lnTo>
                  <a:lnTo>
                    <a:pt x="57" y="142"/>
                  </a:lnTo>
                  <a:lnTo>
                    <a:pt x="62" y="142"/>
                  </a:lnTo>
                  <a:lnTo>
                    <a:pt x="66" y="141"/>
                  </a:lnTo>
                  <a:lnTo>
                    <a:pt x="69" y="141"/>
                  </a:lnTo>
                  <a:lnTo>
                    <a:pt x="74" y="139"/>
                  </a:lnTo>
                  <a:lnTo>
                    <a:pt x="77" y="137"/>
                  </a:lnTo>
                  <a:lnTo>
                    <a:pt x="80" y="134"/>
                  </a:lnTo>
                  <a:lnTo>
                    <a:pt x="83" y="130"/>
                  </a:lnTo>
                  <a:lnTo>
                    <a:pt x="85" y="126"/>
                  </a:lnTo>
                  <a:lnTo>
                    <a:pt x="85" y="123"/>
                  </a:lnTo>
                  <a:lnTo>
                    <a:pt x="85" y="118"/>
                  </a:lnTo>
                  <a:lnTo>
                    <a:pt x="85" y="115"/>
                  </a:lnTo>
                  <a:lnTo>
                    <a:pt x="84" y="111"/>
                  </a:lnTo>
                  <a:lnTo>
                    <a:pt x="82" y="108"/>
                  </a:lnTo>
                  <a:lnTo>
                    <a:pt x="80" y="104"/>
                  </a:lnTo>
                  <a:lnTo>
                    <a:pt x="78" y="101"/>
                  </a:lnTo>
                  <a:lnTo>
                    <a:pt x="75" y="97"/>
                  </a:lnTo>
                  <a:lnTo>
                    <a:pt x="72" y="95"/>
                  </a:lnTo>
                  <a:lnTo>
                    <a:pt x="67" y="88"/>
                  </a:lnTo>
                  <a:lnTo>
                    <a:pt x="62" y="82"/>
                  </a:lnTo>
                  <a:lnTo>
                    <a:pt x="56" y="74"/>
                  </a:lnTo>
                  <a:lnTo>
                    <a:pt x="51" y="68"/>
                  </a:lnTo>
                  <a:lnTo>
                    <a:pt x="48" y="60"/>
                  </a:lnTo>
                  <a:lnTo>
                    <a:pt x="44" y="52"/>
                  </a:lnTo>
                  <a:lnTo>
                    <a:pt x="43" y="44"/>
                  </a:lnTo>
                  <a:lnTo>
                    <a:pt x="43" y="36"/>
                  </a:lnTo>
                  <a:lnTo>
                    <a:pt x="45" y="28"/>
                  </a:lnTo>
                  <a:lnTo>
                    <a:pt x="50" y="19"/>
                  </a:lnTo>
                  <a:lnTo>
                    <a:pt x="53" y="13"/>
                  </a:lnTo>
                  <a:lnTo>
                    <a:pt x="58" y="8"/>
                  </a:lnTo>
                  <a:lnTo>
                    <a:pt x="64" y="5"/>
                  </a:lnTo>
                  <a:lnTo>
                    <a:pt x="69" y="3"/>
                  </a:lnTo>
                  <a:lnTo>
                    <a:pt x="76" y="0"/>
                  </a:lnTo>
                  <a:lnTo>
                    <a:pt x="82" y="0"/>
                  </a:lnTo>
                  <a:lnTo>
                    <a:pt x="89" y="0"/>
                  </a:lnTo>
                  <a:lnTo>
                    <a:pt x="95" y="3"/>
                  </a:lnTo>
                  <a:lnTo>
                    <a:pt x="103" y="5"/>
                  </a:lnTo>
                  <a:lnTo>
                    <a:pt x="109" y="8"/>
                  </a:lnTo>
                  <a:lnTo>
                    <a:pt x="110" y="9"/>
                  </a:lnTo>
                  <a:lnTo>
                    <a:pt x="113" y="10"/>
                  </a:lnTo>
                  <a:lnTo>
                    <a:pt x="114" y="11"/>
                  </a:lnTo>
                  <a:lnTo>
                    <a:pt x="116" y="12"/>
                  </a:lnTo>
                  <a:lnTo>
                    <a:pt x="117" y="13"/>
                  </a:lnTo>
                  <a:lnTo>
                    <a:pt x="119" y="16"/>
                  </a:lnTo>
                  <a:lnTo>
                    <a:pt x="120" y="17"/>
                  </a:lnTo>
                  <a:lnTo>
                    <a:pt x="121" y="18"/>
                  </a:lnTo>
                  <a:lnTo>
                    <a:pt x="123" y="20"/>
                  </a:lnTo>
                  <a:lnTo>
                    <a:pt x="124" y="21"/>
                  </a:lnTo>
                  <a:lnTo>
                    <a:pt x="126" y="22"/>
                  </a:lnTo>
                  <a:lnTo>
                    <a:pt x="126" y="23"/>
                  </a:lnTo>
                  <a:lnTo>
                    <a:pt x="127" y="24"/>
                  </a:lnTo>
                  <a:lnTo>
                    <a:pt x="127" y="25"/>
                  </a:lnTo>
                  <a:lnTo>
                    <a:pt x="128" y="26"/>
                  </a:lnTo>
                  <a:lnTo>
                    <a:pt x="129" y="28"/>
                  </a:lnTo>
                  <a:lnTo>
                    <a:pt x="130" y="29"/>
                  </a:lnTo>
                  <a:lnTo>
                    <a:pt x="130" y="30"/>
                  </a:lnTo>
                  <a:lnTo>
                    <a:pt x="131" y="30"/>
                  </a:lnTo>
                  <a:lnTo>
                    <a:pt x="133" y="30"/>
                  </a:lnTo>
                  <a:lnTo>
                    <a:pt x="135" y="30"/>
                  </a:lnTo>
                  <a:lnTo>
                    <a:pt x="136" y="30"/>
                  </a:lnTo>
                  <a:lnTo>
                    <a:pt x="139" y="30"/>
                  </a:lnTo>
                  <a:lnTo>
                    <a:pt x="141" y="30"/>
                  </a:lnTo>
                  <a:lnTo>
                    <a:pt x="143" y="30"/>
                  </a:lnTo>
                  <a:lnTo>
                    <a:pt x="144" y="30"/>
                  </a:lnTo>
                  <a:lnTo>
                    <a:pt x="146" y="30"/>
                  </a:lnTo>
                  <a:lnTo>
                    <a:pt x="148" y="30"/>
                  </a:lnTo>
                  <a:lnTo>
                    <a:pt x="135" y="7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177" name="Freeform 1053"/>
            <p:cNvSpPr>
              <a:spLocks/>
            </p:cNvSpPr>
            <p:nvPr/>
          </p:nvSpPr>
          <p:spPr bwMode="auto">
            <a:xfrm>
              <a:off x="3711" y="3564"/>
              <a:ext cx="73" cy="86"/>
            </a:xfrm>
            <a:custGeom>
              <a:avLst/>
              <a:gdLst>
                <a:gd name="T0" fmla="*/ 2 w 146"/>
                <a:gd name="T1" fmla="*/ 1 h 172"/>
                <a:gd name="T2" fmla="*/ 2 w 146"/>
                <a:gd name="T3" fmla="*/ 1 h 172"/>
                <a:gd name="T4" fmla="*/ 2 w 146"/>
                <a:gd name="T5" fmla="*/ 1 h 172"/>
                <a:gd name="T6" fmla="*/ 2 w 146"/>
                <a:gd name="T7" fmla="*/ 1 h 172"/>
                <a:gd name="T8" fmla="*/ 2 w 146"/>
                <a:gd name="T9" fmla="*/ 1 h 172"/>
                <a:gd name="T10" fmla="*/ 1 w 146"/>
                <a:gd name="T11" fmla="*/ 1 h 172"/>
                <a:gd name="T12" fmla="*/ 1 w 146"/>
                <a:gd name="T13" fmla="*/ 1 h 172"/>
                <a:gd name="T14" fmla="*/ 1 w 146"/>
                <a:gd name="T15" fmla="*/ 1 h 172"/>
                <a:gd name="T16" fmla="*/ 1 w 146"/>
                <a:gd name="T17" fmla="*/ 1 h 172"/>
                <a:gd name="T18" fmla="*/ 1 w 146"/>
                <a:gd name="T19" fmla="*/ 1 h 172"/>
                <a:gd name="T20" fmla="*/ 1 w 146"/>
                <a:gd name="T21" fmla="*/ 1 h 172"/>
                <a:gd name="T22" fmla="*/ 1 w 146"/>
                <a:gd name="T23" fmla="*/ 1 h 172"/>
                <a:gd name="T24" fmla="*/ 1 w 146"/>
                <a:gd name="T25" fmla="*/ 1 h 172"/>
                <a:gd name="T26" fmla="*/ 1 w 146"/>
                <a:gd name="T27" fmla="*/ 3 h 172"/>
                <a:gd name="T28" fmla="*/ 1 w 146"/>
                <a:gd name="T29" fmla="*/ 3 h 172"/>
                <a:gd name="T30" fmla="*/ 1 w 146"/>
                <a:gd name="T31" fmla="*/ 3 h 172"/>
                <a:gd name="T32" fmla="*/ 1 w 146"/>
                <a:gd name="T33" fmla="*/ 3 h 172"/>
                <a:gd name="T34" fmla="*/ 1 w 146"/>
                <a:gd name="T35" fmla="*/ 3 h 172"/>
                <a:gd name="T36" fmla="*/ 1 w 146"/>
                <a:gd name="T37" fmla="*/ 3 h 172"/>
                <a:gd name="T38" fmla="*/ 1 w 146"/>
                <a:gd name="T39" fmla="*/ 3 h 172"/>
                <a:gd name="T40" fmla="*/ 1 w 146"/>
                <a:gd name="T41" fmla="*/ 3 h 172"/>
                <a:gd name="T42" fmla="*/ 1 w 146"/>
                <a:gd name="T43" fmla="*/ 3 h 172"/>
                <a:gd name="T44" fmla="*/ 1 w 146"/>
                <a:gd name="T45" fmla="*/ 3 h 172"/>
                <a:gd name="T46" fmla="*/ 1 w 146"/>
                <a:gd name="T47" fmla="*/ 3 h 172"/>
                <a:gd name="T48" fmla="*/ 1 w 146"/>
                <a:gd name="T49" fmla="*/ 3 h 172"/>
                <a:gd name="T50" fmla="*/ 0 w 146"/>
                <a:gd name="T51" fmla="*/ 3 h 172"/>
                <a:gd name="T52" fmla="*/ 1 w 146"/>
                <a:gd name="T53" fmla="*/ 3 h 172"/>
                <a:gd name="T54" fmla="*/ 1 w 146"/>
                <a:gd name="T55" fmla="*/ 3 h 172"/>
                <a:gd name="T56" fmla="*/ 1 w 146"/>
                <a:gd name="T57" fmla="*/ 3 h 172"/>
                <a:gd name="T58" fmla="*/ 1 w 146"/>
                <a:gd name="T59" fmla="*/ 3 h 172"/>
                <a:gd name="T60" fmla="*/ 1 w 146"/>
                <a:gd name="T61" fmla="*/ 3 h 172"/>
                <a:gd name="T62" fmla="*/ 1 w 146"/>
                <a:gd name="T63" fmla="*/ 3 h 172"/>
                <a:gd name="T64" fmla="*/ 1 w 146"/>
                <a:gd name="T65" fmla="*/ 3 h 172"/>
                <a:gd name="T66" fmla="*/ 1 w 146"/>
                <a:gd name="T67" fmla="*/ 3 h 172"/>
                <a:gd name="T68" fmla="*/ 1 w 146"/>
                <a:gd name="T69" fmla="*/ 3 h 172"/>
                <a:gd name="T70" fmla="*/ 1 w 146"/>
                <a:gd name="T71" fmla="*/ 3 h 172"/>
                <a:gd name="T72" fmla="*/ 1 w 146"/>
                <a:gd name="T73" fmla="*/ 2 h 172"/>
                <a:gd name="T74" fmla="*/ 1 w 146"/>
                <a:gd name="T75" fmla="*/ 1 h 172"/>
                <a:gd name="T76" fmla="*/ 1 w 146"/>
                <a:gd name="T77" fmla="*/ 1 h 172"/>
                <a:gd name="T78" fmla="*/ 1 w 146"/>
                <a:gd name="T79" fmla="*/ 1 h 172"/>
                <a:gd name="T80" fmla="*/ 1 w 146"/>
                <a:gd name="T81" fmla="*/ 1 h 172"/>
                <a:gd name="T82" fmla="*/ 1 w 146"/>
                <a:gd name="T83" fmla="*/ 1 h 172"/>
                <a:gd name="T84" fmla="*/ 1 w 146"/>
                <a:gd name="T85" fmla="*/ 1 h 172"/>
                <a:gd name="T86" fmla="*/ 1 w 146"/>
                <a:gd name="T87" fmla="*/ 1 h 172"/>
                <a:gd name="T88" fmla="*/ 1 w 146"/>
                <a:gd name="T89" fmla="*/ 1 h 172"/>
                <a:gd name="T90" fmla="*/ 1 w 146"/>
                <a:gd name="T91" fmla="*/ 1 h 172"/>
                <a:gd name="T92" fmla="*/ 1 w 146"/>
                <a:gd name="T93" fmla="*/ 1 h 172"/>
                <a:gd name="T94" fmla="*/ 1 w 146"/>
                <a:gd name="T95" fmla="*/ 1 h 172"/>
                <a:gd name="T96" fmla="*/ 1 w 146"/>
                <a:gd name="T97" fmla="*/ 1 h 172"/>
                <a:gd name="T98" fmla="*/ 1 w 146"/>
                <a:gd name="T99" fmla="*/ 0 h 172"/>
                <a:gd name="T100" fmla="*/ 2 w 146"/>
                <a:gd name="T101" fmla="*/ 1 h 172"/>
                <a:gd name="T102" fmla="*/ 2 w 146"/>
                <a:gd name="T103" fmla="*/ 1 h 172"/>
                <a:gd name="T104" fmla="*/ 2 w 146"/>
                <a:gd name="T105" fmla="*/ 1 h 17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46"/>
                <a:gd name="T160" fmla="*/ 0 h 172"/>
                <a:gd name="T161" fmla="*/ 146 w 146"/>
                <a:gd name="T162" fmla="*/ 172 h 17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46" h="172">
                  <a:moveTo>
                    <a:pt x="145" y="49"/>
                  </a:moveTo>
                  <a:lnTo>
                    <a:pt x="139" y="89"/>
                  </a:lnTo>
                  <a:lnTo>
                    <a:pt x="130" y="89"/>
                  </a:lnTo>
                  <a:lnTo>
                    <a:pt x="130" y="83"/>
                  </a:lnTo>
                  <a:lnTo>
                    <a:pt x="129" y="77"/>
                  </a:lnTo>
                  <a:lnTo>
                    <a:pt x="127" y="71"/>
                  </a:lnTo>
                  <a:lnTo>
                    <a:pt x="125" y="66"/>
                  </a:lnTo>
                  <a:lnTo>
                    <a:pt x="122" y="60"/>
                  </a:lnTo>
                  <a:lnTo>
                    <a:pt x="119" y="54"/>
                  </a:lnTo>
                  <a:lnTo>
                    <a:pt x="116" y="50"/>
                  </a:lnTo>
                  <a:lnTo>
                    <a:pt x="112" y="46"/>
                  </a:lnTo>
                  <a:lnTo>
                    <a:pt x="107" y="42"/>
                  </a:lnTo>
                  <a:lnTo>
                    <a:pt x="102" y="39"/>
                  </a:lnTo>
                  <a:lnTo>
                    <a:pt x="57" y="141"/>
                  </a:lnTo>
                  <a:lnTo>
                    <a:pt x="56" y="144"/>
                  </a:lnTo>
                  <a:lnTo>
                    <a:pt x="55" y="147"/>
                  </a:lnTo>
                  <a:lnTo>
                    <a:pt x="55" y="151"/>
                  </a:lnTo>
                  <a:lnTo>
                    <a:pt x="55" y="154"/>
                  </a:lnTo>
                  <a:lnTo>
                    <a:pt x="56" y="156"/>
                  </a:lnTo>
                  <a:lnTo>
                    <a:pt x="57" y="158"/>
                  </a:lnTo>
                  <a:lnTo>
                    <a:pt x="60" y="160"/>
                  </a:lnTo>
                  <a:lnTo>
                    <a:pt x="62" y="162"/>
                  </a:lnTo>
                  <a:lnTo>
                    <a:pt x="65" y="165"/>
                  </a:lnTo>
                  <a:lnTo>
                    <a:pt x="68" y="167"/>
                  </a:lnTo>
                  <a:lnTo>
                    <a:pt x="65" y="172"/>
                  </a:lnTo>
                  <a:lnTo>
                    <a:pt x="0" y="143"/>
                  </a:lnTo>
                  <a:lnTo>
                    <a:pt x="3" y="139"/>
                  </a:lnTo>
                  <a:lnTo>
                    <a:pt x="7" y="140"/>
                  </a:lnTo>
                  <a:lnTo>
                    <a:pt x="11" y="140"/>
                  </a:lnTo>
                  <a:lnTo>
                    <a:pt x="14" y="141"/>
                  </a:lnTo>
                  <a:lnTo>
                    <a:pt x="16" y="141"/>
                  </a:lnTo>
                  <a:lnTo>
                    <a:pt x="20" y="140"/>
                  </a:lnTo>
                  <a:lnTo>
                    <a:pt x="22" y="139"/>
                  </a:lnTo>
                  <a:lnTo>
                    <a:pt x="24" y="136"/>
                  </a:lnTo>
                  <a:lnTo>
                    <a:pt x="25" y="134"/>
                  </a:lnTo>
                  <a:lnTo>
                    <a:pt x="27" y="131"/>
                  </a:lnTo>
                  <a:lnTo>
                    <a:pt x="29" y="128"/>
                  </a:lnTo>
                  <a:lnTo>
                    <a:pt x="74" y="26"/>
                  </a:lnTo>
                  <a:lnTo>
                    <a:pt x="67" y="25"/>
                  </a:lnTo>
                  <a:lnTo>
                    <a:pt x="62" y="24"/>
                  </a:lnTo>
                  <a:lnTo>
                    <a:pt x="56" y="24"/>
                  </a:lnTo>
                  <a:lnTo>
                    <a:pt x="51" y="25"/>
                  </a:lnTo>
                  <a:lnTo>
                    <a:pt x="44" y="26"/>
                  </a:lnTo>
                  <a:lnTo>
                    <a:pt x="39" y="28"/>
                  </a:lnTo>
                  <a:lnTo>
                    <a:pt x="34" y="30"/>
                  </a:lnTo>
                  <a:lnTo>
                    <a:pt x="28" y="33"/>
                  </a:lnTo>
                  <a:lnTo>
                    <a:pt x="24" y="36"/>
                  </a:lnTo>
                  <a:lnTo>
                    <a:pt x="18" y="39"/>
                  </a:lnTo>
                  <a:lnTo>
                    <a:pt x="13" y="34"/>
                  </a:lnTo>
                  <a:lnTo>
                    <a:pt x="37" y="0"/>
                  </a:lnTo>
                  <a:lnTo>
                    <a:pt x="146" y="50"/>
                  </a:lnTo>
                  <a:lnTo>
                    <a:pt x="145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178" name="Freeform 1054"/>
            <p:cNvSpPr>
              <a:spLocks/>
            </p:cNvSpPr>
            <p:nvPr/>
          </p:nvSpPr>
          <p:spPr bwMode="auto">
            <a:xfrm>
              <a:off x="3711" y="3564"/>
              <a:ext cx="73" cy="86"/>
            </a:xfrm>
            <a:custGeom>
              <a:avLst/>
              <a:gdLst>
                <a:gd name="T0" fmla="*/ 2 w 146"/>
                <a:gd name="T1" fmla="*/ 1 h 172"/>
                <a:gd name="T2" fmla="*/ 2 w 146"/>
                <a:gd name="T3" fmla="*/ 1 h 172"/>
                <a:gd name="T4" fmla="*/ 2 w 146"/>
                <a:gd name="T5" fmla="*/ 1 h 172"/>
                <a:gd name="T6" fmla="*/ 2 w 146"/>
                <a:gd name="T7" fmla="*/ 1 h 172"/>
                <a:gd name="T8" fmla="*/ 2 w 146"/>
                <a:gd name="T9" fmla="*/ 1 h 172"/>
                <a:gd name="T10" fmla="*/ 1 w 146"/>
                <a:gd name="T11" fmla="*/ 1 h 172"/>
                <a:gd name="T12" fmla="*/ 1 w 146"/>
                <a:gd name="T13" fmla="*/ 1 h 172"/>
                <a:gd name="T14" fmla="*/ 1 w 146"/>
                <a:gd name="T15" fmla="*/ 1 h 172"/>
                <a:gd name="T16" fmla="*/ 1 w 146"/>
                <a:gd name="T17" fmla="*/ 1 h 172"/>
                <a:gd name="T18" fmla="*/ 1 w 146"/>
                <a:gd name="T19" fmla="*/ 1 h 172"/>
                <a:gd name="T20" fmla="*/ 1 w 146"/>
                <a:gd name="T21" fmla="*/ 1 h 172"/>
                <a:gd name="T22" fmla="*/ 1 w 146"/>
                <a:gd name="T23" fmla="*/ 1 h 172"/>
                <a:gd name="T24" fmla="*/ 1 w 146"/>
                <a:gd name="T25" fmla="*/ 1 h 172"/>
                <a:gd name="T26" fmla="*/ 1 w 146"/>
                <a:gd name="T27" fmla="*/ 3 h 172"/>
                <a:gd name="T28" fmla="*/ 1 w 146"/>
                <a:gd name="T29" fmla="*/ 3 h 172"/>
                <a:gd name="T30" fmla="*/ 1 w 146"/>
                <a:gd name="T31" fmla="*/ 3 h 172"/>
                <a:gd name="T32" fmla="*/ 1 w 146"/>
                <a:gd name="T33" fmla="*/ 3 h 172"/>
                <a:gd name="T34" fmla="*/ 1 w 146"/>
                <a:gd name="T35" fmla="*/ 3 h 172"/>
                <a:gd name="T36" fmla="*/ 1 w 146"/>
                <a:gd name="T37" fmla="*/ 3 h 172"/>
                <a:gd name="T38" fmla="*/ 1 w 146"/>
                <a:gd name="T39" fmla="*/ 3 h 172"/>
                <a:gd name="T40" fmla="*/ 1 w 146"/>
                <a:gd name="T41" fmla="*/ 3 h 172"/>
                <a:gd name="T42" fmla="*/ 1 w 146"/>
                <a:gd name="T43" fmla="*/ 3 h 172"/>
                <a:gd name="T44" fmla="*/ 1 w 146"/>
                <a:gd name="T45" fmla="*/ 3 h 172"/>
                <a:gd name="T46" fmla="*/ 1 w 146"/>
                <a:gd name="T47" fmla="*/ 3 h 172"/>
                <a:gd name="T48" fmla="*/ 1 w 146"/>
                <a:gd name="T49" fmla="*/ 3 h 172"/>
                <a:gd name="T50" fmla="*/ 0 w 146"/>
                <a:gd name="T51" fmla="*/ 3 h 172"/>
                <a:gd name="T52" fmla="*/ 1 w 146"/>
                <a:gd name="T53" fmla="*/ 3 h 172"/>
                <a:gd name="T54" fmla="*/ 1 w 146"/>
                <a:gd name="T55" fmla="*/ 3 h 172"/>
                <a:gd name="T56" fmla="*/ 1 w 146"/>
                <a:gd name="T57" fmla="*/ 3 h 172"/>
                <a:gd name="T58" fmla="*/ 1 w 146"/>
                <a:gd name="T59" fmla="*/ 3 h 172"/>
                <a:gd name="T60" fmla="*/ 1 w 146"/>
                <a:gd name="T61" fmla="*/ 3 h 172"/>
                <a:gd name="T62" fmla="*/ 1 w 146"/>
                <a:gd name="T63" fmla="*/ 3 h 172"/>
                <a:gd name="T64" fmla="*/ 1 w 146"/>
                <a:gd name="T65" fmla="*/ 3 h 172"/>
                <a:gd name="T66" fmla="*/ 1 w 146"/>
                <a:gd name="T67" fmla="*/ 3 h 172"/>
                <a:gd name="T68" fmla="*/ 1 w 146"/>
                <a:gd name="T69" fmla="*/ 3 h 172"/>
                <a:gd name="T70" fmla="*/ 1 w 146"/>
                <a:gd name="T71" fmla="*/ 3 h 172"/>
                <a:gd name="T72" fmla="*/ 1 w 146"/>
                <a:gd name="T73" fmla="*/ 2 h 172"/>
                <a:gd name="T74" fmla="*/ 1 w 146"/>
                <a:gd name="T75" fmla="*/ 1 h 172"/>
                <a:gd name="T76" fmla="*/ 1 w 146"/>
                <a:gd name="T77" fmla="*/ 1 h 172"/>
                <a:gd name="T78" fmla="*/ 1 w 146"/>
                <a:gd name="T79" fmla="*/ 1 h 172"/>
                <a:gd name="T80" fmla="*/ 1 w 146"/>
                <a:gd name="T81" fmla="*/ 1 h 172"/>
                <a:gd name="T82" fmla="*/ 1 w 146"/>
                <a:gd name="T83" fmla="*/ 1 h 172"/>
                <a:gd name="T84" fmla="*/ 1 w 146"/>
                <a:gd name="T85" fmla="*/ 1 h 172"/>
                <a:gd name="T86" fmla="*/ 1 w 146"/>
                <a:gd name="T87" fmla="*/ 1 h 172"/>
                <a:gd name="T88" fmla="*/ 1 w 146"/>
                <a:gd name="T89" fmla="*/ 1 h 172"/>
                <a:gd name="T90" fmla="*/ 1 w 146"/>
                <a:gd name="T91" fmla="*/ 1 h 172"/>
                <a:gd name="T92" fmla="*/ 1 w 146"/>
                <a:gd name="T93" fmla="*/ 1 h 172"/>
                <a:gd name="T94" fmla="*/ 1 w 146"/>
                <a:gd name="T95" fmla="*/ 1 h 172"/>
                <a:gd name="T96" fmla="*/ 1 w 146"/>
                <a:gd name="T97" fmla="*/ 1 h 172"/>
                <a:gd name="T98" fmla="*/ 1 w 146"/>
                <a:gd name="T99" fmla="*/ 0 h 172"/>
                <a:gd name="T100" fmla="*/ 2 w 146"/>
                <a:gd name="T101" fmla="*/ 1 h 172"/>
                <a:gd name="T102" fmla="*/ 2 w 146"/>
                <a:gd name="T103" fmla="*/ 1 h 17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46"/>
                <a:gd name="T157" fmla="*/ 0 h 172"/>
                <a:gd name="T158" fmla="*/ 146 w 146"/>
                <a:gd name="T159" fmla="*/ 172 h 17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46" h="172">
                  <a:moveTo>
                    <a:pt x="145" y="49"/>
                  </a:moveTo>
                  <a:lnTo>
                    <a:pt x="139" y="89"/>
                  </a:lnTo>
                  <a:lnTo>
                    <a:pt x="130" y="89"/>
                  </a:lnTo>
                  <a:lnTo>
                    <a:pt x="130" y="83"/>
                  </a:lnTo>
                  <a:lnTo>
                    <a:pt x="129" y="77"/>
                  </a:lnTo>
                  <a:lnTo>
                    <a:pt x="127" y="71"/>
                  </a:lnTo>
                  <a:lnTo>
                    <a:pt x="125" y="66"/>
                  </a:lnTo>
                  <a:lnTo>
                    <a:pt x="122" y="60"/>
                  </a:lnTo>
                  <a:lnTo>
                    <a:pt x="119" y="54"/>
                  </a:lnTo>
                  <a:lnTo>
                    <a:pt x="116" y="50"/>
                  </a:lnTo>
                  <a:lnTo>
                    <a:pt x="112" y="46"/>
                  </a:lnTo>
                  <a:lnTo>
                    <a:pt x="107" y="42"/>
                  </a:lnTo>
                  <a:lnTo>
                    <a:pt x="102" y="39"/>
                  </a:lnTo>
                  <a:lnTo>
                    <a:pt x="57" y="141"/>
                  </a:lnTo>
                  <a:lnTo>
                    <a:pt x="56" y="144"/>
                  </a:lnTo>
                  <a:lnTo>
                    <a:pt x="55" y="147"/>
                  </a:lnTo>
                  <a:lnTo>
                    <a:pt x="55" y="151"/>
                  </a:lnTo>
                  <a:lnTo>
                    <a:pt x="55" y="154"/>
                  </a:lnTo>
                  <a:lnTo>
                    <a:pt x="56" y="156"/>
                  </a:lnTo>
                  <a:lnTo>
                    <a:pt x="57" y="158"/>
                  </a:lnTo>
                  <a:lnTo>
                    <a:pt x="60" y="160"/>
                  </a:lnTo>
                  <a:lnTo>
                    <a:pt x="62" y="162"/>
                  </a:lnTo>
                  <a:lnTo>
                    <a:pt x="65" y="165"/>
                  </a:lnTo>
                  <a:lnTo>
                    <a:pt x="68" y="167"/>
                  </a:lnTo>
                  <a:lnTo>
                    <a:pt x="65" y="172"/>
                  </a:lnTo>
                  <a:lnTo>
                    <a:pt x="0" y="143"/>
                  </a:lnTo>
                  <a:lnTo>
                    <a:pt x="3" y="139"/>
                  </a:lnTo>
                  <a:lnTo>
                    <a:pt x="7" y="140"/>
                  </a:lnTo>
                  <a:lnTo>
                    <a:pt x="11" y="140"/>
                  </a:lnTo>
                  <a:lnTo>
                    <a:pt x="14" y="141"/>
                  </a:lnTo>
                  <a:lnTo>
                    <a:pt x="16" y="141"/>
                  </a:lnTo>
                  <a:lnTo>
                    <a:pt x="20" y="140"/>
                  </a:lnTo>
                  <a:lnTo>
                    <a:pt x="22" y="139"/>
                  </a:lnTo>
                  <a:lnTo>
                    <a:pt x="24" y="136"/>
                  </a:lnTo>
                  <a:lnTo>
                    <a:pt x="25" y="134"/>
                  </a:lnTo>
                  <a:lnTo>
                    <a:pt x="27" y="131"/>
                  </a:lnTo>
                  <a:lnTo>
                    <a:pt x="29" y="128"/>
                  </a:lnTo>
                  <a:lnTo>
                    <a:pt x="74" y="26"/>
                  </a:lnTo>
                  <a:lnTo>
                    <a:pt x="67" y="25"/>
                  </a:lnTo>
                  <a:lnTo>
                    <a:pt x="62" y="24"/>
                  </a:lnTo>
                  <a:lnTo>
                    <a:pt x="56" y="24"/>
                  </a:lnTo>
                  <a:lnTo>
                    <a:pt x="51" y="25"/>
                  </a:lnTo>
                  <a:lnTo>
                    <a:pt x="44" y="26"/>
                  </a:lnTo>
                  <a:lnTo>
                    <a:pt x="39" y="28"/>
                  </a:lnTo>
                  <a:lnTo>
                    <a:pt x="34" y="30"/>
                  </a:lnTo>
                  <a:lnTo>
                    <a:pt x="28" y="33"/>
                  </a:lnTo>
                  <a:lnTo>
                    <a:pt x="24" y="36"/>
                  </a:lnTo>
                  <a:lnTo>
                    <a:pt x="18" y="39"/>
                  </a:lnTo>
                  <a:lnTo>
                    <a:pt x="13" y="34"/>
                  </a:lnTo>
                  <a:lnTo>
                    <a:pt x="37" y="0"/>
                  </a:lnTo>
                  <a:lnTo>
                    <a:pt x="146" y="5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179" name="Freeform 1055"/>
            <p:cNvSpPr>
              <a:spLocks/>
            </p:cNvSpPr>
            <p:nvPr/>
          </p:nvSpPr>
          <p:spPr bwMode="auto">
            <a:xfrm>
              <a:off x="3752" y="3595"/>
              <a:ext cx="75" cy="81"/>
            </a:xfrm>
            <a:custGeom>
              <a:avLst/>
              <a:gdLst>
                <a:gd name="T0" fmla="*/ 1 w 151"/>
                <a:gd name="T1" fmla="*/ 1 h 161"/>
                <a:gd name="T2" fmla="*/ 0 w 151"/>
                <a:gd name="T3" fmla="*/ 2 h 161"/>
                <a:gd name="T4" fmla="*/ 1 w 151"/>
                <a:gd name="T5" fmla="*/ 2 h 161"/>
                <a:gd name="T6" fmla="*/ 1 w 151"/>
                <a:gd name="T7" fmla="*/ 2 h 161"/>
                <a:gd name="T8" fmla="*/ 1 w 151"/>
                <a:gd name="T9" fmla="*/ 2 h 161"/>
                <a:gd name="T10" fmla="*/ 1 w 151"/>
                <a:gd name="T11" fmla="*/ 2 h 161"/>
                <a:gd name="T12" fmla="*/ 1 w 151"/>
                <a:gd name="T13" fmla="*/ 2 h 161"/>
                <a:gd name="T14" fmla="*/ 1 w 151"/>
                <a:gd name="T15" fmla="*/ 3 h 161"/>
                <a:gd name="T16" fmla="*/ 1 w 151"/>
                <a:gd name="T17" fmla="*/ 3 h 161"/>
                <a:gd name="T18" fmla="*/ 1 w 151"/>
                <a:gd name="T19" fmla="*/ 3 h 161"/>
                <a:gd name="T20" fmla="*/ 1 w 151"/>
                <a:gd name="T21" fmla="*/ 3 h 161"/>
                <a:gd name="T22" fmla="*/ 1 w 151"/>
                <a:gd name="T23" fmla="*/ 3 h 161"/>
                <a:gd name="T24" fmla="*/ 1 w 151"/>
                <a:gd name="T25" fmla="*/ 3 h 161"/>
                <a:gd name="T26" fmla="*/ 1 w 151"/>
                <a:gd name="T27" fmla="*/ 3 h 161"/>
                <a:gd name="T28" fmla="*/ 2 w 151"/>
                <a:gd name="T29" fmla="*/ 3 h 161"/>
                <a:gd name="T30" fmla="*/ 2 w 151"/>
                <a:gd name="T31" fmla="*/ 3 h 161"/>
                <a:gd name="T32" fmla="*/ 2 w 151"/>
                <a:gd name="T33" fmla="*/ 3 h 161"/>
                <a:gd name="T34" fmla="*/ 2 w 151"/>
                <a:gd name="T35" fmla="*/ 3 h 161"/>
                <a:gd name="T36" fmla="*/ 2 w 151"/>
                <a:gd name="T37" fmla="*/ 3 h 161"/>
                <a:gd name="T38" fmla="*/ 2 w 151"/>
                <a:gd name="T39" fmla="*/ 2 h 161"/>
                <a:gd name="T40" fmla="*/ 1 w 151"/>
                <a:gd name="T41" fmla="*/ 1 h 161"/>
                <a:gd name="T42" fmla="*/ 0 w 151"/>
                <a:gd name="T43" fmla="*/ 2 h 161"/>
                <a:gd name="T44" fmla="*/ 0 w 151"/>
                <a:gd name="T45" fmla="*/ 2 h 161"/>
                <a:gd name="T46" fmla="*/ 0 w 151"/>
                <a:gd name="T47" fmla="*/ 2 h 161"/>
                <a:gd name="T48" fmla="*/ 0 w 151"/>
                <a:gd name="T49" fmla="*/ 2 h 161"/>
                <a:gd name="T50" fmla="*/ 0 w 151"/>
                <a:gd name="T51" fmla="*/ 2 h 161"/>
                <a:gd name="T52" fmla="*/ 0 w 151"/>
                <a:gd name="T53" fmla="*/ 2 h 161"/>
                <a:gd name="T54" fmla="*/ 0 w 151"/>
                <a:gd name="T55" fmla="*/ 2 h 161"/>
                <a:gd name="T56" fmla="*/ 0 w 151"/>
                <a:gd name="T57" fmla="*/ 2 h 161"/>
                <a:gd name="T58" fmla="*/ 0 w 151"/>
                <a:gd name="T59" fmla="*/ 2 h 161"/>
                <a:gd name="T60" fmla="*/ 0 w 151"/>
                <a:gd name="T61" fmla="*/ 2 h 161"/>
                <a:gd name="T62" fmla="*/ 0 w 151"/>
                <a:gd name="T63" fmla="*/ 2 h 161"/>
                <a:gd name="T64" fmla="*/ 0 w 151"/>
                <a:gd name="T65" fmla="*/ 2 h 161"/>
                <a:gd name="T66" fmla="*/ 0 w 151"/>
                <a:gd name="T67" fmla="*/ 2 h 161"/>
                <a:gd name="T68" fmla="*/ 0 w 151"/>
                <a:gd name="T69" fmla="*/ 2 h 161"/>
                <a:gd name="T70" fmla="*/ 0 w 151"/>
                <a:gd name="T71" fmla="*/ 2 h 161"/>
                <a:gd name="T72" fmla="*/ 0 w 151"/>
                <a:gd name="T73" fmla="*/ 2 h 161"/>
                <a:gd name="T74" fmla="*/ 0 w 151"/>
                <a:gd name="T75" fmla="*/ 2 h 161"/>
                <a:gd name="T76" fmla="*/ 0 w 151"/>
                <a:gd name="T77" fmla="*/ 2 h 16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51"/>
                <a:gd name="T118" fmla="*/ 0 h 161"/>
                <a:gd name="T119" fmla="*/ 151 w 151"/>
                <a:gd name="T120" fmla="*/ 161 h 16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51" h="161">
                  <a:moveTo>
                    <a:pt x="62" y="72"/>
                  </a:moveTo>
                  <a:lnTo>
                    <a:pt x="102" y="18"/>
                  </a:lnTo>
                  <a:lnTo>
                    <a:pt x="104" y="85"/>
                  </a:lnTo>
                  <a:lnTo>
                    <a:pt x="62" y="72"/>
                  </a:lnTo>
                  <a:lnTo>
                    <a:pt x="54" y="80"/>
                  </a:lnTo>
                  <a:lnTo>
                    <a:pt x="104" y="96"/>
                  </a:lnTo>
                  <a:lnTo>
                    <a:pt x="104" y="119"/>
                  </a:lnTo>
                  <a:lnTo>
                    <a:pt x="104" y="120"/>
                  </a:lnTo>
                  <a:lnTo>
                    <a:pt x="104" y="121"/>
                  </a:lnTo>
                  <a:lnTo>
                    <a:pt x="104" y="122"/>
                  </a:lnTo>
                  <a:lnTo>
                    <a:pt x="104" y="124"/>
                  </a:lnTo>
                  <a:lnTo>
                    <a:pt x="104" y="125"/>
                  </a:lnTo>
                  <a:lnTo>
                    <a:pt x="104" y="127"/>
                  </a:lnTo>
                  <a:lnTo>
                    <a:pt x="104" y="128"/>
                  </a:lnTo>
                  <a:lnTo>
                    <a:pt x="104" y="129"/>
                  </a:lnTo>
                  <a:lnTo>
                    <a:pt x="104" y="130"/>
                  </a:lnTo>
                  <a:lnTo>
                    <a:pt x="103" y="132"/>
                  </a:lnTo>
                  <a:lnTo>
                    <a:pt x="102" y="133"/>
                  </a:lnTo>
                  <a:lnTo>
                    <a:pt x="101" y="134"/>
                  </a:lnTo>
                  <a:lnTo>
                    <a:pt x="100" y="135"/>
                  </a:lnTo>
                  <a:lnTo>
                    <a:pt x="99" y="136"/>
                  </a:lnTo>
                  <a:lnTo>
                    <a:pt x="97" y="136"/>
                  </a:lnTo>
                  <a:lnTo>
                    <a:pt x="95" y="136"/>
                  </a:lnTo>
                  <a:lnTo>
                    <a:pt x="92" y="136"/>
                  </a:lnTo>
                  <a:lnTo>
                    <a:pt x="89" y="135"/>
                  </a:lnTo>
                  <a:lnTo>
                    <a:pt x="86" y="135"/>
                  </a:lnTo>
                  <a:lnTo>
                    <a:pt x="84" y="141"/>
                  </a:lnTo>
                  <a:lnTo>
                    <a:pt x="151" y="161"/>
                  </a:lnTo>
                  <a:lnTo>
                    <a:pt x="151" y="156"/>
                  </a:lnTo>
                  <a:lnTo>
                    <a:pt x="147" y="154"/>
                  </a:lnTo>
                  <a:lnTo>
                    <a:pt x="143" y="151"/>
                  </a:lnTo>
                  <a:lnTo>
                    <a:pt x="141" y="148"/>
                  </a:lnTo>
                  <a:lnTo>
                    <a:pt x="139" y="146"/>
                  </a:lnTo>
                  <a:lnTo>
                    <a:pt x="138" y="143"/>
                  </a:lnTo>
                  <a:lnTo>
                    <a:pt x="137" y="140"/>
                  </a:lnTo>
                  <a:lnTo>
                    <a:pt x="136" y="136"/>
                  </a:lnTo>
                  <a:lnTo>
                    <a:pt x="136" y="133"/>
                  </a:lnTo>
                  <a:lnTo>
                    <a:pt x="136" y="129"/>
                  </a:lnTo>
                  <a:lnTo>
                    <a:pt x="136" y="124"/>
                  </a:lnTo>
                  <a:lnTo>
                    <a:pt x="132" y="0"/>
                  </a:lnTo>
                  <a:lnTo>
                    <a:pt x="104" y="2"/>
                  </a:lnTo>
                  <a:lnTo>
                    <a:pt x="39" y="89"/>
                  </a:lnTo>
                  <a:lnTo>
                    <a:pt x="36" y="92"/>
                  </a:lnTo>
                  <a:lnTo>
                    <a:pt x="33" y="96"/>
                  </a:lnTo>
                  <a:lnTo>
                    <a:pt x="30" y="99"/>
                  </a:lnTo>
                  <a:lnTo>
                    <a:pt x="26" y="103"/>
                  </a:lnTo>
                  <a:lnTo>
                    <a:pt x="23" y="105"/>
                  </a:lnTo>
                  <a:lnTo>
                    <a:pt x="20" y="107"/>
                  </a:lnTo>
                  <a:lnTo>
                    <a:pt x="17" y="109"/>
                  </a:lnTo>
                  <a:lnTo>
                    <a:pt x="12" y="110"/>
                  </a:lnTo>
                  <a:lnTo>
                    <a:pt x="8" y="111"/>
                  </a:lnTo>
                  <a:lnTo>
                    <a:pt x="2" y="111"/>
                  </a:lnTo>
                  <a:lnTo>
                    <a:pt x="0" y="117"/>
                  </a:lnTo>
                  <a:lnTo>
                    <a:pt x="49" y="132"/>
                  </a:lnTo>
                  <a:lnTo>
                    <a:pt x="52" y="124"/>
                  </a:lnTo>
                  <a:lnTo>
                    <a:pt x="50" y="123"/>
                  </a:lnTo>
                  <a:lnTo>
                    <a:pt x="48" y="122"/>
                  </a:lnTo>
                  <a:lnTo>
                    <a:pt x="46" y="121"/>
                  </a:lnTo>
                  <a:lnTo>
                    <a:pt x="44" y="120"/>
                  </a:lnTo>
                  <a:lnTo>
                    <a:pt x="41" y="118"/>
                  </a:lnTo>
                  <a:lnTo>
                    <a:pt x="40" y="116"/>
                  </a:lnTo>
                  <a:lnTo>
                    <a:pt x="39" y="114"/>
                  </a:lnTo>
                  <a:lnTo>
                    <a:pt x="39" y="111"/>
                  </a:lnTo>
                  <a:lnTo>
                    <a:pt x="38" y="109"/>
                  </a:lnTo>
                  <a:lnTo>
                    <a:pt x="39" y="106"/>
                  </a:lnTo>
                  <a:lnTo>
                    <a:pt x="39" y="105"/>
                  </a:lnTo>
                  <a:lnTo>
                    <a:pt x="40" y="103"/>
                  </a:lnTo>
                  <a:lnTo>
                    <a:pt x="41" y="102"/>
                  </a:lnTo>
                  <a:lnTo>
                    <a:pt x="43" y="99"/>
                  </a:lnTo>
                  <a:lnTo>
                    <a:pt x="43" y="98"/>
                  </a:lnTo>
                  <a:lnTo>
                    <a:pt x="44" y="97"/>
                  </a:lnTo>
                  <a:lnTo>
                    <a:pt x="45" y="95"/>
                  </a:lnTo>
                  <a:lnTo>
                    <a:pt x="46" y="94"/>
                  </a:lnTo>
                  <a:lnTo>
                    <a:pt x="46" y="92"/>
                  </a:lnTo>
                  <a:lnTo>
                    <a:pt x="47" y="91"/>
                  </a:lnTo>
                  <a:lnTo>
                    <a:pt x="54" y="80"/>
                  </a:lnTo>
                  <a:lnTo>
                    <a:pt x="62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180" name="Freeform 1056"/>
            <p:cNvSpPr>
              <a:spLocks/>
            </p:cNvSpPr>
            <p:nvPr/>
          </p:nvSpPr>
          <p:spPr bwMode="auto">
            <a:xfrm>
              <a:off x="3752" y="3595"/>
              <a:ext cx="75" cy="81"/>
            </a:xfrm>
            <a:custGeom>
              <a:avLst/>
              <a:gdLst>
                <a:gd name="T0" fmla="*/ 1 w 151"/>
                <a:gd name="T1" fmla="*/ 1 h 161"/>
                <a:gd name="T2" fmla="*/ 0 w 151"/>
                <a:gd name="T3" fmla="*/ 2 h 161"/>
                <a:gd name="T4" fmla="*/ 1 w 151"/>
                <a:gd name="T5" fmla="*/ 2 h 161"/>
                <a:gd name="T6" fmla="*/ 1 w 151"/>
                <a:gd name="T7" fmla="*/ 2 h 161"/>
                <a:gd name="T8" fmla="*/ 1 w 151"/>
                <a:gd name="T9" fmla="*/ 2 h 161"/>
                <a:gd name="T10" fmla="*/ 1 w 151"/>
                <a:gd name="T11" fmla="*/ 2 h 161"/>
                <a:gd name="T12" fmla="*/ 1 w 151"/>
                <a:gd name="T13" fmla="*/ 2 h 161"/>
                <a:gd name="T14" fmla="*/ 1 w 151"/>
                <a:gd name="T15" fmla="*/ 3 h 161"/>
                <a:gd name="T16" fmla="*/ 1 w 151"/>
                <a:gd name="T17" fmla="*/ 3 h 161"/>
                <a:gd name="T18" fmla="*/ 1 w 151"/>
                <a:gd name="T19" fmla="*/ 3 h 161"/>
                <a:gd name="T20" fmla="*/ 1 w 151"/>
                <a:gd name="T21" fmla="*/ 3 h 161"/>
                <a:gd name="T22" fmla="*/ 1 w 151"/>
                <a:gd name="T23" fmla="*/ 3 h 161"/>
                <a:gd name="T24" fmla="*/ 1 w 151"/>
                <a:gd name="T25" fmla="*/ 3 h 161"/>
                <a:gd name="T26" fmla="*/ 1 w 151"/>
                <a:gd name="T27" fmla="*/ 3 h 161"/>
                <a:gd name="T28" fmla="*/ 2 w 151"/>
                <a:gd name="T29" fmla="*/ 3 h 161"/>
                <a:gd name="T30" fmla="*/ 2 w 151"/>
                <a:gd name="T31" fmla="*/ 3 h 161"/>
                <a:gd name="T32" fmla="*/ 2 w 151"/>
                <a:gd name="T33" fmla="*/ 3 h 161"/>
                <a:gd name="T34" fmla="*/ 2 w 151"/>
                <a:gd name="T35" fmla="*/ 3 h 161"/>
                <a:gd name="T36" fmla="*/ 2 w 151"/>
                <a:gd name="T37" fmla="*/ 3 h 161"/>
                <a:gd name="T38" fmla="*/ 2 w 151"/>
                <a:gd name="T39" fmla="*/ 2 h 161"/>
                <a:gd name="T40" fmla="*/ 1 w 151"/>
                <a:gd name="T41" fmla="*/ 1 h 161"/>
                <a:gd name="T42" fmla="*/ 0 w 151"/>
                <a:gd name="T43" fmla="*/ 2 h 161"/>
                <a:gd name="T44" fmla="*/ 0 w 151"/>
                <a:gd name="T45" fmla="*/ 2 h 161"/>
                <a:gd name="T46" fmla="*/ 0 w 151"/>
                <a:gd name="T47" fmla="*/ 2 h 161"/>
                <a:gd name="T48" fmla="*/ 0 w 151"/>
                <a:gd name="T49" fmla="*/ 2 h 161"/>
                <a:gd name="T50" fmla="*/ 0 w 151"/>
                <a:gd name="T51" fmla="*/ 2 h 161"/>
                <a:gd name="T52" fmla="*/ 0 w 151"/>
                <a:gd name="T53" fmla="*/ 2 h 161"/>
                <a:gd name="T54" fmla="*/ 0 w 151"/>
                <a:gd name="T55" fmla="*/ 2 h 161"/>
                <a:gd name="T56" fmla="*/ 0 w 151"/>
                <a:gd name="T57" fmla="*/ 2 h 161"/>
                <a:gd name="T58" fmla="*/ 0 w 151"/>
                <a:gd name="T59" fmla="*/ 2 h 161"/>
                <a:gd name="T60" fmla="*/ 0 w 151"/>
                <a:gd name="T61" fmla="*/ 2 h 161"/>
                <a:gd name="T62" fmla="*/ 0 w 151"/>
                <a:gd name="T63" fmla="*/ 2 h 161"/>
                <a:gd name="T64" fmla="*/ 0 w 151"/>
                <a:gd name="T65" fmla="*/ 2 h 161"/>
                <a:gd name="T66" fmla="*/ 0 w 151"/>
                <a:gd name="T67" fmla="*/ 2 h 161"/>
                <a:gd name="T68" fmla="*/ 0 w 151"/>
                <a:gd name="T69" fmla="*/ 2 h 161"/>
                <a:gd name="T70" fmla="*/ 0 w 151"/>
                <a:gd name="T71" fmla="*/ 2 h 161"/>
                <a:gd name="T72" fmla="*/ 0 w 151"/>
                <a:gd name="T73" fmla="*/ 2 h 161"/>
                <a:gd name="T74" fmla="*/ 0 w 151"/>
                <a:gd name="T75" fmla="*/ 2 h 161"/>
                <a:gd name="T76" fmla="*/ 0 w 151"/>
                <a:gd name="T77" fmla="*/ 2 h 16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51"/>
                <a:gd name="T118" fmla="*/ 0 h 161"/>
                <a:gd name="T119" fmla="*/ 151 w 151"/>
                <a:gd name="T120" fmla="*/ 161 h 16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51" h="161">
                  <a:moveTo>
                    <a:pt x="62" y="72"/>
                  </a:moveTo>
                  <a:lnTo>
                    <a:pt x="102" y="18"/>
                  </a:lnTo>
                  <a:lnTo>
                    <a:pt x="104" y="85"/>
                  </a:lnTo>
                  <a:lnTo>
                    <a:pt x="62" y="72"/>
                  </a:lnTo>
                  <a:lnTo>
                    <a:pt x="54" y="80"/>
                  </a:lnTo>
                  <a:lnTo>
                    <a:pt x="104" y="96"/>
                  </a:lnTo>
                  <a:lnTo>
                    <a:pt x="104" y="119"/>
                  </a:lnTo>
                  <a:lnTo>
                    <a:pt x="104" y="120"/>
                  </a:lnTo>
                  <a:lnTo>
                    <a:pt x="104" y="121"/>
                  </a:lnTo>
                  <a:lnTo>
                    <a:pt x="104" y="122"/>
                  </a:lnTo>
                  <a:lnTo>
                    <a:pt x="104" y="124"/>
                  </a:lnTo>
                  <a:lnTo>
                    <a:pt x="104" y="125"/>
                  </a:lnTo>
                  <a:lnTo>
                    <a:pt x="104" y="127"/>
                  </a:lnTo>
                  <a:lnTo>
                    <a:pt x="104" y="128"/>
                  </a:lnTo>
                  <a:lnTo>
                    <a:pt x="104" y="129"/>
                  </a:lnTo>
                  <a:lnTo>
                    <a:pt x="104" y="130"/>
                  </a:lnTo>
                  <a:lnTo>
                    <a:pt x="103" y="132"/>
                  </a:lnTo>
                  <a:lnTo>
                    <a:pt x="102" y="133"/>
                  </a:lnTo>
                  <a:lnTo>
                    <a:pt x="101" y="134"/>
                  </a:lnTo>
                  <a:lnTo>
                    <a:pt x="100" y="135"/>
                  </a:lnTo>
                  <a:lnTo>
                    <a:pt x="99" y="136"/>
                  </a:lnTo>
                  <a:lnTo>
                    <a:pt x="97" y="136"/>
                  </a:lnTo>
                  <a:lnTo>
                    <a:pt x="95" y="136"/>
                  </a:lnTo>
                  <a:lnTo>
                    <a:pt x="92" y="136"/>
                  </a:lnTo>
                  <a:lnTo>
                    <a:pt x="89" y="135"/>
                  </a:lnTo>
                  <a:lnTo>
                    <a:pt x="86" y="135"/>
                  </a:lnTo>
                  <a:lnTo>
                    <a:pt x="84" y="141"/>
                  </a:lnTo>
                  <a:lnTo>
                    <a:pt x="151" y="161"/>
                  </a:lnTo>
                  <a:lnTo>
                    <a:pt x="151" y="156"/>
                  </a:lnTo>
                  <a:lnTo>
                    <a:pt x="147" y="154"/>
                  </a:lnTo>
                  <a:lnTo>
                    <a:pt x="143" y="151"/>
                  </a:lnTo>
                  <a:lnTo>
                    <a:pt x="141" y="148"/>
                  </a:lnTo>
                  <a:lnTo>
                    <a:pt x="139" y="146"/>
                  </a:lnTo>
                  <a:lnTo>
                    <a:pt x="138" y="143"/>
                  </a:lnTo>
                  <a:lnTo>
                    <a:pt x="137" y="140"/>
                  </a:lnTo>
                  <a:lnTo>
                    <a:pt x="136" y="136"/>
                  </a:lnTo>
                  <a:lnTo>
                    <a:pt x="136" y="133"/>
                  </a:lnTo>
                  <a:lnTo>
                    <a:pt x="136" y="129"/>
                  </a:lnTo>
                  <a:lnTo>
                    <a:pt x="136" y="124"/>
                  </a:lnTo>
                  <a:lnTo>
                    <a:pt x="132" y="0"/>
                  </a:lnTo>
                  <a:lnTo>
                    <a:pt x="104" y="2"/>
                  </a:lnTo>
                  <a:lnTo>
                    <a:pt x="39" y="89"/>
                  </a:lnTo>
                  <a:lnTo>
                    <a:pt x="36" y="92"/>
                  </a:lnTo>
                  <a:lnTo>
                    <a:pt x="33" y="96"/>
                  </a:lnTo>
                  <a:lnTo>
                    <a:pt x="30" y="99"/>
                  </a:lnTo>
                  <a:lnTo>
                    <a:pt x="26" y="103"/>
                  </a:lnTo>
                  <a:lnTo>
                    <a:pt x="23" y="105"/>
                  </a:lnTo>
                  <a:lnTo>
                    <a:pt x="20" y="107"/>
                  </a:lnTo>
                  <a:lnTo>
                    <a:pt x="17" y="109"/>
                  </a:lnTo>
                  <a:lnTo>
                    <a:pt x="12" y="110"/>
                  </a:lnTo>
                  <a:lnTo>
                    <a:pt x="8" y="111"/>
                  </a:lnTo>
                  <a:lnTo>
                    <a:pt x="2" y="111"/>
                  </a:lnTo>
                  <a:lnTo>
                    <a:pt x="0" y="117"/>
                  </a:lnTo>
                  <a:lnTo>
                    <a:pt x="49" y="132"/>
                  </a:lnTo>
                  <a:lnTo>
                    <a:pt x="52" y="124"/>
                  </a:lnTo>
                  <a:lnTo>
                    <a:pt x="50" y="123"/>
                  </a:lnTo>
                  <a:lnTo>
                    <a:pt x="48" y="122"/>
                  </a:lnTo>
                  <a:lnTo>
                    <a:pt x="46" y="121"/>
                  </a:lnTo>
                  <a:lnTo>
                    <a:pt x="44" y="120"/>
                  </a:lnTo>
                  <a:lnTo>
                    <a:pt x="41" y="118"/>
                  </a:lnTo>
                  <a:lnTo>
                    <a:pt x="40" y="116"/>
                  </a:lnTo>
                  <a:lnTo>
                    <a:pt x="39" y="114"/>
                  </a:lnTo>
                  <a:lnTo>
                    <a:pt x="39" y="111"/>
                  </a:lnTo>
                  <a:lnTo>
                    <a:pt x="38" y="109"/>
                  </a:lnTo>
                  <a:lnTo>
                    <a:pt x="39" y="106"/>
                  </a:lnTo>
                  <a:lnTo>
                    <a:pt x="39" y="105"/>
                  </a:lnTo>
                  <a:lnTo>
                    <a:pt x="40" y="103"/>
                  </a:lnTo>
                  <a:lnTo>
                    <a:pt x="41" y="102"/>
                  </a:lnTo>
                  <a:lnTo>
                    <a:pt x="43" y="99"/>
                  </a:lnTo>
                  <a:lnTo>
                    <a:pt x="43" y="98"/>
                  </a:lnTo>
                  <a:lnTo>
                    <a:pt x="44" y="97"/>
                  </a:lnTo>
                  <a:lnTo>
                    <a:pt x="45" y="95"/>
                  </a:lnTo>
                  <a:lnTo>
                    <a:pt x="46" y="94"/>
                  </a:lnTo>
                  <a:lnTo>
                    <a:pt x="46" y="92"/>
                  </a:lnTo>
                  <a:lnTo>
                    <a:pt x="47" y="91"/>
                  </a:lnTo>
                  <a:lnTo>
                    <a:pt x="54" y="80"/>
                  </a:lnTo>
                  <a:lnTo>
                    <a:pt x="62" y="7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181" name="Freeform 1057"/>
            <p:cNvSpPr>
              <a:spLocks/>
            </p:cNvSpPr>
            <p:nvPr/>
          </p:nvSpPr>
          <p:spPr bwMode="auto">
            <a:xfrm>
              <a:off x="3828" y="3603"/>
              <a:ext cx="68" cy="80"/>
            </a:xfrm>
            <a:custGeom>
              <a:avLst/>
              <a:gdLst>
                <a:gd name="T0" fmla="*/ 3 w 135"/>
                <a:gd name="T1" fmla="*/ 1 h 159"/>
                <a:gd name="T2" fmla="*/ 3 w 135"/>
                <a:gd name="T3" fmla="*/ 1 h 159"/>
                <a:gd name="T4" fmla="*/ 2 w 135"/>
                <a:gd name="T5" fmla="*/ 1 h 159"/>
                <a:gd name="T6" fmla="*/ 2 w 135"/>
                <a:gd name="T7" fmla="*/ 1 h 159"/>
                <a:gd name="T8" fmla="*/ 2 w 135"/>
                <a:gd name="T9" fmla="*/ 1 h 159"/>
                <a:gd name="T10" fmla="*/ 2 w 135"/>
                <a:gd name="T11" fmla="*/ 1 h 159"/>
                <a:gd name="T12" fmla="*/ 2 w 135"/>
                <a:gd name="T13" fmla="*/ 1 h 159"/>
                <a:gd name="T14" fmla="*/ 2 w 135"/>
                <a:gd name="T15" fmla="*/ 1 h 159"/>
                <a:gd name="T16" fmla="*/ 2 w 135"/>
                <a:gd name="T17" fmla="*/ 1 h 159"/>
                <a:gd name="T18" fmla="*/ 2 w 135"/>
                <a:gd name="T19" fmla="*/ 1 h 159"/>
                <a:gd name="T20" fmla="*/ 2 w 135"/>
                <a:gd name="T21" fmla="*/ 1 h 159"/>
                <a:gd name="T22" fmla="*/ 2 w 135"/>
                <a:gd name="T23" fmla="*/ 1 h 159"/>
                <a:gd name="T24" fmla="*/ 2 w 135"/>
                <a:gd name="T25" fmla="*/ 1 h 159"/>
                <a:gd name="T26" fmla="*/ 2 w 135"/>
                <a:gd name="T27" fmla="*/ 3 h 159"/>
                <a:gd name="T28" fmla="*/ 2 w 135"/>
                <a:gd name="T29" fmla="*/ 3 h 159"/>
                <a:gd name="T30" fmla="*/ 2 w 135"/>
                <a:gd name="T31" fmla="*/ 3 h 159"/>
                <a:gd name="T32" fmla="*/ 2 w 135"/>
                <a:gd name="T33" fmla="*/ 3 h 159"/>
                <a:gd name="T34" fmla="*/ 2 w 135"/>
                <a:gd name="T35" fmla="*/ 3 h 159"/>
                <a:gd name="T36" fmla="*/ 2 w 135"/>
                <a:gd name="T37" fmla="*/ 3 h 159"/>
                <a:gd name="T38" fmla="*/ 2 w 135"/>
                <a:gd name="T39" fmla="*/ 3 h 159"/>
                <a:gd name="T40" fmla="*/ 2 w 135"/>
                <a:gd name="T41" fmla="*/ 3 h 159"/>
                <a:gd name="T42" fmla="*/ 2 w 135"/>
                <a:gd name="T43" fmla="*/ 3 h 159"/>
                <a:gd name="T44" fmla="*/ 2 w 135"/>
                <a:gd name="T45" fmla="*/ 3 h 159"/>
                <a:gd name="T46" fmla="*/ 2 w 135"/>
                <a:gd name="T47" fmla="*/ 3 h 159"/>
                <a:gd name="T48" fmla="*/ 2 w 135"/>
                <a:gd name="T49" fmla="*/ 3 h 159"/>
                <a:gd name="T50" fmla="*/ 1 w 135"/>
                <a:gd name="T51" fmla="*/ 3 h 159"/>
                <a:gd name="T52" fmla="*/ 1 w 135"/>
                <a:gd name="T53" fmla="*/ 3 h 159"/>
                <a:gd name="T54" fmla="*/ 1 w 135"/>
                <a:gd name="T55" fmla="*/ 3 h 159"/>
                <a:gd name="T56" fmla="*/ 1 w 135"/>
                <a:gd name="T57" fmla="*/ 3 h 159"/>
                <a:gd name="T58" fmla="*/ 1 w 135"/>
                <a:gd name="T59" fmla="*/ 3 h 159"/>
                <a:gd name="T60" fmla="*/ 1 w 135"/>
                <a:gd name="T61" fmla="*/ 3 h 159"/>
                <a:gd name="T62" fmla="*/ 1 w 135"/>
                <a:gd name="T63" fmla="*/ 3 h 159"/>
                <a:gd name="T64" fmla="*/ 1 w 135"/>
                <a:gd name="T65" fmla="*/ 3 h 159"/>
                <a:gd name="T66" fmla="*/ 1 w 135"/>
                <a:gd name="T67" fmla="*/ 3 h 159"/>
                <a:gd name="T68" fmla="*/ 1 w 135"/>
                <a:gd name="T69" fmla="*/ 3 h 159"/>
                <a:gd name="T70" fmla="*/ 1 w 135"/>
                <a:gd name="T71" fmla="*/ 3 h 159"/>
                <a:gd name="T72" fmla="*/ 1 w 135"/>
                <a:gd name="T73" fmla="*/ 2 h 159"/>
                <a:gd name="T74" fmla="*/ 1 w 135"/>
                <a:gd name="T75" fmla="*/ 1 h 159"/>
                <a:gd name="T76" fmla="*/ 1 w 135"/>
                <a:gd name="T77" fmla="*/ 1 h 159"/>
                <a:gd name="T78" fmla="*/ 1 w 135"/>
                <a:gd name="T79" fmla="*/ 1 h 159"/>
                <a:gd name="T80" fmla="*/ 1 w 135"/>
                <a:gd name="T81" fmla="*/ 1 h 159"/>
                <a:gd name="T82" fmla="*/ 1 w 135"/>
                <a:gd name="T83" fmla="*/ 1 h 159"/>
                <a:gd name="T84" fmla="*/ 1 w 135"/>
                <a:gd name="T85" fmla="*/ 1 h 159"/>
                <a:gd name="T86" fmla="*/ 1 w 135"/>
                <a:gd name="T87" fmla="*/ 1 h 159"/>
                <a:gd name="T88" fmla="*/ 1 w 135"/>
                <a:gd name="T89" fmla="*/ 1 h 159"/>
                <a:gd name="T90" fmla="*/ 1 w 135"/>
                <a:gd name="T91" fmla="*/ 1 h 159"/>
                <a:gd name="T92" fmla="*/ 1 w 135"/>
                <a:gd name="T93" fmla="*/ 1 h 159"/>
                <a:gd name="T94" fmla="*/ 1 w 135"/>
                <a:gd name="T95" fmla="*/ 1 h 159"/>
                <a:gd name="T96" fmla="*/ 0 w 135"/>
                <a:gd name="T97" fmla="*/ 1 h 159"/>
                <a:gd name="T98" fmla="*/ 1 w 135"/>
                <a:gd name="T99" fmla="*/ 0 h 159"/>
                <a:gd name="T100" fmla="*/ 3 w 135"/>
                <a:gd name="T101" fmla="*/ 1 h 159"/>
                <a:gd name="T102" fmla="*/ 3 w 135"/>
                <a:gd name="T103" fmla="*/ 1 h 159"/>
                <a:gd name="T104" fmla="*/ 3 w 135"/>
                <a:gd name="T105" fmla="*/ 1 h 15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5"/>
                <a:gd name="T160" fmla="*/ 0 h 159"/>
                <a:gd name="T161" fmla="*/ 135 w 135"/>
                <a:gd name="T162" fmla="*/ 159 h 15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5" h="159">
                  <a:moveTo>
                    <a:pt x="132" y="18"/>
                  </a:moveTo>
                  <a:lnTo>
                    <a:pt x="135" y="61"/>
                  </a:lnTo>
                  <a:lnTo>
                    <a:pt x="128" y="61"/>
                  </a:lnTo>
                  <a:lnTo>
                    <a:pt x="126" y="55"/>
                  </a:lnTo>
                  <a:lnTo>
                    <a:pt x="124" y="50"/>
                  </a:lnTo>
                  <a:lnTo>
                    <a:pt x="120" y="45"/>
                  </a:lnTo>
                  <a:lnTo>
                    <a:pt x="117" y="40"/>
                  </a:lnTo>
                  <a:lnTo>
                    <a:pt x="113" y="36"/>
                  </a:lnTo>
                  <a:lnTo>
                    <a:pt x="109" y="31"/>
                  </a:lnTo>
                  <a:lnTo>
                    <a:pt x="104" y="28"/>
                  </a:lnTo>
                  <a:lnTo>
                    <a:pt x="100" y="25"/>
                  </a:lnTo>
                  <a:lnTo>
                    <a:pt x="94" y="23"/>
                  </a:lnTo>
                  <a:lnTo>
                    <a:pt x="89" y="21"/>
                  </a:lnTo>
                  <a:lnTo>
                    <a:pt x="70" y="130"/>
                  </a:lnTo>
                  <a:lnTo>
                    <a:pt x="70" y="134"/>
                  </a:lnTo>
                  <a:lnTo>
                    <a:pt x="70" y="138"/>
                  </a:lnTo>
                  <a:lnTo>
                    <a:pt x="72" y="141"/>
                  </a:lnTo>
                  <a:lnTo>
                    <a:pt x="72" y="143"/>
                  </a:lnTo>
                  <a:lnTo>
                    <a:pt x="74" y="145"/>
                  </a:lnTo>
                  <a:lnTo>
                    <a:pt x="75" y="147"/>
                  </a:lnTo>
                  <a:lnTo>
                    <a:pt x="77" y="148"/>
                  </a:lnTo>
                  <a:lnTo>
                    <a:pt x="80" y="149"/>
                  </a:lnTo>
                  <a:lnTo>
                    <a:pt x="82" y="151"/>
                  </a:lnTo>
                  <a:lnTo>
                    <a:pt x="87" y="151"/>
                  </a:lnTo>
                  <a:lnTo>
                    <a:pt x="87" y="159"/>
                  </a:lnTo>
                  <a:lnTo>
                    <a:pt x="16" y="148"/>
                  </a:lnTo>
                  <a:lnTo>
                    <a:pt x="18" y="141"/>
                  </a:lnTo>
                  <a:lnTo>
                    <a:pt x="23" y="141"/>
                  </a:lnTo>
                  <a:lnTo>
                    <a:pt x="26" y="141"/>
                  </a:lnTo>
                  <a:lnTo>
                    <a:pt x="28" y="141"/>
                  </a:lnTo>
                  <a:lnTo>
                    <a:pt x="31" y="141"/>
                  </a:lnTo>
                  <a:lnTo>
                    <a:pt x="34" y="139"/>
                  </a:lnTo>
                  <a:lnTo>
                    <a:pt x="35" y="138"/>
                  </a:lnTo>
                  <a:lnTo>
                    <a:pt x="37" y="135"/>
                  </a:lnTo>
                  <a:lnTo>
                    <a:pt x="38" y="132"/>
                  </a:lnTo>
                  <a:lnTo>
                    <a:pt x="39" y="129"/>
                  </a:lnTo>
                  <a:lnTo>
                    <a:pt x="39" y="126"/>
                  </a:lnTo>
                  <a:lnTo>
                    <a:pt x="57" y="16"/>
                  </a:lnTo>
                  <a:lnTo>
                    <a:pt x="52" y="16"/>
                  </a:lnTo>
                  <a:lnTo>
                    <a:pt x="46" y="16"/>
                  </a:lnTo>
                  <a:lnTo>
                    <a:pt x="40" y="18"/>
                  </a:lnTo>
                  <a:lnTo>
                    <a:pt x="35" y="21"/>
                  </a:lnTo>
                  <a:lnTo>
                    <a:pt x="29" y="23"/>
                  </a:lnTo>
                  <a:lnTo>
                    <a:pt x="24" y="26"/>
                  </a:lnTo>
                  <a:lnTo>
                    <a:pt x="20" y="29"/>
                  </a:lnTo>
                  <a:lnTo>
                    <a:pt x="14" y="34"/>
                  </a:lnTo>
                  <a:lnTo>
                    <a:pt x="10" y="38"/>
                  </a:lnTo>
                  <a:lnTo>
                    <a:pt x="5" y="42"/>
                  </a:lnTo>
                  <a:lnTo>
                    <a:pt x="0" y="39"/>
                  </a:lnTo>
                  <a:lnTo>
                    <a:pt x="16" y="0"/>
                  </a:lnTo>
                  <a:lnTo>
                    <a:pt x="133" y="18"/>
                  </a:lnTo>
                  <a:lnTo>
                    <a:pt x="132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182" name="Freeform 1058"/>
            <p:cNvSpPr>
              <a:spLocks/>
            </p:cNvSpPr>
            <p:nvPr/>
          </p:nvSpPr>
          <p:spPr bwMode="auto">
            <a:xfrm>
              <a:off x="3828" y="3603"/>
              <a:ext cx="68" cy="80"/>
            </a:xfrm>
            <a:custGeom>
              <a:avLst/>
              <a:gdLst>
                <a:gd name="T0" fmla="*/ 3 w 135"/>
                <a:gd name="T1" fmla="*/ 1 h 159"/>
                <a:gd name="T2" fmla="*/ 3 w 135"/>
                <a:gd name="T3" fmla="*/ 1 h 159"/>
                <a:gd name="T4" fmla="*/ 2 w 135"/>
                <a:gd name="T5" fmla="*/ 1 h 159"/>
                <a:gd name="T6" fmla="*/ 2 w 135"/>
                <a:gd name="T7" fmla="*/ 1 h 159"/>
                <a:gd name="T8" fmla="*/ 2 w 135"/>
                <a:gd name="T9" fmla="*/ 1 h 159"/>
                <a:gd name="T10" fmla="*/ 2 w 135"/>
                <a:gd name="T11" fmla="*/ 1 h 159"/>
                <a:gd name="T12" fmla="*/ 2 w 135"/>
                <a:gd name="T13" fmla="*/ 1 h 159"/>
                <a:gd name="T14" fmla="*/ 2 w 135"/>
                <a:gd name="T15" fmla="*/ 1 h 159"/>
                <a:gd name="T16" fmla="*/ 2 w 135"/>
                <a:gd name="T17" fmla="*/ 1 h 159"/>
                <a:gd name="T18" fmla="*/ 2 w 135"/>
                <a:gd name="T19" fmla="*/ 1 h 159"/>
                <a:gd name="T20" fmla="*/ 2 w 135"/>
                <a:gd name="T21" fmla="*/ 1 h 159"/>
                <a:gd name="T22" fmla="*/ 2 w 135"/>
                <a:gd name="T23" fmla="*/ 1 h 159"/>
                <a:gd name="T24" fmla="*/ 2 w 135"/>
                <a:gd name="T25" fmla="*/ 1 h 159"/>
                <a:gd name="T26" fmla="*/ 2 w 135"/>
                <a:gd name="T27" fmla="*/ 3 h 159"/>
                <a:gd name="T28" fmla="*/ 2 w 135"/>
                <a:gd name="T29" fmla="*/ 3 h 159"/>
                <a:gd name="T30" fmla="*/ 2 w 135"/>
                <a:gd name="T31" fmla="*/ 3 h 159"/>
                <a:gd name="T32" fmla="*/ 2 w 135"/>
                <a:gd name="T33" fmla="*/ 3 h 159"/>
                <a:gd name="T34" fmla="*/ 2 w 135"/>
                <a:gd name="T35" fmla="*/ 3 h 159"/>
                <a:gd name="T36" fmla="*/ 2 w 135"/>
                <a:gd name="T37" fmla="*/ 3 h 159"/>
                <a:gd name="T38" fmla="*/ 2 w 135"/>
                <a:gd name="T39" fmla="*/ 3 h 159"/>
                <a:gd name="T40" fmla="*/ 2 w 135"/>
                <a:gd name="T41" fmla="*/ 3 h 159"/>
                <a:gd name="T42" fmla="*/ 2 w 135"/>
                <a:gd name="T43" fmla="*/ 3 h 159"/>
                <a:gd name="T44" fmla="*/ 2 w 135"/>
                <a:gd name="T45" fmla="*/ 3 h 159"/>
                <a:gd name="T46" fmla="*/ 2 w 135"/>
                <a:gd name="T47" fmla="*/ 3 h 159"/>
                <a:gd name="T48" fmla="*/ 2 w 135"/>
                <a:gd name="T49" fmla="*/ 3 h 159"/>
                <a:gd name="T50" fmla="*/ 1 w 135"/>
                <a:gd name="T51" fmla="*/ 3 h 159"/>
                <a:gd name="T52" fmla="*/ 1 w 135"/>
                <a:gd name="T53" fmla="*/ 3 h 159"/>
                <a:gd name="T54" fmla="*/ 1 w 135"/>
                <a:gd name="T55" fmla="*/ 3 h 159"/>
                <a:gd name="T56" fmla="*/ 1 w 135"/>
                <a:gd name="T57" fmla="*/ 3 h 159"/>
                <a:gd name="T58" fmla="*/ 1 w 135"/>
                <a:gd name="T59" fmla="*/ 3 h 159"/>
                <a:gd name="T60" fmla="*/ 1 w 135"/>
                <a:gd name="T61" fmla="*/ 3 h 159"/>
                <a:gd name="T62" fmla="*/ 1 w 135"/>
                <a:gd name="T63" fmla="*/ 3 h 159"/>
                <a:gd name="T64" fmla="*/ 1 w 135"/>
                <a:gd name="T65" fmla="*/ 3 h 159"/>
                <a:gd name="T66" fmla="*/ 1 w 135"/>
                <a:gd name="T67" fmla="*/ 3 h 159"/>
                <a:gd name="T68" fmla="*/ 1 w 135"/>
                <a:gd name="T69" fmla="*/ 3 h 159"/>
                <a:gd name="T70" fmla="*/ 1 w 135"/>
                <a:gd name="T71" fmla="*/ 3 h 159"/>
                <a:gd name="T72" fmla="*/ 1 w 135"/>
                <a:gd name="T73" fmla="*/ 2 h 159"/>
                <a:gd name="T74" fmla="*/ 1 w 135"/>
                <a:gd name="T75" fmla="*/ 1 h 159"/>
                <a:gd name="T76" fmla="*/ 1 w 135"/>
                <a:gd name="T77" fmla="*/ 1 h 159"/>
                <a:gd name="T78" fmla="*/ 1 w 135"/>
                <a:gd name="T79" fmla="*/ 1 h 159"/>
                <a:gd name="T80" fmla="*/ 1 w 135"/>
                <a:gd name="T81" fmla="*/ 1 h 159"/>
                <a:gd name="T82" fmla="*/ 1 w 135"/>
                <a:gd name="T83" fmla="*/ 1 h 159"/>
                <a:gd name="T84" fmla="*/ 1 w 135"/>
                <a:gd name="T85" fmla="*/ 1 h 159"/>
                <a:gd name="T86" fmla="*/ 1 w 135"/>
                <a:gd name="T87" fmla="*/ 1 h 159"/>
                <a:gd name="T88" fmla="*/ 1 w 135"/>
                <a:gd name="T89" fmla="*/ 1 h 159"/>
                <a:gd name="T90" fmla="*/ 1 w 135"/>
                <a:gd name="T91" fmla="*/ 1 h 159"/>
                <a:gd name="T92" fmla="*/ 1 w 135"/>
                <a:gd name="T93" fmla="*/ 1 h 159"/>
                <a:gd name="T94" fmla="*/ 1 w 135"/>
                <a:gd name="T95" fmla="*/ 1 h 159"/>
                <a:gd name="T96" fmla="*/ 0 w 135"/>
                <a:gd name="T97" fmla="*/ 1 h 159"/>
                <a:gd name="T98" fmla="*/ 1 w 135"/>
                <a:gd name="T99" fmla="*/ 0 h 159"/>
                <a:gd name="T100" fmla="*/ 3 w 135"/>
                <a:gd name="T101" fmla="*/ 1 h 159"/>
                <a:gd name="T102" fmla="*/ 3 w 135"/>
                <a:gd name="T103" fmla="*/ 1 h 15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35"/>
                <a:gd name="T157" fmla="*/ 0 h 159"/>
                <a:gd name="T158" fmla="*/ 135 w 135"/>
                <a:gd name="T159" fmla="*/ 159 h 15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35" h="159">
                  <a:moveTo>
                    <a:pt x="132" y="18"/>
                  </a:moveTo>
                  <a:lnTo>
                    <a:pt x="135" y="61"/>
                  </a:lnTo>
                  <a:lnTo>
                    <a:pt x="128" y="61"/>
                  </a:lnTo>
                  <a:lnTo>
                    <a:pt x="126" y="55"/>
                  </a:lnTo>
                  <a:lnTo>
                    <a:pt x="124" y="50"/>
                  </a:lnTo>
                  <a:lnTo>
                    <a:pt x="120" y="45"/>
                  </a:lnTo>
                  <a:lnTo>
                    <a:pt x="117" y="40"/>
                  </a:lnTo>
                  <a:lnTo>
                    <a:pt x="113" y="36"/>
                  </a:lnTo>
                  <a:lnTo>
                    <a:pt x="109" y="31"/>
                  </a:lnTo>
                  <a:lnTo>
                    <a:pt x="104" y="28"/>
                  </a:lnTo>
                  <a:lnTo>
                    <a:pt x="100" y="25"/>
                  </a:lnTo>
                  <a:lnTo>
                    <a:pt x="94" y="23"/>
                  </a:lnTo>
                  <a:lnTo>
                    <a:pt x="89" y="21"/>
                  </a:lnTo>
                  <a:lnTo>
                    <a:pt x="70" y="130"/>
                  </a:lnTo>
                  <a:lnTo>
                    <a:pt x="70" y="134"/>
                  </a:lnTo>
                  <a:lnTo>
                    <a:pt x="70" y="138"/>
                  </a:lnTo>
                  <a:lnTo>
                    <a:pt x="72" y="141"/>
                  </a:lnTo>
                  <a:lnTo>
                    <a:pt x="72" y="143"/>
                  </a:lnTo>
                  <a:lnTo>
                    <a:pt x="74" y="145"/>
                  </a:lnTo>
                  <a:lnTo>
                    <a:pt x="75" y="147"/>
                  </a:lnTo>
                  <a:lnTo>
                    <a:pt x="77" y="148"/>
                  </a:lnTo>
                  <a:lnTo>
                    <a:pt x="80" y="149"/>
                  </a:lnTo>
                  <a:lnTo>
                    <a:pt x="82" y="151"/>
                  </a:lnTo>
                  <a:lnTo>
                    <a:pt x="87" y="151"/>
                  </a:lnTo>
                  <a:lnTo>
                    <a:pt x="87" y="159"/>
                  </a:lnTo>
                  <a:lnTo>
                    <a:pt x="16" y="148"/>
                  </a:lnTo>
                  <a:lnTo>
                    <a:pt x="18" y="141"/>
                  </a:lnTo>
                  <a:lnTo>
                    <a:pt x="23" y="141"/>
                  </a:lnTo>
                  <a:lnTo>
                    <a:pt x="26" y="141"/>
                  </a:lnTo>
                  <a:lnTo>
                    <a:pt x="28" y="141"/>
                  </a:lnTo>
                  <a:lnTo>
                    <a:pt x="31" y="141"/>
                  </a:lnTo>
                  <a:lnTo>
                    <a:pt x="34" y="139"/>
                  </a:lnTo>
                  <a:lnTo>
                    <a:pt x="35" y="138"/>
                  </a:lnTo>
                  <a:lnTo>
                    <a:pt x="37" y="135"/>
                  </a:lnTo>
                  <a:lnTo>
                    <a:pt x="38" y="132"/>
                  </a:lnTo>
                  <a:lnTo>
                    <a:pt x="39" y="129"/>
                  </a:lnTo>
                  <a:lnTo>
                    <a:pt x="39" y="126"/>
                  </a:lnTo>
                  <a:lnTo>
                    <a:pt x="57" y="16"/>
                  </a:lnTo>
                  <a:lnTo>
                    <a:pt x="52" y="16"/>
                  </a:lnTo>
                  <a:lnTo>
                    <a:pt x="46" y="16"/>
                  </a:lnTo>
                  <a:lnTo>
                    <a:pt x="40" y="18"/>
                  </a:lnTo>
                  <a:lnTo>
                    <a:pt x="35" y="21"/>
                  </a:lnTo>
                  <a:lnTo>
                    <a:pt x="29" y="23"/>
                  </a:lnTo>
                  <a:lnTo>
                    <a:pt x="24" y="26"/>
                  </a:lnTo>
                  <a:lnTo>
                    <a:pt x="20" y="29"/>
                  </a:lnTo>
                  <a:lnTo>
                    <a:pt x="14" y="34"/>
                  </a:lnTo>
                  <a:lnTo>
                    <a:pt x="10" y="38"/>
                  </a:lnTo>
                  <a:lnTo>
                    <a:pt x="5" y="42"/>
                  </a:lnTo>
                  <a:lnTo>
                    <a:pt x="0" y="39"/>
                  </a:lnTo>
                  <a:lnTo>
                    <a:pt x="16" y="0"/>
                  </a:lnTo>
                  <a:lnTo>
                    <a:pt x="133" y="1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183" name="Freeform 1059"/>
            <p:cNvSpPr>
              <a:spLocks/>
            </p:cNvSpPr>
            <p:nvPr/>
          </p:nvSpPr>
          <p:spPr bwMode="auto">
            <a:xfrm>
              <a:off x="3902" y="3613"/>
              <a:ext cx="67" cy="72"/>
            </a:xfrm>
            <a:custGeom>
              <a:avLst/>
              <a:gdLst>
                <a:gd name="T0" fmla="*/ 1 w 134"/>
                <a:gd name="T1" fmla="*/ 2 h 144"/>
                <a:gd name="T2" fmla="*/ 1 w 134"/>
                <a:gd name="T3" fmla="*/ 2 h 144"/>
                <a:gd name="T4" fmla="*/ 1 w 134"/>
                <a:gd name="T5" fmla="*/ 2 h 144"/>
                <a:gd name="T6" fmla="*/ 1 w 134"/>
                <a:gd name="T7" fmla="*/ 2 h 144"/>
                <a:gd name="T8" fmla="*/ 1 w 134"/>
                <a:gd name="T9" fmla="*/ 1 h 144"/>
                <a:gd name="T10" fmla="*/ 1 w 134"/>
                <a:gd name="T11" fmla="*/ 1 h 144"/>
                <a:gd name="T12" fmla="*/ 1 w 134"/>
                <a:gd name="T13" fmla="*/ 1 h 144"/>
                <a:gd name="T14" fmla="*/ 1 w 134"/>
                <a:gd name="T15" fmla="*/ 1 h 144"/>
                <a:gd name="T16" fmla="*/ 1 w 134"/>
                <a:gd name="T17" fmla="*/ 1 h 144"/>
                <a:gd name="T18" fmla="*/ 1 w 134"/>
                <a:gd name="T19" fmla="*/ 1 h 144"/>
                <a:gd name="T20" fmla="*/ 0 w 134"/>
                <a:gd name="T21" fmla="*/ 1 h 144"/>
                <a:gd name="T22" fmla="*/ 1 w 134"/>
                <a:gd name="T23" fmla="*/ 0 h 144"/>
                <a:gd name="T24" fmla="*/ 1 w 134"/>
                <a:gd name="T25" fmla="*/ 1 h 144"/>
                <a:gd name="T26" fmla="*/ 1 w 134"/>
                <a:gd name="T27" fmla="*/ 1 h 144"/>
                <a:gd name="T28" fmla="*/ 1 w 134"/>
                <a:gd name="T29" fmla="*/ 1 h 144"/>
                <a:gd name="T30" fmla="*/ 1 w 134"/>
                <a:gd name="T31" fmla="*/ 1 h 144"/>
                <a:gd name="T32" fmla="*/ 1 w 134"/>
                <a:gd name="T33" fmla="*/ 1 h 144"/>
                <a:gd name="T34" fmla="*/ 1 w 134"/>
                <a:gd name="T35" fmla="*/ 1 h 144"/>
                <a:gd name="T36" fmla="*/ 1 w 134"/>
                <a:gd name="T37" fmla="*/ 1 h 144"/>
                <a:gd name="T38" fmla="*/ 1 w 134"/>
                <a:gd name="T39" fmla="*/ 1 h 144"/>
                <a:gd name="T40" fmla="*/ 1 w 134"/>
                <a:gd name="T41" fmla="*/ 1 h 144"/>
                <a:gd name="T42" fmla="*/ 1 w 134"/>
                <a:gd name="T43" fmla="*/ 1 h 144"/>
                <a:gd name="T44" fmla="*/ 1 w 134"/>
                <a:gd name="T45" fmla="*/ 1 h 144"/>
                <a:gd name="T46" fmla="*/ 1 w 134"/>
                <a:gd name="T47" fmla="*/ 1 h 144"/>
                <a:gd name="T48" fmla="*/ 1 w 134"/>
                <a:gd name="T49" fmla="*/ 1 h 144"/>
                <a:gd name="T50" fmla="*/ 1 w 134"/>
                <a:gd name="T51" fmla="*/ 1 h 144"/>
                <a:gd name="T52" fmla="*/ 1 w 134"/>
                <a:gd name="T53" fmla="*/ 1 h 144"/>
                <a:gd name="T54" fmla="*/ 1 w 134"/>
                <a:gd name="T55" fmla="*/ 1 h 144"/>
                <a:gd name="T56" fmla="*/ 1 w 134"/>
                <a:gd name="T57" fmla="*/ 1 h 144"/>
                <a:gd name="T58" fmla="*/ 1 w 134"/>
                <a:gd name="T59" fmla="*/ 1 h 144"/>
                <a:gd name="T60" fmla="*/ 1 w 134"/>
                <a:gd name="T61" fmla="*/ 1 h 144"/>
                <a:gd name="T62" fmla="*/ 1 w 134"/>
                <a:gd name="T63" fmla="*/ 1 h 144"/>
                <a:gd name="T64" fmla="*/ 1 w 134"/>
                <a:gd name="T65" fmla="*/ 1 h 144"/>
                <a:gd name="T66" fmla="*/ 1 w 134"/>
                <a:gd name="T67" fmla="*/ 1 h 144"/>
                <a:gd name="T68" fmla="*/ 1 w 134"/>
                <a:gd name="T69" fmla="*/ 1 h 144"/>
                <a:gd name="T70" fmla="*/ 1 w 134"/>
                <a:gd name="T71" fmla="*/ 1 h 144"/>
                <a:gd name="T72" fmla="*/ 1 w 134"/>
                <a:gd name="T73" fmla="*/ 1 h 144"/>
                <a:gd name="T74" fmla="*/ 1 w 134"/>
                <a:gd name="T75" fmla="*/ 1 h 144"/>
                <a:gd name="T76" fmla="*/ 1 w 134"/>
                <a:gd name="T77" fmla="*/ 2 h 144"/>
                <a:gd name="T78" fmla="*/ 1 w 134"/>
                <a:gd name="T79" fmla="*/ 2 h 144"/>
                <a:gd name="T80" fmla="*/ 1 w 134"/>
                <a:gd name="T81" fmla="*/ 2 h 144"/>
                <a:gd name="T82" fmla="*/ 1 w 134"/>
                <a:gd name="T83" fmla="*/ 2 h 144"/>
                <a:gd name="T84" fmla="*/ 1 w 134"/>
                <a:gd name="T85" fmla="*/ 2 h 144"/>
                <a:gd name="T86" fmla="*/ 1 w 134"/>
                <a:gd name="T87" fmla="*/ 1 h 144"/>
                <a:gd name="T88" fmla="*/ 1 w 134"/>
                <a:gd name="T89" fmla="*/ 1 h 144"/>
                <a:gd name="T90" fmla="*/ 1 w 134"/>
                <a:gd name="T91" fmla="*/ 1 h 144"/>
                <a:gd name="T92" fmla="*/ 2 w 134"/>
                <a:gd name="T93" fmla="*/ 1 h 144"/>
                <a:gd name="T94" fmla="*/ 0 w 134"/>
                <a:gd name="T95" fmla="*/ 2 h 144"/>
                <a:gd name="T96" fmla="*/ 0 w 134"/>
                <a:gd name="T97" fmla="*/ 2 h 14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34"/>
                <a:gd name="T148" fmla="*/ 0 h 144"/>
                <a:gd name="T149" fmla="*/ 134 w 134"/>
                <a:gd name="T150" fmla="*/ 144 h 14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34" h="144">
                  <a:moveTo>
                    <a:pt x="0" y="137"/>
                  </a:moveTo>
                  <a:lnTo>
                    <a:pt x="5" y="138"/>
                  </a:lnTo>
                  <a:lnTo>
                    <a:pt x="8" y="137"/>
                  </a:lnTo>
                  <a:lnTo>
                    <a:pt x="10" y="136"/>
                  </a:lnTo>
                  <a:lnTo>
                    <a:pt x="13" y="135"/>
                  </a:lnTo>
                  <a:lnTo>
                    <a:pt x="15" y="134"/>
                  </a:lnTo>
                  <a:lnTo>
                    <a:pt x="17" y="132"/>
                  </a:lnTo>
                  <a:lnTo>
                    <a:pt x="18" y="130"/>
                  </a:lnTo>
                  <a:lnTo>
                    <a:pt x="19" y="126"/>
                  </a:lnTo>
                  <a:lnTo>
                    <a:pt x="19" y="123"/>
                  </a:lnTo>
                  <a:lnTo>
                    <a:pt x="19" y="120"/>
                  </a:lnTo>
                  <a:lnTo>
                    <a:pt x="19" y="23"/>
                  </a:lnTo>
                  <a:lnTo>
                    <a:pt x="19" y="20"/>
                  </a:lnTo>
                  <a:lnTo>
                    <a:pt x="19" y="17"/>
                  </a:lnTo>
                  <a:lnTo>
                    <a:pt x="18" y="14"/>
                  </a:lnTo>
                  <a:lnTo>
                    <a:pt x="17" y="11"/>
                  </a:lnTo>
                  <a:lnTo>
                    <a:pt x="15" y="10"/>
                  </a:lnTo>
                  <a:lnTo>
                    <a:pt x="13" y="8"/>
                  </a:lnTo>
                  <a:lnTo>
                    <a:pt x="10" y="7"/>
                  </a:lnTo>
                  <a:lnTo>
                    <a:pt x="8" y="6"/>
                  </a:lnTo>
                  <a:lnTo>
                    <a:pt x="5" y="6"/>
                  </a:lnTo>
                  <a:lnTo>
                    <a:pt x="0" y="5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31" y="36"/>
                  </a:lnTo>
                  <a:lnTo>
                    <a:pt x="126" y="40"/>
                  </a:lnTo>
                  <a:lnTo>
                    <a:pt x="122" y="34"/>
                  </a:lnTo>
                  <a:lnTo>
                    <a:pt x="116" y="29"/>
                  </a:lnTo>
                  <a:lnTo>
                    <a:pt x="112" y="24"/>
                  </a:lnTo>
                  <a:lnTo>
                    <a:pt x="107" y="21"/>
                  </a:lnTo>
                  <a:lnTo>
                    <a:pt x="100" y="17"/>
                  </a:lnTo>
                  <a:lnTo>
                    <a:pt x="95" y="14"/>
                  </a:lnTo>
                  <a:lnTo>
                    <a:pt x="88" y="11"/>
                  </a:lnTo>
                  <a:lnTo>
                    <a:pt x="82" y="9"/>
                  </a:lnTo>
                  <a:lnTo>
                    <a:pt x="75" y="8"/>
                  </a:lnTo>
                  <a:lnTo>
                    <a:pt x="69" y="8"/>
                  </a:lnTo>
                  <a:lnTo>
                    <a:pt x="63" y="8"/>
                  </a:lnTo>
                  <a:lnTo>
                    <a:pt x="60" y="8"/>
                  </a:lnTo>
                  <a:lnTo>
                    <a:pt x="57" y="9"/>
                  </a:lnTo>
                  <a:lnTo>
                    <a:pt x="55" y="10"/>
                  </a:lnTo>
                  <a:lnTo>
                    <a:pt x="54" y="13"/>
                  </a:lnTo>
                  <a:lnTo>
                    <a:pt x="52" y="15"/>
                  </a:lnTo>
                  <a:lnTo>
                    <a:pt x="51" y="18"/>
                  </a:lnTo>
                  <a:lnTo>
                    <a:pt x="51" y="20"/>
                  </a:lnTo>
                  <a:lnTo>
                    <a:pt x="50" y="24"/>
                  </a:lnTo>
                  <a:lnTo>
                    <a:pt x="50" y="29"/>
                  </a:lnTo>
                  <a:lnTo>
                    <a:pt x="50" y="68"/>
                  </a:lnTo>
                  <a:lnTo>
                    <a:pt x="56" y="68"/>
                  </a:lnTo>
                  <a:lnTo>
                    <a:pt x="61" y="68"/>
                  </a:lnTo>
                  <a:lnTo>
                    <a:pt x="66" y="67"/>
                  </a:lnTo>
                  <a:lnTo>
                    <a:pt x="71" y="66"/>
                  </a:lnTo>
                  <a:lnTo>
                    <a:pt x="74" y="65"/>
                  </a:lnTo>
                  <a:lnTo>
                    <a:pt x="77" y="62"/>
                  </a:lnTo>
                  <a:lnTo>
                    <a:pt x="81" y="60"/>
                  </a:lnTo>
                  <a:lnTo>
                    <a:pt x="83" y="57"/>
                  </a:lnTo>
                  <a:lnTo>
                    <a:pt x="85" y="54"/>
                  </a:lnTo>
                  <a:lnTo>
                    <a:pt x="87" y="49"/>
                  </a:lnTo>
                  <a:lnTo>
                    <a:pt x="89" y="44"/>
                  </a:lnTo>
                  <a:lnTo>
                    <a:pt x="97" y="44"/>
                  </a:lnTo>
                  <a:lnTo>
                    <a:pt x="97" y="101"/>
                  </a:lnTo>
                  <a:lnTo>
                    <a:pt x="89" y="101"/>
                  </a:lnTo>
                  <a:lnTo>
                    <a:pt x="88" y="96"/>
                  </a:lnTo>
                  <a:lnTo>
                    <a:pt x="86" y="91"/>
                  </a:lnTo>
                  <a:lnTo>
                    <a:pt x="84" y="86"/>
                  </a:lnTo>
                  <a:lnTo>
                    <a:pt x="82" y="83"/>
                  </a:lnTo>
                  <a:lnTo>
                    <a:pt x="79" y="81"/>
                  </a:lnTo>
                  <a:lnTo>
                    <a:pt x="74" y="79"/>
                  </a:lnTo>
                  <a:lnTo>
                    <a:pt x="71" y="78"/>
                  </a:lnTo>
                  <a:lnTo>
                    <a:pt x="67" y="76"/>
                  </a:lnTo>
                  <a:lnTo>
                    <a:pt x="61" y="75"/>
                  </a:lnTo>
                  <a:lnTo>
                    <a:pt x="56" y="75"/>
                  </a:lnTo>
                  <a:lnTo>
                    <a:pt x="50" y="75"/>
                  </a:lnTo>
                  <a:lnTo>
                    <a:pt x="50" y="118"/>
                  </a:lnTo>
                  <a:lnTo>
                    <a:pt x="50" y="121"/>
                  </a:lnTo>
                  <a:lnTo>
                    <a:pt x="51" y="124"/>
                  </a:lnTo>
                  <a:lnTo>
                    <a:pt x="51" y="126"/>
                  </a:lnTo>
                  <a:lnTo>
                    <a:pt x="52" y="128"/>
                  </a:lnTo>
                  <a:lnTo>
                    <a:pt x="54" y="131"/>
                  </a:lnTo>
                  <a:lnTo>
                    <a:pt x="55" y="133"/>
                  </a:lnTo>
                  <a:lnTo>
                    <a:pt x="57" y="134"/>
                  </a:lnTo>
                  <a:lnTo>
                    <a:pt x="59" y="135"/>
                  </a:lnTo>
                  <a:lnTo>
                    <a:pt x="62" y="135"/>
                  </a:lnTo>
                  <a:lnTo>
                    <a:pt x="66" y="135"/>
                  </a:lnTo>
                  <a:lnTo>
                    <a:pt x="73" y="135"/>
                  </a:lnTo>
                  <a:lnTo>
                    <a:pt x="81" y="134"/>
                  </a:lnTo>
                  <a:lnTo>
                    <a:pt x="87" y="133"/>
                  </a:lnTo>
                  <a:lnTo>
                    <a:pt x="95" y="131"/>
                  </a:lnTo>
                  <a:lnTo>
                    <a:pt x="101" y="127"/>
                  </a:lnTo>
                  <a:lnTo>
                    <a:pt x="107" y="123"/>
                  </a:lnTo>
                  <a:lnTo>
                    <a:pt x="113" y="120"/>
                  </a:lnTo>
                  <a:lnTo>
                    <a:pt x="119" y="114"/>
                  </a:lnTo>
                  <a:lnTo>
                    <a:pt x="123" y="110"/>
                  </a:lnTo>
                  <a:lnTo>
                    <a:pt x="128" y="104"/>
                  </a:lnTo>
                  <a:lnTo>
                    <a:pt x="134" y="107"/>
                  </a:lnTo>
                  <a:lnTo>
                    <a:pt x="118" y="144"/>
                  </a:lnTo>
                  <a:lnTo>
                    <a:pt x="0" y="144"/>
                  </a:lnTo>
                  <a:lnTo>
                    <a:pt x="0" y="138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184" name="Freeform 1060"/>
            <p:cNvSpPr>
              <a:spLocks/>
            </p:cNvSpPr>
            <p:nvPr/>
          </p:nvSpPr>
          <p:spPr bwMode="auto">
            <a:xfrm>
              <a:off x="3902" y="3613"/>
              <a:ext cx="67" cy="72"/>
            </a:xfrm>
            <a:custGeom>
              <a:avLst/>
              <a:gdLst>
                <a:gd name="T0" fmla="*/ 1 w 134"/>
                <a:gd name="T1" fmla="*/ 2 h 144"/>
                <a:gd name="T2" fmla="*/ 1 w 134"/>
                <a:gd name="T3" fmla="*/ 2 h 144"/>
                <a:gd name="T4" fmla="*/ 1 w 134"/>
                <a:gd name="T5" fmla="*/ 2 h 144"/>
                <a:gd name="T6" fmla="*/ 1 w 134"/>
                <a:gd name="T7" fmla="*/ 2 h 144"/>
                <a:gd name="T8" fmla="*/ 1 w 134"/>
                <a:gd name="T9" fmla="*/ 1 h 144"/>
                <a:gd name="T10" fmla="*/ 1 w 134"/>
                <a:gd name="T11" fmla="*/ 1 h 144"/>
                <a:gd name="T12" fmla="*/ 1 w 134"/>
                <a:gd name="T13" fmla="*/ 1 h 144"/>
                <a:gd name="T14" fmla="*/ 1 w 134"/>
                <a:gd name="T15" fmla="*/ 1 h 144"/>
                <a:gd name="T16" fmla="*/ 1 w 134"/>
                <a:gd name="T17" fmla="*/ 1 h 144"/>
                <a:gd name="T18" fmla="*/ 1 w 134"/>
                <a:gd name="T19" fmla="*/ 1 h 144"/>
                <a:gd name="T20" fmla="*/ 0 w 134"/>
                <a:gd name="T21" fmla="*/ 1 h 144"/>
                <a:gd name="T22" fmla="*/ 1 w 134"/>
                <a:gd name="T23" fmla="*/ 0 h 144"/>
                <a:gd name="T24" fmla="*/ 1 w 134"/>
                <a:gd name="T25" fmla="*/ 1 h 144"/>
                <a:gd name="T26" fmla="*/ 1 w 134"/>
                <a:gd name="T27" fmla="*/ 1 h 144"/>
                <a:gd name="T28" fmla="*/ 1 w 134"/>
                <a:gd name="T29" fmla="*/ 1 h 144"/>
                <a:gd name="T30" fmla="*/ 1 w 134"/>
                <a:gd name="T31" fmla="*/ 1 h 144"/>
                <a:gd name="T32" fmla="*/ 1 w 134"/>
                <a:gd name="T33" fmla="*/ 1 h 144"/>
                <a:gd name="T34" fmla="*/ 1 w 134"/>
                <a:gd name="T35" fmla="*/ 1 h 144"/>
                <a:gd name="T36" fmla="*/ 1 w 134"/>
                <a:gd name="T37" fmla="*/ 1 h 144"/>
                <a:gd name="T38" fmla="*/ 1 w 134"/>
                <a:gd name="T39" fmla="*/ 1 h 144"/>
                <a:gd name="T40" fmla="*/ 1 w 134"/>
                <a:gd name="T41" fmla="*/ 1 h 144"/>
                <a:gd name="T42" fmla="*/ 1 w 134"/>
                <a:gd name="T43" fmla="*/ 1 h 144"/>
                <a:gd name="T44" fmla="*/ 1 w 134"/>
                <a:gd name="T45" fmla="*/ 1 h 144"/>
                <a:gd name="T46" fmla="*/ 1 w 134"/>
                <a:gd name="T47" fmla="*/ 1 h 144"/>
                <a:gd name="T48" fmla="*/ 1 w 134"/>
                <a:gd name="T49" fmla="*/ 1 h 144"/>
                <a:gd name="T50" fmla="*/ 1 w 134"/>
                <a:gd name="T51" fmla="*/ 1 h 144"/>
                <a:gd name="T52" fmla="*/ 1 w 134"/>
                <a:gd name="T53" fmla="*/ 1 h 144"/>
                <a:gd name="T54" fmla="*/ 1 w 134"/>
                <a:gd name="T55" fmla="*/ 1 h 144"/>
                <a:gd name="T56" fmla="*/ 1 w 134"/>
                <a:gd name="T57" fmla="*/ 1 h 144"/>
                <a:gd name="T58" fmla="*/ 1 w 134"/>
                <a:gd name="T59" fmla="*/ 1 h 144"/>
                <a:gd name="T60" fmla="*/ 1 w 134"/>
                <a:gd name="T61" fmla="*/ 1 h 144"/>
                <a:gd name="T62" fmla="*/ 1 w 134"/>
                <a:gd name="T63" fmla="*/ 1 h 144"/>
                <a:gd name="T64" fmla="*/ 1 w 134"/>
                <a:gd name="T65" fmla="*/ 1 h 144"/>
                <a:gd name="T66" fmla="*/ 1 w 134"/>
                <a:gd name="T67" fmla="*/ 1 h 144"/>
                <a:gd name="T68" fmla="*/ 1 w 134"/>
                <a:gd name="T69" fmla="*/ 1 h 144"/>
                <a:gd name="T70" fmla="*/ 1 w 134"/>
                <a:gd name="T71" fmla="*/ 1 h 144"/>
                <a:gd name="T72" fmla="*/ 1 w 134"/>
                <a:gd name="T73" fmla="*/ 1 h 144"/>
                <a:gd name="T74" fmla="*/ 1 w 134"/>
                <a:gd name="T75" fmla="*/ 1 h 144"/>
                <a:gd name="T76" fmla="*/ 1 w 134"/>
                <a:gd name="T77" fmla="*/ 2 h 144"/>
                <a:gd name="T78" fmla="*/ 1 w 134"/>
                <a:gd name="T79" fmla="*/ 2 h 144"/>
                <a:gd name="T80" fmla="*/ 1 w 134"/>
                <a:gd name="T81" fmla="*/ 2 h 144"/>
                <a:gd name="T82" fmla="*/ 1 w 134"/>
                <a:gd name="T83" fmla="*/ 2 h 144"/>
                <a:gd name="T84" fmla="*/ 1 w 134"/>
                <a:gd name="T85" fmla="*/ 2 h 144"/>
                <a:gd name="T86" fmla="*/ 1 w 134"/>
                <a:gd name="T87" fmla="*/ 1 h 144"/>
                <a:gd name="T88" fmla="*/ 1 w 134"/>
                <a:gd name="T89" fmla="*/ 1 h 144"/>
                <a:gd name="T90" fmla="*/ 1 w 134"/>
                <a:gd name="T91" fmla="*/ 1 h 144"/>
                <a:gd name="T92" fmla="*/ 2 w 134"/>
                <a:gd name="T93" fmla="*/ 1 h 144"/>
                <a:gd name="T94" fmla="*/ 0 w 134"/>
                <a:gd name="T95" fmla="*/ 2 h 144"/>
                <a:gd name="T96" fmla="*/ 0 w 134"/>
                <a:gd name="T97" fmla="*/ 2 h 14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34"/>
                <a:gd name="T148" fmla="*/ 0 h 144"/>
                <a:gd name="T149" fmla="*/ 134 w 134"/>
                <a:gd name="T150" fmla="*/ 144 h 14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34" h="144">
                  <a:moveTo>
                    <a:pt x="0" y="137"/>
                  </a:moveTo>
                  <a:lnTo>
                    <a:pt x="5" y="138"/>
                  </a:lnTo>
                  <a:lnTo>
                    <a:pt x="8" y="137"/>
                  </a:lnTo>
                  <a:lnTo>
                    <a:pt x="10" y="136"/>
                  </a:lnTo>
                  <a:lnTo>
                    <a:pt x="13" y="135"/>
                  </a:lnTo>
                  <a:lnTo>
                    <a:pt x="15" y="134"/>
                  </a:lnTo>
                  <a:lnTo>
                    <a:pt x="17" y="132"/>
                  </a:lnTo>
                  <a:lnTo>
                    <a:pt x="18" y="130"/>
                  </a:lnTo>
                  <a:lnTo>
                    <a:pt x="19" y="126"/>
                  </a:lnTo>
                  <a:lnTo>
                    <a:pt x="19" y="123"/>
                  </a:lnTo>
                  <a:lnTo>
                    <a:pt x="19" y="120"/>
                  </a:lnTo>
                  <a:lnTo>
                    <a:pt x="19" y="23"/>
                  </a:lnTo>
                  <a:lnTo>
                    <a:pt x="19" y="20"/>
                  </a:lnTo>
                  <a:lnTo>
                    <a:pt x="19" y="17"/>
                  </a:lnTo>
                  <a:lnTo>
                    <a:pt x="18" y="14"/>
                  </a:lnTo>
                  <a:lnTo>
                    <a:pt x="17" y="11"/>
                  </a:lnTo>
                  <a:lnTo>
                    <a:pt x="15" y="10"/>
                  </a:lnTo>
                  <a:lnTo>
                    <a:pt x="13" y="8"/>
                  </a:lnTo>
                  <a:lnTo>
                    <a:pt x="10" y="7"/>
                  </a:lnTo>
                  <a:lnTo>
                    <a:pt x="8" y="6"/>
                  </a:lnTo>
                  <a:lnTo>
                    <a:pt x="5" y="6"/>
                  </a:lnTo>
                  <a:lnTo>
                    <a:pt x="0" y="5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31" y="36"/>
                  </a:lnTo>
                  <a:lnTo>
                    <a:pt x="126" y="40"/>
                  </a:lnTo>
                  <a:lnTo>
                    <a:pt x="122" y="34"/>
                  </a:lnTo>
                  <a:lnTo>
                    <a:pt x="116" y="29"/>
                  </a:lnTo>
                  <a:lnTo>
                    <a:pt x="112" y="24"/>
                  </a:lnTo>
                  <a:lnTo>
                    <a:pt x="107" y="21"/>
                  </a:lnTo>
                  <a:lnTo>
                    <a:pt x="100" y="17"/>
                  </a:lnTo>
                  <a:lnTo>
                    <a:pt x="95" y="14"/>
                  </a:lnTo>
                  <a:lnTo>
                    <a:pt x="88" y="11"/>
                  </a:lnTo>
                  <a:lnTo>
                    <a:pt x="82" y="9"/>
                  </a:lnTo>
                  <a:lnTo>
                    <a:pt x="75" y="8"/>
                  </a:lnTo>
                  <a:lnTo>
                    <a:pt x="69" y="8"/>
                  </a:lnTo>
                  <a:lnTo>
                    <a:pt x="63" y="8"/>
                  </a:lnTo>
                  <a:lnTo>
                    <a:pt x="60" y="8"/>
                  </a:lnTo>
                  <a:lnTo>
                    <a:pt x="57" y="9"/>
                  </a:lnTo>
                  <a:lnTo>
                    <a:pt x="55" y="10"/>
                  </a:lnTo>
                  <a:lnTo>
                    <a:pt x="54" y="13"/>
                  </a:lnTo>
                  <a:lnTo>
                    <a:pt x="52" y="15"/>
                  </a:lnTo>
                  <a:lnTo>
                    <a:pt x="51" y="18"/>
                  </a:lnTo>
                  <a:lnTo>
                    <a:pt x="51" y="20"/>
                  </a:lnTo>
                  <a:lnTo>
                    <a:pt x="50" y="24"/>
                  </a:lnTo>
                  <a:lnTo>
                    <a:pt x="50" y="29"/>
                  </a:lnTo>
                  <a:lnTo>
                    <a:pt x="50" y="68"/>
                  </a:lnTo>
                  <a:lnTo>
                    <a:pt x="56" y="68"/>
                  </a:lnTo>
                  <a:lnTo>
                    <a:pt x="61" y="68"/>
                  </a:lnTo>
                  <a:lnTo>
                    <a:pt x="66" y="67"/>
                  </a:lnTo>
                  <a:lnTo>
                    <a:pt x="71" y="66"/>
                  </a:lnTo>
                  <a:lnTo>
                    <a:pt x="74" y="65"/>
                  </a:lnTo>
                  <a:lnTo>
                    <a:pt x="77" y="62"/>
                  </a:lnTo>
                  <a:lnTo>
                    <a:pt x="81" y="60"/>
                  </a:lnTo>
                  <a:lnTo>
                    <a:pt x="83" y="57"/>
                  </a:lnTo>
                  <a:lnTo>
                    <a:pt x="85" y="54"/>
                  </a:lnTo>
                  <a:lnTo>
                    <a:pt x="87" y="49"/>
                  </a:lnTo>
                  <a:lnTo>
                    <a:pt x="89" y="44"/>
                  </a:lnTo>
                  <a:lnTo>
                    <a:pt x="97" y="44"/>
                  </a:lnTo>
                  <a:lnTo>
                    <a:pt x="97" y="101"/>
                  </a:lnTo>
                  <a:lnTo>
                    <a:pt x="89" y="101"/>
                  </a:lnTo>
                  <a:lnTo>
                    <a:pt x="88" y="96"/>
                  </a:lnTo>
                  <a:lnTo>
                    <a:pt x="86" y="91"/>
                  </a:lnTo>
                  <a:lnTo>
                    <a:pt x="84" y="86"/>
                  </a:lnTo>
                  <a:lnTo>
                    <a:pt x="82" y="83"/>
                  </a:lnTo>
                  <a:lnTo>
                    <a:pt x="79" y="81"/>
                  </a:lnTo>
                  <a:lnTo>
                    <a:pt x="74" y="79"/>
                  </a:lnTo>
                  <a:lnTo>
                    <a:pt x="71" y="78"/>
                  </a:lnTo>
                  <a:lnTo>
                    <a:pt x="67" y="76"/>
                  </a:lnTo>
                  <a:lnTo>
                    <a:pt x="61" y="75"/>
                  </a:lnTo>
                  <a:lnTo>
                    <a:pt x="56" y="75"/>
                  </a:lnTo>
                  <a:lnTo>
                    <a:pt x="50" y="75"/>
                  </a:lnTo>
                  <a:lnTo>
                    <a:pt x="50" y="118"/>
                  </a:lnTo>
                  <a:lnTo>
                    <a:pt x="50" y="121"/>
                  </a:lnTo>
                  <a:lnTo>
                    <a:pt x="51" y="124"/>
                  </a:lnTo>
                  <a:lnTo>
                    <a:pt x="51" y="126"/>
                  </a:lnTo>
                  <a:lnTo>
                    <a:pt x="52" y="128"/>
                  </a:lnTo>
                  <a:lnTo>
                    <a:pt x="54" y="131"/>
                  </a:lnTo>
                  <a:lnTo>
                    <a:pt x="55" y="133"/>
                  </a:lnTo>
                  <a:lnTo>
                    <a:pt x="57" y="134"/>
                  </a:lnTo>
                  <a:lnTo>
                    <a:pt x="59" y="135"/>
                  </a:lnTo>
                  <a:lnTo>
                    <a:pt x="62" y="135"/>
                  </a:lnTo>
                  <a:lnTo>
                    <a:pt x="66" y="135"/>
                  </a:lnTo>
                  <a:lnTo>
                    <a:pt x="73" y="135"/>
                  </a:lnTo>
                  <a:lnTo>
                    <a:pt x="81" y="134"/>
                  </a:lnTo>
                  <a:lnTo>
                    <a:pt x="87" y="133"/>
                  </a:lnTo>
                  <a:lnTo>
                    <a:pt x="95" y="131"/>
                  </a:lnTo>
                  <a:lnTo>
                    <a:pt x="101" y="127"/>
                  </a:lnTo>
                  <a:lnTo>
                    <a:pt x="107" y="123"/>
                  </a:lnTo>
                  <a:lnTo>
                    <a:pt x="113" y="120"/>
                  </a:lnTo>
                  <a:lnTo>
                    <a:pt x="119" y="114"/>
                  </a:lnTo>
                  <a:lnTo>
                    <a:pt x="123" y="110"/>
                  </a:lnTo>
                  <a:lnTo>
                    <a:pt x="128" y="104"/>
                  </a:lnTo>
                  <a:lnTo>
                    <a:pt x="134" y="107"/>
                  </a:lnTo>
                  <a:lnTo>
                    <a:pt x="118" y="144"/>
                  </a:lnTo>
                  <a:lnTo>
                    <a:pt x="0" y="144"/>
                  </a:lnTo>
                  <a:lnTo>
                    <a:pt x="0" y="13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185" name="Freeform 1061"/>
            <p:cNvSpPr>
              <a:spLocks/>
            </p:cNvSpPr>
            <p:nvPr/>
          </p:nvSpPr>
          <p:spPr bwMode="auto">
            <a:xfrm>
              <a:off x="3974" y="3605"/>
              <a:ext cx="59" cy="80"/>
            </a:xfrm>
            <a:custGeom>
              <a:avLst/>
              <a:gdLst>
                <a:gd name="T0" fmla="*/ 2 w 118"/>
                <a:gd name="T1" fmla="*/ 0 h 162"/>
                <a:gd name="T2" fmla="*/ 2 w 118"/>
                <a:gd name="T3" fmla="*/ 0 h 162"/>
                <a:gd name="T4" fmla="*/ 1 w 118"/>
                <a:gd name="T5" fmla="*/ 0 h 162"/>
                <a:gd name="T6" fmla="*/ 1 w 118"/>
                <a:gd name="T7" fmla="*/ 0 h 162"/>
                <a:gd name="T8" fmla="*/ 1 w 118"/>
                <a:gd name="T9" fmla="*/ 0 h 162"/>
                <a:gd name="T10" fmla="*/ 1 w 118"/>
                <a:gd name="T11" fmla="*/ 0 h 162"/>
                <a:gd name="T12" fmla="*/ 1 w 118"/>
                <a:gd name="T13" fmla="*/ 0 h 162"/>
                <a:gd name="T14" fmla="*/ 1 w 118"/>
                <a:gd name="T15" fmla="*/ 0 h 162"/>
                <a:gd name="T16" fmla="*/ 1 w 118"/>
                <a:gd name="T17" fmla="*/ 0 h 162"/>
                <a:gd name="T18" fmla="*/ 1 w 118"/>
                <a:gd name="T19" fmla="*/ 0 h 162"/>
                <a:gd name="T20" fmla="*/ 2 w 118"/>
                <a:gd name="T21" fmla="*/ 0 h 162"/>
                <a:gd name="T22" fmla="*/ 2 w 118"/>
                <a:gd name="T23" fmla="*/ 1 h 162"/>
                <a:gd name="T24" fmla="*/ 2 w 118"/>
                <a:gd name="T25" fmla="*/ 1 h 162"/>
                <a:gd name="T26" fmla="*/ 2 w 118"/>
                <a:gd name="T27" fmla="*/ 1 h 162"/>
                <a:gd name="T28" fmla="*/ 2 w 118"/>
                <a:gd name="T29" fmla="*/ 1 h 162"/>
                <a:gd name="T30" fmla="*/ 2 w 118"/>
                <a:gd name="T31" fmla="*/ 2 h 162"/>
                <a:gd name="T32" fmla="*/ 2 w 118"/>
                <a:gd name="T33" fmla="*/ 2 h 162"/>
                <a:gd name="T34" fmla="*/ 2 w 118"/>
                <a:gd name="T35" fmla="*/ 2 h 162"/>
                <a:gd name="T36" fmla="*/ 2 w 118"/>
                <a:gd name="T37" fmla="*/ 2 h 162"/>
                <a:gd name="T38" fmla="*/ 1 w 118"/>
                <a:gd name="T39" fmla="*/ 2 h 162"/>
                <a:gd name="T40" fmla="*/ 1 w 118"/>
                <a:gd name="T41" fmla="*/ 2 h 162"/>
                <a:gd name="T42" fmla="*/ 1 w 118"/>
                <a:gd name="T43" fmla="*/ 2 h 162"/>
                <a:gd name="T44" fmla="*/ 1 w 118"/>
                <a:gd name="T45" fmla="*/ 2 h 162"/>
                <a:gd name="T46" fmla="*/ 1 w 118"/>
                <a:gd name="T47" fmla="*/ 2 h 162"/>
                <a:gd name="T48" fmla="*/ 1 w 118"/>
                <a:gd name="T49" fmla="*/ 2 h 162"/>
                <a:gd name="T50" fmla="*/ 1 w 118"/>
                <a:gd name="T51" fmla="*/ 2 h 162"/>
                <a:gd name="T52" fmla="*/ 1 w 118"/>
                <a:gd name="T53" fmla="*/ 2 h 162"/>
                <a:gd name="T54" fmla="*/ 1 w 118"/>
                <a:gd name="T55" fmla="*/ 1 h 162"/>
                <a:gd name="T56" fmla="*/ 1 w 118"/>
                <a:gd name="T57" fmla="*/ 1 h 162"/>
                <a:gd name="T58" fmla="*/ 1 w 118"/>
                <a:gd name="T59" fmla="*/ 2 h 162"/>
                <a:gd name="T60" fmla="*/ 1 w 118"/>
                <a:gd name="T61" fmla="*/ 2 h 162"/>
                <a:gd name="T62" fmla="*/ 2 w 118"/>
                <a:gd name="T63" fmla="*/ 2 h 162"/>
                <a:gd name="T64" fmla="*/ 2 w 118"/>
                <a:gd name="T65" fmla="*/ 2 h 162"/>
                <a:gd name="T66" fmla="*/ 2 w 118"/>
                <a:gd name="T67" fmla="*/ 2 h 162"/>
                <a:gd name="T68" fmla="*/ 2 w 118"/>
                <a:gd name="T69" fmla="*/ 1 h 162"/>
                <a:gd name="T70" fmla="*/ 2 w 118"/>
                <a:gd name="T71" fmla="*/ 1 h 162"/>
                <a:gd name="T72" fmla="*/ 2 w 118"/>
                <a:gd name="T73" fmla="*/ 1 h 162"/>
                <a:gd name="T74" fmla="*/ 2 w 118"/>
                <a:gd name="T75" fmla="*/ 1 h 162"/>
                <a:gd name="T76" fmla="*/ 1 w 118"/>
                <a:gd name="T77" fmla="*/ 1 h 162"/>
                <a:gd name="T78" fmla="*/ 1 w 118"/>
                <a:gd name="T79" fmla="*/ 1 h 162"/>
                <a:gd name="T80" fmla="*/ 1 w 118"/>
                <a:gd name="T81" fmla="*/ 1 h 162"/>
                <a:gd name="T82" fmla="*/ 0 w 118"/>
                <a:gd name="T83" fmla="*/ 0 h 162"/>
                <a:gd name="T84" fmla="*/ 1 w 118"/>
                <a:gd name="T85" fmla="*/ 0 h 162"/>
                <a:gd name="T86" fmla="*/ 1 w 118"/>
                <a:gd name="T87" fmla="*/ 0 h 162"/>
                <a:gd name="T88" fmla="*/ 1 w 118"/>
                <a:gd name="T89" fmla="*/ 0 h 162"/>
                <a:gd name="T90" fmla="*/ 1 w 118"/>
                <a:gd name="T91" fmla="*/ 0 h 162"/>
                <a:gd name="T92" fmla="*/ 1 w 118"/>
                <a:gd name="T93" fmla="*/ 0 h 162"/>
                <a:gd name="T94" fmla="*/ 1 w 118"/>
                <a:gd name="T95" fmla="*/ 0 h 162"/>
                <a:gd name="T96" fmla="*/ 1 w 118"/>
                <a:gd name="T97" fmla="*/ 0 h 162"/>
                <a:gd name="T98" fmla="*/ 1 w 118"/>
                <a:gd name="T99" fmla="*/ 0 h 162"/>
                <a:gd name="T100" fmla="*/ 2 w 118"/>
                <a:gd name="T101" fmla="*/ 0 h 162"/>
                <a:gd name="T102" fmla="*/ 2 w 118"/>
                <a:gd name="T103" fmla="*/ 0 h 162"/>
                <a:gd name="T104" fmla="*/ 2 w 118"/>
                <a:gd name="T105" fmla="*/ 0 h 162"/>
                <a:gd name="T106" fmla="*/ 2 w 118"/>
                <a:gd name="T107" fmla="*/ 0 h 162"/>
                <a:gd name="T108" fmla="*/ 2 w 118"/>
                <a:gd name="T109" fmla="*/ 0 h 162"/>
                <a:gd name="T110" fmla="*/ 2 w 118"/>
                <a:gd name="T111" fmla="*/ 0 h 16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8"/>
                <a:gd name="T169" fmla="*/ 0 h 162"/>
                <a:gd name="T170" fmla="*/ 118 w 118"/>
                <a:gd name="T171" fmla="*/ 162 h 16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8" h="162">
                  <a:moveTo>
                    <a:pt x="100" y="38"/>
                  </a:moveTo>
                  <a:lnTo>
                    <a:pt x="94" y="44"/>
                  </a:lnTo>
                  <a:lnTo>
                    <a:pt x="89" y="39"/>
                  </a:lnTo>
                  <a:lnTo>
                    <a:pt x="85" y="35"/>
                  </a:lnTo>
                  <a:lnTo>
                    <a:pt x="81" y="31"/>
                  </a:lnTo>
                  <a:lnTo>
                    <a:pt x="75" y="26"/>
                  </a:lnTo>
                  <a:lnTo>
                    <a:pt x="70" y="23"/>
                  </a:lnTo>
                  <a:lnTo>
                    <a:pt x="65" y="20"/>
                  </a:lnTo>
                  <a:lnTo>
                    <a:pt x="59" y="16"/>
                  </a:lnTo>
                  <a:lnTo>
                    <a:pt x="53" y="15"/>
                  </a:lnTo>
                  <a:lnTo>
                    <a:pt x="47" y="15"/>
                  </a:lnTo>
                  <a:lnTo>
                    <a:pt x="42" y="15"/>
                  </a:lnTo>
                  <a:lnTo>
                    <a:pt x="37" y="15"/>
                  </a:lnTo>
                  <a:lnTo>
                    <a:pt x="33" y="16"/>
                  </a:lnTo>
                  <a:lnTo>
                    <a:pt x="30" y="19"/>
                  </a:lnTo>
                  <a:lnTo>
                    <a:pt x="27" y="20"/>
                  </a:lnTo>
                  <a:lnTo>
                    <a:pt x="23" y="22"/>
                  </a:lnTo>
                  <a:lnTo>
                    <a:pt x="21" y="25"/>
                  </a:lnTo>
                  <a:lnTo>
                    <a:pt x="20" y="27"/>
                  </a:lnTo>
                  <a:lnTo>
                    <a:pt x="19" y="32"/>
                  </a:lnTo>
                  <a:lnTo>
                    <a:pt x="18" y="35"/>
                  </a:lnTo>
                  <a:lnTo>
                    <a:pt x="18" y="39"/>
                  </a:lnTo>
                  <a:lnTo>
                    <a:pt x="19" y="44"/>
                  </a:lnTo>
                  <a:lnTo>
                    <a:pt x="21" y="47"/>
                  </a:lnTo>
                  <a:lnTo>
                    <a:pt x="24" y="50"/>
                  </a:lnTo>
                  <a:lnTo>
                    <a:pt x="28" y="52"/>
                  </a:lnTo>
                  <a:lnTo>
                    <a:pt x="31" y="54"/>
                  </a:lnTo>
                  <a:lnTo>
                    <a:pt x="35" y="55"/>
                  </a:lnTo>
                  <a:lnTo>
                    <a:pt x="40" y="57"/>
                  </a:lnTo>
                  <a:lnTo>
                    <a:pt x="44" y="58"/>
                  </a:lnTo>
                  <a:lnTo>
                    <a:pt x="48" y="59"/>
                  </a:lnTo>
                  <a:lnTo>
                    <a:pt x="52" y="60"/>
                  </a:lnTo>
                  <a:lnTo>
                    <a:pt x="65" y="62"/>
                  </a:lnTo>
                  <a:lnTo>
                    <a:pt x="72" y="63"/>
                  </a:lnTo>
                  <a:lnTo>
                    <a:pt x="79" y="65"/>
                  </a:lnTo>
                  <a:lnTo>
                    <a:pt x="86" y="67"/>
                  </a:lnTo>
                  <a:lnTo>
                    <a:pt x="93" y="70"/>
                  </a:lnTo>
                  <a:lnTo>
                    <a:pt x="99" y="73"/>
                  </a:lnTo>
                  <a:lnTo>
                    <a:pt x="105" y="76"/>
                  </a:lnTo>
                  <a:lnTo>
                    <a:pt x="109" y="81"/>
                  </a:lnTo>
                  <a:lnTo>
                    <a:pt x="112" y="87"/>
                  </a:lnTo>
                  <a:lnTo>
                    <a:pt x="115" y="93"/>
                  </a:lnTo>
                  <a:lnTo>
                    <a:pt x="117" y="101"/>
                  </a:lnTo>
                  <a:lnTo>
                    <a:pt x="118" y="110"/>
                  </a:lnTo>
                  <a:lnTo>
                    <a:pt x="117" y="117"/>
                  </a:lnTo>
                  <a:lnTo>
                    <a:pt x="115" y="124"/>
                  </a:lnTo>
                  <a:lnTo>
                    <a:pt x="112" y="131"/>
                  </a:lnTo>
                  <a:lnTo>
                    <a:pt x="108" y="137"/>
                  </a:lnTo>
                  <a:lnTo>
                    <a:pt x="102" y="142"/>
                  </a:lnTo>
                  <a:lnTo>
                    <a:pt x="97" y="146"/>
                  </a:lnTo>
                  <a:lnTo>
                    <a:pt x="91" y="150"/>
                  </a:lnTo>
                  <a:lnTo>
                    <a:pt x="83" y="152"/>
                  </a:lnTo>
                  <a:lnTo>
                    <a:pt x="75" y="153"/>
                  </a:lnTo>
                  <a:lnTo>
                    <a:pt x="73" y="154"/>
                  </a:lnTo>
                  <a:lnTo>
                    <a:pt x="71" y="154"/>
                  </a:lnTo>
                  <a:lnTo>
                    <a:pt x="69" y="154"/>
                  </a:lnTo>
                  <a:lnTo>
                    <a:pt x="66" y="155"/>
                  </a:lnTo>
                  <a:lnTo>
                    <a:pt x="63" y="155"/>
                  </a:lnTo>
                  <a:lnTo>
                    <a:pt x="61" y="155"/>
                  </a:lnTo>
                  <a:lnTo>
                    <a:pt x="59" y="154"/>
                  </a:lnTo>
                  <a:lnTo>
                    <a:pt x="57" y="154"/>
                  </a:lnTo>
                  <a:lnTo>
                    <a:pt x="54" y="154"/>
                  </a:lnTo>
                  <a:lnTo>
                    <a:pt x="52" y="153"/>
                  </a:lnTo>
                  <a:lnTo>
                    <a:pt x="50" y="153"/>
                  </a:lnTo>
                  <a:lnTo>
                    <a:pt x="49" y="153"/>
                  </a:lnTo>
                  <a:lnTo>
                    <a:pt x="48" y="153"/>
                  </a:lnTo>
                  <a:lnTo>
                    <a:pt x="47" y="153"/>
                  </a:lnTo>
                  <a:lnTo>
                    <a:pt x="46" y="153"/>
                  </a:lnTo>
                  <a:lnTo>
                    <a:pt x="45" y="153"/>
                  </a:lnTo>
                  <a:lnTo>
                    <a:pt x="44" y="153"/>
                  </a:lnTo>
                  <a:lnTo>
                    <a:pt x="43" y="153"/>
                  </a:lnTo>
                  <a:lnTo>
                    <a:pt x="42" y="153"/>
                  </a:lnTo>
                  <a:lnTo>
                    <a:pt x="41" y="153"/>
                  </a:lnTo>
                  <a:lnTo>
                    <a:pt x="40" y="153"/>
                  </a:lnTo>
                  <a:lnTo>
                    <a:pt x="39" y="154"/>
                  </a:lnTo>
                  <a:lnTo>
                    <a:pt x="37" y="154"/>
                  </a:lnTo>
                  <a:lnTo>
                    <a:pt x="35" y="154"/>
                  </a:lnTo>
                  <a:lnTo>
                    <a:pt x="34" y="155"/>
                  </a:lnTo>
                  <a:lnTo>
                    <a:pt x="32" y="156"/>
                  </a:lnTo>
                  <a:lnTo>
                    <a:pt x="30" y="157"/>
                  </a:lnTo>
                  <a:lnTo>
                    <a:pt x="27" y="159"/>
                  </a:lnTo>
                  <a:lnTo>
                    <a:pt x="23" y="162"/>
                  </a:lnTo>
                  <a:lnTo>
                    <a:pt x="5" y="117"/>
                  </a:lnTo>
                  <a:lnTo>
                    <a:pt x="13" y="114"/>
                  </a:lnTo>
                  <a:lnTo>
                    <a:pt x="17" y="119"/>
                  </a:lnTo>
                  <a:lnTo>
                    <a:pt x="22" y="125"/>
                  </a:lnTo>
                  <a:lnTo>
                    <a:pt x="28" y="129"/>
                  </a:lnTo>
                  <a:lnTo>
                    <a:pt x="33" y="135"/>
                  </a:lnTo>
                  <a:lnTo>
                    <a:pt x="39" y="139"/>
                  </a:lnTo>
                  <a:lnTo>
                    <a:pt x="45" y="142"/>
                  </a:lnTo>
                  <a:lnTo>
                    <a:pt x="52" y="145"/>
                  </a:lnTo>
                  <a:lnTo>
                    <a:pt x="59" y="148"/>
                  </a:lnTo>
                  <a:lnTo>
                    <a:pt x="66" y="149"/>
                  </a:lnTo>
                  <a:lnTo>
                    <a:pt x="72" y="148"/>
                  </a:lnTo>
                  <a:lnTo>
                    <a:pt x="76" y="146"/>
                  </a:lnTo>
                  <a:lnTo>
                    <a:pt x="81" y="145"/>
                  </a:lnTo>
                  <a:lnTo>
                    <a:pt x="84" y="143"/>
                  </a:lnTo>
                  <a:lnTo>
                    <a:pt x="88" y="140"/>
                  </a:lnTo>
                  <a:lnTo>
                    <a:pt x="92" y="138"/>
                  </a:lnTo>
                  <a:lnTo>
                    <a:pt x="94" y="135"/>
                  </a:lnTo>
                  <a:lnTo>
                    <a:pt x="96" y="130"/>
                  </a:lnTo>
                  <a:lnTo>
                    <a:pt x="98" y="126"/>
                  </a:lnTo>
                  <a:lnTo>
                    <a:pt x="98" y="122"/>
                  </a:lnTo>
                  <a:lnTo>
                    <a:pt x="98" y="117"/>
                  </a:lnTo>
                  <a:lnTo>
                    <a:pt x="97" y="113"/>
                  </a:lnTo>
                  <a:lnTo>
                    <a:pt x="95" y="110"/>
                  </a:lnTo>
                  <a:lnTo>
                    <a:pt x="93" y="106"/>
                  </a:lnTo>
                  <a:lnTo>
                    <a:pt x="89" y="104"/>
                  </a:lnTo>
                  <a:lnTo>
                    <a:pt x="86" y="102"/>
                  </a:lnTo>
                  <a:lnTo>
                    <a:pt x="82" y="101"/>
                  </a:lnTo>
                  <a:lnTo>
                    <a:pt x="78" y="99"/>
                  </a:lnTo>
                  <a:lnTo>
                    <a:pt x="73" y="98"/>
                  </a:lnTo>
                  <a:lnTo>
                    <a:pt x="69" y="97"/>
                  </a:lnTo>
                  <a:lnTo>
                    <a:pt x="65" y="97"/>
                  </a:lnTo>
                  <a:lnTo>
                    <a:pt x="57" y="94"/>
                  </a:lnTo>
                  <a:lnTo>
                    <a:pt x="48" y="93"/>
                  </a:lnTo>
                  <a:lnTo>
                    <a:pt x="40" y="91"/>
                  </a:lnTo>
                  <a:lnTo>
                    <a:pt x="32" y="89"/>
                  </a:lnTo>
                  <a:lnTo>
                    <a:pt x="24" y="86"/>
                  </a:lnTo>
                  <a:lnTo>
                    <a:pt x="17" y="83"/>
                  </a:lnTo>
                  <a:lnTo>
                    <a:pt x="11" y="77"/>
                  </a:lnTo>
                  <a:lnTo>
                    <a:pt x="6" y="71"/>
                  </a:lnTo>
                  <a:lnTo>
                    <a:pt x="2" y="63"/>
                  </a:lnTo>
                  <a:lnTo>
                    <a:pt x="0" y="54"/>
                  </a:lnTo>
                  <a:lnTo>
                    <a:pt x="0" y="47"/>
                  </a:lnTo>
                  <a:lnTo>
                    <a:pt x="1" y="40"/>
                  </a:lnTo>
                  <a:lnTo>
                    <a:pt x="2" y="34"/>
                  </a:lnTo>
                  <a:lnTo>
                    <a:pt x="5" y="28"/>
                  </a:lnTo>
                  <a:lnTo>
                    <a:pt x="8" y="23"/>
                  </a:lnTo>
                  <a:lnTo>
                    <a:pt x="14" y="18"/>
                  </a:lnTo>
                  <a:lnTo>
                    <a:pt x="19" y="14"/>
                  </a:lnTo>
                  <a:lnTo>
                    <a:pt x="24" y="11"/>
                  </a:lnTo>
                  <a:lnTo>
                    <a:pt x="32" y="9"/>
                  </a:lnTo>
                  <a:lnTo>
                    <a:pt x="39" y="8"/>
                  </a:lnTo>
                  <a:lnTo>
                    <a:pt x="41" y="7"/>
                  </a:lnTo>
                  <a:lnTo>
                    <a:pt x="43" y="7"/>
                  </a:lnTo>
                  <a:lnTo>
                    <a:pt x="45" y="7"/>
                  </a:lnTo>
                  <a:lnTo>
                    <a:pt x="47" y="7"/>
                  </a:lnTo>
                  <a:lnTo>
                    <a:pt x="49" y="7"/>
                  </a:lnTo>
                  <a:lnTo>
                    <a:pt x="52" y="7"/>
                  </a:lnTo>
                  <a:lnTo>
                    <a:pt x="54" y="7"/>
                  </a:lnTo>
                  <a:lnTo>
                    <a:pt x="55" y="7"/>
                  </a:lnTo>
                  <a:lnTo>
                    <a:pt x="57" y="8"/>
                  </a:lnTo>
                  <a:lnTo>
                    <a:pt x="59" y="8"/>
                  </a:lnTo>
                  <a:lnTo>
                    <a:pt x="60" y="8"/>
                  </a:lnTo>
                  <a:lnTo>
                    <a:pt x="61" y="8"/>
                  </a:lnTo>
                  <a:lnTo>
                    <a:pt x="62" y="8"/>
                  </a:lnTo>
                  <a:lnTo>
                    <a:pt x="63" y="8"/>
                  </a:lnTo>
                  <a:lnTo>
                    <a:pt x="63" y="9"/>
                  </a:lnTo>
                  <a:lnTo>
                    <a:pt x="65" y="9"/>
                  </a:lnTo>
                  <a:lnTo>
                    <a:pt x="66" y="8"/>
                  </a:lnTo>
                  <a:lnTo>
                    <a:pt x="67" y="8"/>
                  </a:lnTo>
                  <a:lnTo>
                    <a:pt x="68" y="8"/>
                  </a:lnTo>
                  <a:lnTo>
                    <a:pt x="69" y="8"/>
                  </a:lnTo>
                  <a:lnTo>
                    <a:pt x="71" y="7"/>
                  </a:lnTo>
                  <a:lnTo>
                    <a:pt x="73" y="7"/>
                  </a:lnTo>
                  <a:lnTo>
                    <a:pt x="74" y="6"/>
                  </a:lnTo>
                  <a:lnTo>
                    <a:pt x="76" y="5"/>
                  </a:lnTo>
                  <a:lnTo>
                    <a:pt x="78" y="3"/>
                  </a:lnTo>
                  <a:lnTo>
                    <a:pt x="79" y="3"/>
                  </a:lnTo>
                  <a:lnTo>
                    <a:pt x="81" y="2"/>
                  </a:lnTo>
                  <a:lnTo>
                    <a:pt x="82" y="1"/>
                  </a:lnTo>
                  <a:lnTo>
                    <a:pt x="83" y="0"/>
                  </a:lnTo>
                  <a:lnTo>
                    <a:pt x="101" y="39"/>
                  </a:lnTo>
                  <a:lnTo>
                    <a:pt x="100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186" name="Freeform 1062"/>
            <p:cNvSpPr>
              <a:spLocks/>
            </p:cNvSpPr>
            <p:nvPr/>
          </p:nvSpPr>
          <p:spPr bwMode="auto">
            <a:xfrm>
              <a:off x="3974" y="3605"/>
              <a:ext cx="59" cy="80"/>
            </a:xfrm>
            <a:custGeom>
              <a:avLst/>
              <a:gdLst>
                <a:gd name="T0" fmla="*/ 2 w 118"/>
                <a:gd name="T1" fmla="*/ 0 h 162"/>
                <a:gd name="T2" fmla="*/ 2 w 118"/>
                <a:gd name="T3" fmla="*/ 0 h 162"/>
                <a:gd name="T4" fmla="*/ 1 w 118"/>
                <a:gd name="T5" fmla="*/ 0 h 162"/>
                <a:gd name="T6" fmla="*/ 1 w 118"/>
                <a:gd name="T7" fmla="*/ 0 h 162"/>
                <a:gd name="T8" fmla="*/ 1 w 118"/>
                <a:gd name="T9" fmla="*/ 0 h 162"/>
                <a:gd name="T10" fmla="*/ 1 w 118"/>
                <a:gd name="T11" fmla="*/ 0 h 162"/>
                <a:gd name="T12" fmla="*/ 1 w 118"/>
                <a:gd name="T13" fmla="*/ 0 h 162"/>
                <a:gd name="T14" fmla="*/ 1 w 118"/>
                <a:gd name="T15" fmla="*/ 0 h 162"/>
                <a:gd name="T16" fmla="*/ 1 w 118"/>
                <a:gd name="T17" fmla="*/ 0 h 162"/>
                <a:gd name="T18" fmla="*/ 1 w 118"/>
                <a:gd name="T19" fmla="*/ 0 h 162"/>
                <a:gd name="T20" fmla="*/ 2 w 118"/>
                <a:gd name="T21" fmla="*/ 0 h 162"/>
                <a:gd name="T22" fmla="*/ 2 w 118"/>
                <a:gd name="T23" fmla="*/ 1 h 162"/>
                <a:gd name="T24" fmla="*/ 2 w 118"/>
                <a:gd name="T25" fmla="*/ 1 h 162"/>
                <a:gd name="T26" fmla="*/ 2 w 118"/>
                <a:gd name="T27" fmla="*/ 1 h 162"/>
                <a:gd name="T28" fmla="*/ 2 w 118"/>
                <a:gd name="T29" fmla="*/ 1 h 162"/>
                <a:gd name="T30" fmla="*/ 2 w 118"/>
                <a:gd name="T31" fmla="*/ 2 h 162"/>
                <a:gd name="T32" fmla="*/ 2 w 118"/>
                <a:gd name="T33" fmla="*/ 2 h 162"/>
                <a:gd name="T34" fmla="*/ 2 w 118"/>
                <a:gd name="T35" fmla="*/ 2 h 162"/>
                <a:gd name="T36" fmla="*/ 2 w 118"/>
                <a:gd name="T37" fmla="*/ 2 h 162"/>
                <a:gd name="T38" fmla="*/ 1 w 118"/>
                <a:gd name="T39" fmla="*/ 2 h 162"/>
                <a:gd name="T40" fmla="*/ 1 w 118"/>
                <a:gd name="T41" fmla="*/ 2 h 162"/>
                <a:gd name="T42" fmla="*/ 1 w 118"/>
                <a:gd name="T43" fmla="*/ 2 h 162"/>
                <a:gd name="T44" fmla="*/ 1 w 118"/>
                <a:gd name="T45" fmla="*/ 2 h 162"/>
                <a:gd name="T46" fmla="*/ 1 w 118"/>
                <a:gd name="T47" fmla="*/ 2 h 162"/>
                <a:gd name="T48" fmla="*/ 1 w 118"/>
                <a:gd name="T49" fmla="*/ 2 h 162"/>
                <a:gd name="T50" fmla="*/ 1 w 118"/>
                <a:gd name="T51" fmla="*/ 2 h 162"/>
                <a:gd name="T52" fmla="*/ 1 w 118"/>
                <a:gd name="T53" fmla="*/ 2 h 162"/>
                <a:gd name="T54" fmla="*/ 1 w 118"/>
                <a:gd name="T55" fmla="*/ 1 h 162"/>
                <a:gd name="T56" fmla="*/ 1 w 118"/>
                <a:gd name="T57" fmla="*/ 1 h 162"/>
                <a:gd name="T58" fmla="*/ 1 w 118"/>
                <a:gd name="T59" fmla="*/ 2 h 162"/>
                <a:gd name="T60" fmla="*/ 1 w 118"/>
                <a:gd name="T61" fmla="*/ 2 h 162"/>
                <a:gd name="T62" fmla="*/ 2 w 118"/>
                <a:gd name="T63" fmla="*/ 2 h 162"/>
                <a:gd name="T64" fmla="*/ 2 w 118"/>
                <a:gd name="T65" fmla="*/ 2 h 162"/>
                <a:gd name="T66" fmla="*/ 2 w 118"/>
                <a:gd name="T67" fmla="*/ 2 h 162"/>
                <a:gd name="T68" fmla="*/ 2 w 118"/>
                <a:gd name="T69" fmla="*/ 1 h 162"/>
                <a:gd name="T70" fmla="*/ 2 w 118"/>
                <a:gd name="T71" fmla="*/ 1 h 162"/>
                <a:gd name="T72" fmla="*/ 2 w 118"/>
                <a:gd name="T73" fmla="*/ 1 h 162"/>
                <a:gd name="T74" fmla="*/ 2 w 118"/>
                <a:gd name="T75" fmla="*/ 1 h 162"/>
                <a:gd name="T76" fmla="*/ 1 w 118"/>
                <a:gd name="T77" fmla="*/ 1 h 162"/>
                <a:gd name="T78" fmla="*/ 1 w 118"/>
                <a:gd name="T79" fmla="*/ 1 h 162"/>
                <a:gd name="T80" fmla="*/ 1 w 118"/>
                <a:gd name="T81" fmla="*/ 1 h 162"/>
                <a:gd name="T82" fmla="*/ 0 w 118"/>
                <a:gd name="T83" fmla="*/ 0 h 162"/>
                <a:gd name="T84" fmla="*/ 1 w 118"/>
                <a:gd name="T85" fmla="*/ 0 h 162"/>
                <a:gd name="T86" fmla="*/ 1 w 118"/>
                <a:gd name="T87" fmla="*/ 0 h 162"/>
                <a:gd name="T88" fmla="*/ 1 w 118"/>
                <a:gd name="T89" fmla="*/ 0 h 162"/>
                <a:gd name="T90" fmla="*/ 1 w 118"/>
                <a:gd name="T91" fmla="*/ 0 h 162"/>
                <a:gd name="T92" fmla="*/ 1 w 118"/>
                <a:gd name="T93" fmla="*/ 0 h 162"/>
                <a:gd name="T94" fmla="*/ 1 w 118"/>
                <a:gd name="T95" fmla="*/ 0 h 162"/>
                <a:gd name="T96" fmla="*/ 1 w 118"/>
                <a:gd name="T97" fmla="*/ 0 h 162"/>
                <a:gd name="T98" fmla="*/ 1 w 118"/>
                <a:gd name="T99" fmla="*/ 0 h 162"/>
                <a:gd name="T100" fmla="*/ 2 w 118"/>
                <a:gd name="T101" fmla="*/ 0 h 162"/>
                <a:gd name="T102" fmla="*/ 2 w 118"/>
                <a:gd name="T103" fmla="*/ 0 h 162"/>
                <a:gd name="T104" fmla="*/ 2 w 118"/>
                <a:gd name="T105" fmla="*/ 0 h 162"/>
                <a:gd name="T106" fmla="*/ 2 w 118"/>
                <a:gd name="T107" fmla="*/ 0 h 162"/>
                <a:gd name="T108" fmla="*/ 2 w 118"/>
                <a:gd name="T109" fmla="*/ 0 h 16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8"/>
                <a:gd name="T166" fmla="*/ 0 h 162"/>
                <a:gd name="T167" fmla="*/ 118 w 118"/>
                <a:gd name="T168" fmla="*/ 162 h 16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8" h="162">
                  <a:moveTo>
                    <a:pt x="100" y="38"/>
                  </a:moveTo>
                  <a:lnTo>
                    <a:pt x="94" y="44"/>
                  </a:lnTo>
                  <a:lnTo>
                    <a:pt x="89" y="39"/>
                  </a:lnTo>
                  <a:lnTo>
                    <a:pt x="85" y="35"/>
                  </a:lnTo>
                  <a:lnTo>
                    <a:pt x="81" y="31"/>
                  </a:lnTo>
                  <a:lnTo>
                    <a:pt x="75" y="26"/>
                  </a:lnTo>
                  <a:lnTo>
                    <a:pt x="70" y="23"/>
                  </a:lnTo>
                  <a:lnTo>
                    <a:pt x="65" y="20"/>
                  </a:lnTo>
                  <a:lnTo>
                    <a:pt x="59" y="16"/>
                  </a:lnTo>
                  <a:lnTo>
                    <a:pt x="53" y="15"/>
                  </a:lnTo>
                  <a:lnTo>
                    <a:pt x="47" y="15"/>
                  </a:lnTo>
                  <a:lnTo>
                    <a:pt x="42" y="15"/>
                  </a:lnTo>
                  <a:lnTo>
                    <a:pt x="37" y="15"/>
                  </a:lnTo>
                  <a:lnTo>
                    <a:pt x="33" y="16"/>
                  </a:lnTo>
                  <a:lnTo>
                    <a:pt x="30" y="19"/>
                  </a:lnTo>
                  <a:lnTo>
                    <a:pt x="27" y="20"/>
                  </a:lnTo>
                  <a:lnTo>
                    <a:pt x="23" y="22"/>
                  </a:lnTo>
                  <a:lnTo>
                    <a:pt x="21" y="25"/>
                  </a:lnTo>
                  <a:lnTo>
                    <a:pt x="20" y="27"/>
                  </a:lnTo>
                  <a:lnTo>
                    <a:pt x="19" y="32"/>
                  </a:lnTo>
                  <a:lnTo>
                    <a:pt x="18" y="35"/>
                  </a:lnTo>
                  <a:lnTo>
                    <a:pt x="18" y="39"/>
                  </a:lnTo>
                  <a:lnTo>
                    <a:pt x="19" y="44"/>
                  </a:lnTo>
                  <a:lnTo>
                    <a:pt x="21" y="47"/>
                  </a:lnTo>
                  <a:lnTo>
                    <a:pt x="24" y="50"/>
                  </a:lnTo>
                  <a:lnTo>
                    <a:pt x="28" y="52"/>
                  </a:lnTo>
                  <a:lnTo>
                    <a:pt x="31" y="54"/>
                  </a:lnTo>
                  <a:lnTo>
                    <a:pt x="35" y="55"/>
                  </a:lnTo>
                  <a:lnTo>
                    <a:pt x="40" y="57"/>
                  </a:lnTo>
                  <a:lnTo>
                    <a:pt x="44" y="58"/>
                  </a:lnTo>
                  <a:lnTo>
                    <a:pt x="48" y="59"/>
                  </a:lnTo>
                  <a:lnTo>
                    <a:pt x="52" y="60"/>
                  </a:lnTo>
                  <a:lnTo>
                    <a:pt x="65" y="62"/>
                  </a:lnTo>
                  <a:lnTo>
                    <a:pt x="72" y="63"/>
                  </a:lnTo>
                  <a:lnTo>
                    <a:pt x="79" y="65"/>
                  </a:lnTo>
                  <a:lnTo>
                    <a:pt x="86" y="67"/>
                  </a:lnTo>
                  <a:lnTo>
                    <a:pt x="93" y="70"/>
                  </a:lnTo>
                  <a:lnTo>
                    <a:pt x="99" y="73"/>
                  </a:lnTo>
                  <a:lnTo>
                    <a:pt x="105" y="76"/>
                  </a:lnTo>
                  <a:lnTo>
                    <a:pt x="109" y="81"/>
                  </a:lnTo>
                  <a:lnTo>
                    <a:pt x="112" y="87"/>
                  </a:lnTo>
                  <a:lnTo>
                    <a:pt x="115" y="93"/>
                  </a:lnTo>
                  <a:lnTo>
                    <a:pt x="117" y="101"/>
                  </a:lnTo>
                  <a:lnTo>
                    <a:pt x="118" y="110"/>
                  </a:lnTo>
                  <a:lnTo>
                    <a:pt x="117" y="117"/>
                  </a:lnTo>
                  <a:lnTo>
                    <a:pt x="115" y="124"/>
                  </a:lnTo>
                  <a:lnTo>
                    <a:pt x="112" y="131"/>
                  </a:lnTo>
                  <a:lnTo>
                    <a:pt x="108" y="137"/>
                  </a:lnTo>
                  <a:lnTo>
                    <a:pt x="102" y="142"/>
                  </a:lnTo>
                  <a:lnTo>
                    <a:pt x="97" y="146"/>
                  </a:lnTo>
                  <a:lnTo>
                    <a:pt x="91" y="150"/>
                  </a:lnTo>
                  <a:lnTo>
                    <a:pt x="83" y="152"/>
                  </a:lnTo>
                  <a:lnTo>
                    <a:pt x="75" y="153"/>
                  </a:lnTo>
                  <a:lnTo>
                    <a:pt x="73" y="154"/>
                  </a:lnTo>
                  <a:lnTo>
                    <a:pt x="71" y="154"/>
                  </a:lnTo>
                  <a:lnTo>
                    <a:pt x="69" y="154"/>
                  </a:lnTo>
                  <a:lnTo>
                    <a:pt x="66" y="155"/>
                  </a:lnTo>
                  <a:lnTo>
                    <a:pt x="63" y="155"/>
                  </a:lnTo>
                  <a:lnTo>
                    <a:pt x="61" y="155"/>
                  </a:lnTo>
                  <a:lnTo>
                    <a:pt x="59" y="154"/>
                  </a:lnTo>
                  <a:lnTo>
                    <a:pt x="57" y="154"/>
                  </a:lnTo>
                  <a:lnTo>
                    <a:pt x="54" y="154"/>
                  </a:lnTo>
                  <a:lnTo>
                    <a:pt x="52" y="153"/>
                  </a:lnTo>
                  <a:lnTo>
                    <a:pt x="50" y="153"/>
                  </a:lnTo>
                  <a:lnTo>
                    <a:pt x="49" y="153"/>
                  </a:lnTo>
                  <a:lnTo>
                    <a:pt x="48" y="153"/>
                  </a:lnTo>
                  <a:lnTo>
                    <a:pt x="47" y="153"/>
                  </a:lnTo>
                  <a:lnTo>
                    <a:pt x="46" y="153"/>
                  </a:lnTo>
                  <a:lnTo>
                    <a:pt x="45" y="153"/>
                  </a:lnTo>
                  <a:lnTo>
                    <a:pt x="44" y="153"/>
                  </a:lnTo>
                  <a:lnTo>
                    <a:pt x="43" y="153"/>
                  </a:lnTo>
                  <a:lnTo>
                    <a:pt x="42" y="153"/>
                  </a:lnTo>
                  <a:lnTo>
                    <a:pt x="41" y="153"/>
                  </a:lnTo>
                  <a:lnTo>
                    <a:pt x="40" y="153"/>
                  </a:lnTo>
                  <a:lnTo>
                    <a:pt x="39" y="154"/>
                  </a:lnTo>
                  <a:lnTo>
                    <a:pt x="37" y="154"/>
                  </a:lnTo>
                  <a:lnTo>
                    <a:pt x="35" y="154"/>
                  </a:lnTo>
                  <a:lnTo>
                    <a:pt x="34" y="155"/>
                  </a:lnTo>
                  <a:lnTo>
                    <a:pt x="32" y="156"/>
                  </a:lnTo>
                  <a:lnTo>
                    <a:pt x="30" y="157"/>
                  </a:lnTo>
                  <a:lnTo>
                    <a:pt x="27" y="159"/>
                  </a:lnTo>
                  <a:lnTo>
                    <a:pt x="23" y="162"/>
                  </a:lnTo>
                  <a:lnTo>
                    <a:pt x="5" y="117"/>
                  </a:lnTo>
                  <a:lnTo>
                    <a:pt x="13" y="114"/>
                  </a:lnTo>
                  <a:lnTo>
                    <a:pt x="17" y="119"/>
                  </a:lnTo>
                  <a:lnTo>
                    <a:pt x="22" y="125"/>
                  </a:lnTo>
                  <a:lnTo>
                    <a:pt x="28" y="129"/>
                  </a:lnTo>
                  <a:lnTo>
                    <a:pt x="33" y="135"/>
                  </a:lnTo>
                  <a:lnTo>
                    <a:pt x="39" y="139"/>
                  </a:lnTo>
                  <a:lnTo>
                    <a:pt x="45" y="142"/>
                  </a:lnTo>
                  <a:lnTo>
                    <a:pt x="52" y="145"/>
                  </a:lnTo>
                  <a:lnTo>
                    <a:pt x="59" y="148"/>
                  </a:lnTo>
                  <a:lnTo>
                    <a:pt x="66" y="149"/>
                  </a:lnTo>
                  <a:lnTo>
                    <a:pt x="72" y="148"/>
                  </a:lnTo>
                  <a:lnTo>
                    <a:pt x="76" y="146"/>
                  </a:lnTo>
                  <a:lnTo>
                    <a:pt x="81" y="145"/>
                  </a:lnTo>
                  <a:lnTo>
                    <a:pt x="84" y="143"/>
                  </a:lnTo>
                  <a:lnTo>
                    <a:pt x="88" y="140"/>
                  </a:lnTo>
                  <a:lnTo>
                    <a:pt x="92" y="138"/>
                  </a:lnTo>
                  <a:lnTo>
                    <a:pt x="94" y="135"/>
                  </a:lnTo>
                  <a:lnTo>
                    <a:pt x="96" y="130"/>
                  </a:lnTo>
                  <a:lnTo>
                    <a:pt x="98" y="126"/>
                  </a:lnTo>
                  <a:lnTo>
                    <a:pt x="98" y="122"/>
                  </a:lnTo>
                  <a:lnTo>
                    <a:pt x="98" y="117"/>
                  </a:lnTo>
                  <a:lnTo>
                    <a:pt x="97" y="113"/>
                  </a:lnTo>
                  <a:lnTo>
                    <a:pt x="95" y="110"/>
                  </a:lnTo>
                  <a:lnTo>
                    <a:pt x="93" y="106"/>
                  </a:lnTo>
                  <a:lnTo>
                    <a:pt x="89" y="104"/>
                  </a:lnTo>
                  <a:lnTo>
                    <a:pt x="86" y="102"/>
                  </a:lnTo>
                  <a:lnTo>
                    <a:pt x="82" y="101"/>
                  </a:lnTo>
                  <a:lnTo>
                    <a:pt x="78" y="99"/>
                  </a:lnTo>
                  <a:lnTo>
                    <a:pt x="73" y="98"/>
                  </a:lnTo>
                  <a:lnTo>
                    <a:pt x="69" y="97"/>
                  </a:lnTo>
                  <a:lnTo>
                    <a:pt x="65" y="97"/>
                  </a:lnTo>
                  <a:lnTo>
                    <a:pt x="57" y="94"/>
                  </a:lnTo>
                  <a:lnTo>
                    <a:pt x="48" y="93"/>
                  </a:lnTo>
                  <a:lnTo>
                    <a:pt x="40" y="91"/>
                  </a:lnTo>
                  <a:lnTo>
                    <a:pt x="32" y="89"/>
                  </a:lnTo>
                  <a:lnTo>
                    <a:pt x="24" y="86"/>
                  </a:lnTo>
                  <a:lnTo>
                    <a:pt x="17" y="83"/>
                  </a:lnTo>
                  <a:lnTo>
                    <a:pt x="11" y="77"/>
                  </a:lnTo>
                  <a:lnTo>
                    <a:pt x="6" y="71"/>
                  </a:lnTo>
                  <a:lnTo>
                    <a:pt x="2" y="63"/>
                  </a:lnTo>
                  <a:lnTo>
                    <a:pt x="0" y="54"/>
                  </a:lnTo>
                  <a:lnTo>
                    <a:pt x="0" y="47"/>
                  </a:lnTo>
                  <a:lnTo>
                    <a:pt x="1" y="40"/>
                  </a:lnTo>
                  <a:lnTo>
                    <a:pt x="2" y="34"/>
                  </a:lnTo>
                  <a:lnTo>
                    <a:pt x="5" y="28"/>
                  </a:lnTo>
                  <a:lnTo>
                    <a:pt x="8" y="23"/>
                  </a:lnTo>
                  <a:lnTo>
                    <a:pt x="14" y="18"/>
                  </a:lnTo>
                  <a:lnTo>
                    <a:pt x="19" y="14"/>
                  </a:lnTo>
                  <a:lnTo>
                    <a:pt x="24" y="11"/>
                  </a:lnTo>
                  <a:lnTo>
                    <a:pt x="32" y="9"/>
                  </a:lnTo>
                  <a:lnTo>
                    <a:pt x="39" y="8"/>
                  </a:lnTo>
                  <a:lnTo>
                    <a:pt x="41" y="7"/>
                  </a:lnTo>
                  <a:lnTo>
                    <a:pt x="43" y="7"/>
                  </a:lnTo>
                  <a:lnTo>
                    <a:pt x="45" y="7"/>
                  </a:lnTo>
                  <a:lnTo>
                    <a:pt x="47" y="7"/>
                  </a:lnTo>
                  <a:lnTo>
                    <a:pt x="49" y="7"/>
                  </a:lnTo>
                  <a:lnTo>
                    <a:pt x="52" y="7"/>
                  </a:lnTo>
                  <a:lnTo>
                    <a:pt x="54" y="7"/>
                  </a:lnTo>
                  <a:lnTo>
                    <a:pt x="55" y="7"/>
                  </a:lnTo>
                  <a:lnTo>
                    <a:pt x="57" y="8"/>
                  </a:lnTo>
                  <a:lnTo>
                    <a:pt x="59" y="8"/>
                  </a:lnTo>
                  <a:lnTo>
                    <a:pt x="60" y="8"/>
                  </a:lnTo>
                  <a:lnTo>
                    <a:pt x="61" y="8"/>
                  </a:lnTo>
                  <a:lnTo>
                    <a:pt x="62" y="8"/>
                  </a:lnTo>
                  <a:lnTo>
                    <a:pt x="63" y="8"/>
                  </a:lnTo>
                  <a:lnTo>
                    <a:pt x="63" y="9"/>
                  </a:lnTo>
                  <a:lnTo>
                    <a:pt x="65" y="9"/>
                  </a:lnTo>
                  <a:lnTo>
                    <a:pt x="66" y="8"/>
                  </a:lnTo>
                  <a:lnTo>
                    <a:pt x="67" y="8"/>
                  </a:lnTo>
                  <a:lnTo>
                    <a:pt x="68" y="8"/>
                  </a:lnTo>
                  <a:lnTo>
                    <a:pt x="69" y="8"/>
                  </a:lnTo>
                  <a:lnTo>
                    <a:pt x="71" y="7"/>
                  </a:lnTo>
                  <a:lnTo>
                    <a:pt x="73" y="7"/>
                  </a:lnTo>
                  <a:lnTo>
                    <a:pt x="74" y="6"/>
                  </a:lnTo>
                  <a:lnTo>
                    <a:pt x="76" y="5"/>
                  </a:lnTo>
                  <a:lnTo>
                    <a:pt x="78" y="3"/>
                  </a:lnTo>
                  <a:lnTo>
                    <a:pt x="79" y="3"/>
                  </a:lnTo>
                  <a:lnTo>
                    <a:pt x="81" y="2"/>
                  </a:lnTo>
                  <a:lnTo>
                    <a:pt x="82" y="1"/>
                  </a:lnTo>
                  <a:lnTo>
                    <a:pt x="83" y="0"/>
                  </a:lnTo>
                  <a:lnTo>
                    <a:pt x="101" y="3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187" name="Freeform 1063"/>
            <p:cNvSpPr>
              <a:spLocks/>
            </p:cNvSpPr>
            <p:nvPr/>
          </p:nvSpPr>
          <p:spPr bwMode="auto">
            <a:xfrm>
              <a:off x="4052" y="3587"/>
              <a:ext cx="72" cy="76"/>
            </a:xfrm>
            <a:custGeom>
              <a:avLst/>
              <a:gdLst>
                <a:gd name="T0" fmla="*/ 2 w 143"/>
                <a:gd name="T1" fmla="*/ 3 h 151"/>
                <a:gd name="T2" fmla="*/ 2 w 143"/>
                <a:gd name="T3" fmla="*/ 3 h 151"/>
                <a:gd name="T4" fmla="*/ 1 w 143"/>
                <a:gd name="T5" fmla="*/ 3 h 151"/>
                <a:gd name="T6" fmla="*/ 1 w 143"/>
                <a:gd name="T7" fmla="*/ 2 h 151"/>
                <a:gd name="T8" fmla="*/ 1 w 143"/>
                <a:gd name="T9" fmla="*/ 2 h 151"/>
                <a:gd name="T10" fmla="*/ 1 w 143"/>
                <a:gd name="T11" fmla="*/ 2 h 151"/>
                <a:gd name="T12" fmla="*/ 1 w 143"/>
                <a:gd name="T13" fmla="*/ 1 h 151"/>
                <a:gd name="T14" fmla="*/ 1 w 143"/>
                <a:gd name="T15" fmla="*/ 1 h 151"/>
                <a:gd name="T16" fmla="*/ 1 w 143"/>
                <a:gd name="T17" fmla="*/ 1 h 151"/>
                <a:gd name="T18" fmla="*/ 1 w 143"/>
                <a:gd name="T19" fmla="*/ 1 h 151"/>
                <a:gd name="T20" fmla="*/ 1 w 143"/>
                <a:gd name="T21" fmla="*/ 1 h 151"/>
                <a:gd name="T22" fmla="*/ 2 w 143"/>
                <a:gd name="T23" fmla="*/ 1 h 151"/>
                <a:gd name="T24" fmla="*/ 2 w 143"/>
                <a:gd name="T25" fmla="*/ 1 h 151"/>
                <a:gd name="T26" fmla="*/ 2 w 143"/>
                <a:gd name="T27" fmla="*/ 1 h 151"/>
                <a:gd name="T28" fmla="*/ 2 w 143"/>
                <a:gd name="T29" fmla="*/ 1 h 151"/>
                <a:gd name="T30" fmla="*/ 2 w 143"/>
                <a:gd name="T31" fmla="*/ 2 h 151"/>
                <a:gd name="T32" fmla="*/ 2 w 143"/>
                <a:gd name="T33" fmla="*/ 2 h 151"/>
                <a:gd name="T34" fmla="*/ 2 w 143"/>
                <a:gd name="T35" fmla="*/ 2 h 151"/>
                <a:gd name="T36" fmla="*/ 2 w 143"/>
                <a:gd name="T37" fmla="*/ 2 h 151"/>
                <a:gd name="T38" fmla="*/ 2 w 143"/>
                <a:gd name="T39" fmla="*/ 3 h 151"/>
                <a:gd name="T40" fmla="*/ 2 w 143"/>
                <a:gd name="T41" fmla="*/ 3 h 151"/>
                <a:gd name="T42" fmla="*/ 2 w 143"/>
                <a:gd name="T43" fmla="*/ 3 h 151"/>
                <a:gd name="T44" fmla="*/ 3 w 143"/>
                <a:gd name="T45" fmla="*/ 2 h 151"/>
                <a:gd name="T46" fmla="*/ 3 w 143"/>
                <a:gd name="T47" fmla="*/ 2 h 151"/>
                <a:gd name="T48" fmla="*/ 3 w 143"/>
                <a:gd name="T49" fmla="*/ 2 h 151"/>
                <a:gd name="T50" fmla="*/ 3 w 143"/>
                <a:gd name="T51" fmla="*/ 1 h 151"/>
                <a:gd name="T52" fmla="*/ 2 w 143"/>
                <a:gd name="T53" fmla="*/ 1 h 151"/>
                <a:gd name="T54" fmla="*/ 2 w 143"/>
                <a:gd name="T55" fmla="*/ 1 h 151"/>
                <a:gd name="T56" fmla="*/ 2 w 143"/>
                <a:gd name="T57" fmla="*/ 1 h 151"/>
                <a:gd name="T58" fmla="*/ 2 w 143"/>
                <a:gd name="T59" fmla="*/ 0 h 151"/>
                <a:gd name="T60" fmla="*/ 1 w 143"/>
                <a:gd name="T61" fmla="*/ 1 h 151"/>
                <a:gd name="T62" fmla="*/ 1 w 143"/>
                <a:gd name="T63" fmla="*/ 1 h 151"/>
                <a:gd name="T64" fmla="*/ 1 w 143"/>
                <a:gd name="T65" fmla="*/ 1 h 151"/>
                <a:gd name="T66" fmla="*/ 1 w 143"/>
                <a:gd name="T67" fmla="*/ 1 h 151"/>
                <a:gd name="T68" fmla="*/ 0 w 143"/>
                <a:gd name="T69" fmla="*/ 2 h 151"/>
                <a:gd name="T70" fmla="*/ 1 w 143"/>
                <a:gd name="T71" fmla="*/ 2 h 151"/>
                <a:gd name="T72" fmla="*/ 1 w 143"/>
                <a:gd name="T73" fmla="*/ 2 h 151"/>
                <a:gd name="T74" fmla="*/ 1 w 143"/>
                <a:gd name="T75" fmla="*/ 3 h 151"/>
                <a:gd name="T76" fmla="*/ 1 w 143"/>
                <a:gd name="T77" fmla="*/ 3 h 151"/>
                <a:gd name="T78" fmla="*/ 2 w 143"/>
                <a:gd name="T79" fmla="*/ 3 h 151"/>
                <a:gd name="T80" fmla="*/ 2 w 143"/>
                <a:gd name="T81" fmla="*/ 3 h 151"/>
                <a:gd name="T82" fmla="*/ 2 w 143"/>
                <a:gd name="T83" fmla="*/ 3 h 15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3"/>
                <a:gd name="T127" fmla="*/ 0 h 151"/>
                <a:gd name="T128" fmla="*/ 143 w 143"/>
                <a:gd name="T129" fmla="*/ 151 h 15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3" h="151">
                  <a:moveTo>
                    <a:pt x="90" y="141"/>
                  </a:moveTo>
                  <a:lnTo>
                    <a:pt x="84" y="142"/>
                  </a:lnTo>
                  <a:lnTo>
                    <a:pt x="79" y="142"/>
                  </a:lnTo>
                  <a:lnTo>
                    <a:pt x="72" y="141"/>
                  </a:lnTo>
                  <a:lnTo>
                    <a:pt x="67" y="138"/>
                  </a:lnTo>
                  <a:lnTo>
                    <a:pt x="61" y="134"/>
                  </a:lnTo>
                  <a:lnTo>
                    <a:pt x="56" y="128"/>
                  </a:lnTo>
                  <a:lnTo>
                    <a:pt x="51" y="121"/>
                  </a:lnTo>
                  <a:lnTo>
                    <a:pt x="45" y="111"/>
                  </a:lnTo>
                  <a:lnTo>
                    <a:pt x="40" y="100"/>
                  </a:lnTo>
                  <a:lnTo>
                    <a:pt x="35" y="87"/>
                  </a:lnTo>
                  <a:lnTo>
                    <a:pt x="31" y="74"/>
                  </a:lnTo>
                  <a:lnTo>
                    <a:pt x="29" y="62"/>
                  </a:lnTo>
                  <a:lnTo>
                    <a:pt x="28" y="51"/>
                  </a:lnTo>
                  <a:lnTo>
                    <a:pt x="28" y="43"/>
                  </a:lnTo>
                  <a:lnTo>
                    <a:pt x="29" y="34"/>
                  </a:lnTo>
                  <a:lnTo>
                    <a:pt x="31" y="28"/>
                  </a:lnTo>
                  <a:lnTo>
                    <a:pt x="34" y="22"/>
                  </a:lnTo>
                  <a:lnTo>
                    <a:pt x="40" y="18"/>
                  </a:lnTo>
                  <a:lnTo>
                    <a:pt x="44" y="14"/>
                  </a:lnTo>
                  <a:lnTo>
                    <a:pt x="51" y="11"/>
                  </a:lnTo>
                  <a:lnTo>
                    <a:pt x="57" y="10"/>
                  </a:lnTo>
                  <a:lnTo>
                    <a:pt x="62" y="9"/>
                  </a:lnTo>
                  <a:lnTo>
                    <a:pt x="68" y="10"/>
                  </a:lnTo>
                  <a:lnTo>
                    <a:pt x="73" y="13"/>
                  </a:lnTo>
                  <a:lnTo>
                    <a:pt x="80" y="17"/>
                  </a:lnTo>
                  <a:lnTo>
                    <a:pt x="85" y="22"/>
                  </a:lnTo>
                  <a:lnTo>
                    <a:pt x="91" y="30"/>
                  </a:lnTo>
                  <a:lnTo>
                    <a:pt x="96" y="38"/>
                  </a:lnTo>
                  <a:lnTo>
                    <a:pt x="100" y="50"/>
                  </a:lnTo>
                  <a:lnTo>
                    <a:pt x="106" y="63"/>
                  </a:lnTo>
                  <a:lnTo>
                    <a:pt x="108" y="72"/>
                  </a:lnTo>
                  <a:lnTo>
                    <a:pt x="111" y="81"/>
                  </a:lnTo>
                  <a:lnTo>
                    <a:pt x="112" y="89"/>
                  </a:lnTo>
                  <a:lnTo>
                    <a:pt x="114" y="98"/>
                  </a:lnTo>
                  <a:lnTo>
                    <a:pt x="114" y="108"/>
                  </a:lnTo>
                  <a:lnTo>
                    <a:pt x="113" y="116"/>
                  </a:lnTo>
                  <a:lnTo>
                    <a:pt x="110" y="124"/>
                  </a:lnTo>
                  <a:lnTo>
                    <a:pt x="106" y="131"/>
                  </a:lnTo>
                  <a:lnTo>
                    <a:pt x="99" y="137"/>
                  </a:lnTo>
                  <a:lnTo>
                    <a:pt x="90" y="141"/>
                  </a:lnTo>
                  <a:lnTo>
                    <a:pt x="95" y="147"/>
                  </a:lnTo>
                  <a:lnTo>
                    <a:pt x="107" y="141"/>
                  </a:lnTo>
                  <a:lnTo>
                    <a:pt x="117" y="135"/>
                  </a:lnTo>
                  <a:lnTo>
                    <a:pt x="125" y="127"/>
                  </a:lnTo>
                  <a:lnTo>
                    <a:pt x="132" y="118"/>
                  </a:lnTo>
                  <a:lnTo>
                    <a:pt x="137" y="108"/>
                  </a:lnTo>
                  <a:lnTo>
                    <a:pt x="140" y="97"/>
                  </a:lnTo>
                  <a:lnTo>
                    <a:pt x="143" y="86"/>
                  </a:lnTo>
                  <a:lnTo>
                    <a:pt x="143" y="74"/>
                  </a:lnTo>
                  <a:lnTo>
                    <a:pt x="142" y="62"/>
                  </a:lnTo>
                  <a:lnTo>
                    <a:pt x="139" y="50"/>
                  </a:lnTo>
                  <a:lnTo>
                    <a:pt x="134" y="38"/>
                  </a:lnTo>
                  <a:lnTo>
                    <a:pt x="127" y="29"/>
                  </a:lnTo>
                  <a:lnTo>
                    <a:pt x="121" y="20"/>
                  </a:lnTo>
                  <a:lnTo>
                    <a:pt x="112" y="13"/>
                  </a:lnTo>
                  <a:lnTo>
                    <a:pt x="103" y="7"/>
                  </a:lnTo>
                  <a:lnTo>
                    <a:pt x="93" y="3"/>
                  </a:lnTo>
                  <a:lnTo>
                    <a:pt x="82" y="0"/>
                  </a:lnTo>
                  <a:lnTo>
                    <a:pt x="70" y="0"/>
                  </a:lnTo>
                  <a:lnTo>
                    <a:pt x="58" y="1"/>
                  </a:lnTo>
                  <a:lnTo>
                    <a:pt x="45" y="4"/>
                  </a:lnTo>
                  <a:lnTo>
                    <a:pt x="34" y="9"/>
                  </a:lnTo>
                  <a:lnTo>
                    <a:pt x="25" y="16"/>
                  </a:lnTo>
                  <a:lnTo>
                    <a:pt x="16" y="23"/>
                  </a:lnTo>
                  <a:lnTo>
                    <a:pt x="9" y="32"/>
                  </a:lnTo>
                  <a:lnTo>
                    <a:pt x="4" y="42"/>
                  </a:lnTo>
                  <a:lnTo>
                    <a:pt x="1" y="53"/>
                  </a:lnTo>
                  <a:lnTo>
                    <a:pt x="0" y="64"/>
                  </a:lnTo>
                  <a:lnTo>
                    <a:pt x="0" y="75"/>
                  </a:lnTo>
                  <a:lnTo>
                    <a:pt x="1" y="88"/>
                  </a:lnTo>
                  <a:lnTo>
                    <a:pt x="4" y="100"/>
                  </a:lnTo>
                  <a:lnTo>
                    <a:pt x="8" y="111"/>
                  </a:lnTo>
                  <a:lnTo>
                    <a:pt x="15" y="122"/>
                  </a:lnTo>
                  <a:lnTo>
                    <a:pt x="21" y="131"/>
                  </a:lnTo>
                  <a:lnTo>
                    <a:pt x="30" y="138"/>
                  </a:lnTo>
                  <a:lnTo>
                    <a:pt x="39" y="144"/>
                  </a:lnTo>
                  <a:lnTo>
                    <a:pt x="49" y="148"/>
                  </a:lnTo>
                  <a:lnTo>
                    <a:pt x="59" y="151"/>
                  </a:lnTo>
                  <a:lnTo>
                    <a:pt x="71" y="151"/>
                  </a:lnTo>
                  <a:lnTo>
                    <a:pt x="83" y="150"/>
                  </a:lnTo>
                  <a:lnTo>
                    <a:pt x="95" y="147"/>
                  </a:lnTo>
                  <a:lnTo>
                    <a:pt x="90" y="1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188" name="Freeform 1064"/>
            <p:cNvSpPr>
              <a:spLocks/>
            </p:cNvSpPr>
            <p:nvPr/>
          </p:nvSpPr>
          <p:spPr bwMode="auto">
            <a:xfrm>
              <a:off x="4052" y="3587"/>
              <a:ext cx="72" cy="76"/>
            </a:xfrm>
            <a:custGeom>
              <a:avLst/>
              <a:gdLst>
                <a:gd name="T0" fmla="*/ 2 w 143"/>
                <a:gd name="T1" fmla="*/ 3 h 151"/>
                <a:gd name="T2" fmla="*/ 2 w 143"/>
                <a:gd name="T3" fmla="*/ 3 h 151"/>
                <a:gd name="T4" fmla="*/ 1 w 143"/>
                <a:gd name="T5" fmla="*/ 3 h 151"/>
                <a:gd name="T6" fmla="*/ 1 w 143"/>
                <a:gd name="T7" fmla="*/ 2 h 151"/>
                <a:gd name="T8" fmla="*/ 1 w 143"/>
                <a:gd name="T9" fmla="*/ 2 h 151"/>
                <a:gd name="T10" fmla="*/ 1 w 143"/>
                <a:gd name="T11" fmla="*/ 2 h 151"/>
                <a:gd name="T12" fmla="*/ 1 w 143"/>
                <a:gd name="T13" fmla="*/ 1 h 151"/>
                <a:gd name="T14" fmla="*/ 1 w 143"/>
                <a:gd name="T15" fmla="*/ 1 h 151"/>
                <a:gd name="T16" fmla="*/ 1 w 143"/>
                <a:gd name="T17" fmla="*/ 1 h 151"/>
                <a:gd name="T18" fmla="*/ 1 w 143"/>
                <a:gd name="T19" fmla="*/ 1 h 151"/>
                <a:gd name="T20" fmla="*/ 1 w 143"/>
                <a:gd name="T21" fmla="*/ 1 h 151"/>
                <a:gd name="T22" fmla="*/ 2 w 143"/>
                <a:gd name="T23" fmla="*/ 1 h 151"/>
                <a:gd name="T24" fmla="*/ 2 w 143"/>
                <a:gd name="T25" fmla="*/ 1 h 151"/>
                <a:gd name="T26" fmla="*/ 2 w 143"/>
                <a:gd name="T27" fmla="*/ 1 h 151"/>
                <a:gd name="T28" fmla="*/ 2 w 143"/>
                <a:gd name="T29" fmla="*/ 1 h 151"/>
                <a:gd name="T30" fmla="*/ 2 w 143"/>
                <a:gd name="T31" fmla="*/ 2 h 151"/>
                <a:gd name="T32" fmla="*/ 2 w 143"/>
                <a:gd name="T33" fmla="*/ 2 h 151"/>
                <a:gd name="T34" fmla="*/ 2 w 143"/>
                <a:gd name="T35" fmla="*/ 2 h 151"/>
                <a:gd name="T36" fmla="*/ 2 w 143"/>
                <a:gd name="T37" fmla="*/ 2 h 151"/>
                <a:gd name="T38" fmla="*/ 2 w 143"/>
                <a:gd name="T39" fmla="*/ 3 h 151"/>
                <a:gd name="T40" fmla="*/ 2 w 143"/>
                <a:gd name="T41" fmla="*/ 3 h 151"/>
                <a:gd name="T42" fmla="*/ 2 w 143"/>
                <a:gd name="T43" fmla="*/ 3 h 151"/>
                <a:gd name="T44" fmla="*/ 3 w 143"/>
                <a:gd name="T45" fmla="*/ 2 h 151"/>
                <a:gd name="T46" fmla="*/ 3 w 143"/>
                <a:gd name="T47" fmla="*/ 2 h 151"/>
                <a:gd name="T48" fmla="*/ 3 w 143"/>
                <a:gd name="T49" fmla="*/ 2 h 151"/>
                <a:gd name="T50" fmla="*/ 3 w 143"/>
                <a:gd name="T51" fmla="*/ 1 h 151"/>
                <a:gd name="T52" fmla="*/ 2 w 143"/>
                <a:gd name="T53" fmla="*/ 1 h 151"/>
                <a:gd name="T54" fmla="*/ 2 w 143"/>
                <a:gd name="T55" fmla="*/ 1 h 151"/>
                <a:gd name="T56" fmla="*/ 2 w 143"/>
                <a:gd name="T57" fmla="*/ 1 h 151"/>
                <a:gd name="T58" fmla="*/ 2 w 143"/>
                <a:gd name="T59" fmla="*/ 0 h 151"/>
                <a:gd name="T60" fmla="*/ 1 w 143"/>
                <a:gd name="T61" fmla="*/ 1 h 151"/>
                <a:gd name="T62" fmla="*/ 1 w 143"/>
                <a:gd name="T63" fmla="*/ 1 h 151"/>
                <a:gd name="T64" fmla="*/ 1 w 143"/>
                <a:gd name="T65" fmla="*/ 1 h 151"/>
                <a:gd name="T66" fmla="*/ 1 w 143"/>
                <a:gd name="T67" fmla="*/ 1 h 151"/>
                <a:gd name="T68" fmla="*/ 0 w 143"/>
                <a:gd name="T69" fmla="*/ 2 h 151"/>
                <a:gd name="T70" fmla="*/ 1 w 143"/>
                <a:gd name="T71" fmla="*/ 2 h 151"/>
                <a:gd name="T72" fmla="*/ 1 w 143"/>
                <a:gd name="T73" fmla="*/ 2 h 151"/>
                <a:gd name="T74" fmla="*/ 1 w 143"/>
                <a:gd name="T75" fmla="*/ 3 h 151"/>
                <a:gd name="T76" fmla="*/ 1 w 143"/>
                <a:gd name="T77" fmla="*/ 3 h 151"/>
                <a:gd name="T78" fmla="*/ 2 w 143"/>
                <a:gd name="T79" fmla="*/ 3 h 151"/>
                <a:gd name="T80" fmla="*/ 2 w 143"/>
                <a:gd name="T81" fmla="*/ 3 h 151"/>
                <a:gd name="T82" fmla="*/ 2 w 143"/>
                <a:gd name="T83" fmla="*/ 3 h 15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3"/>
                <a:gd name="T127" fmla="*/ 0 h 151"/>
                <a:gd name="T128" fmla="*/ 143 w 143"/>
                <a:gd name="T129" fmla="*/ 151 h 15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3" h="151">
                  <a:moveTo>
                    <a:pt x="90" y="141"/>
                  </a:moveTo>
                  <a:lnTo>
                    <a:pt x="84" y="142"/>
                  </a:lnTo>
                  <a:lnTo>
                    <a:pt x="79" y="142"/>
                  </a:lnTo>
                  <a:lnTo>
                    <a:pt x="72" y="141"/>
                  </a:lnTo>
                  <a:lnTo>
                    <a:pt x="67" y="138"/>
                  </a:lnTo>
                  <a:lnTo>
                    <a:pt x="61" y="134"/>
                  </a:lnTo>
                  <a:lnTo>
                    <a:pt x="56" y="128"/>
                  </a:lnTo>
                  <a:lnTo>
                    <a:pt x="51" y="121"/>
                  </a:lnTo>
                  <a:lnTo>
                    <a:pt x="45" y="111"/>
                  </a:lnTo>
                  <a:lnTo>
                    <a:pt x="40" y="100"/>
                  </a:lnTo>
                  <a:lnTo>
                    <a:pt x="35" y="87"/>
                  </a:lnTo>
                  <a:lnTo>
                    <a:pt x="31" y="74"/>
                  </a:lnTo>
                  <a:lnTo>
                    <a:pt x="29" y="62"/>
                  </a:lnTo>
                  <a:lnTo>
                    <a:pt x="28" y="51"/>
                  </a:lnTo>
                  <a:lnTo>
                    <a:pt x="28" y="43"/>
                  </a:lnTo>
                  <a:lnTo>
                    <a:pt x="29" y="34"/>
                  </a:lnTo>
                  <a:lnTo>
                    <a:pt x="31" y="28"/>
                  </a:lnTo>
                  <a:lnTo>
                    <a:pt x="34" y="22"/>
                  </a:lnTo>
                  <a:lnTo>
                    <a:pt x="40" y="18"/>
                  </a:lnTo>
                  <a:lnTo>
                    <a:pt x="44" y="14"/>
                  </a:lnTo>
                  <a:lnTo>
                    <a:pt x="51" y="11"/>
                  </a:lnTo>
                  <a:lnTo>
                    <a:pt x="57" y="10"/>
                  </a:lnTo>
                  <a:lnTo>
                    <a:pt x="62" y="9"/>
                  </a:lnTo>
                  <a:lnTo>
                    <a:pt x="68" y="10"/>
                  </a:lnTo>
                  <a:lnTo>
                    <a:pt x="73" y="13"/>
                  </a:lnTo>
                  <a:lnTo>
                    <a:pt x="80" y="17"/>
                  </a:lnTo>
                  <a:lnTo>
                    <a:pt x="85" y="22"/>
                  </a:lnTo>
                  <a:lnTo>
                    <a:pt x="91" y="30"/>
                  </a:lnTo>
                  <a:lnTo>
                    <a:pt x="96" y="38"/>
                  </a:lnTo>
                  <a:lnTo>
                    <a:pt x="100" y="50"/>
                  </a:lnTo>
                  <a:lnTo>
                    <a:pt x="106" y="63"/>
                  </a:lnTo>
                  <a:lnTo>
                    <a:pt x="108" y="72"/>
                  </a:lnTo>
                  <a:lnTo>
                    <a:pt x="111" y="81"/>
                  </a:lnTo>
                  <a:lnTo>
                    <a:pt x="112" y="89"/>
                  </a:lnTo>
                  <a:lnTo>
                    <a:pt x="114" y="98"/>
                  </a:lnTo>
                  <a:lnTo>
                    <a:pt x="114" y="108"/>
                  </a:lnTo>
                  <a:lnTo>
                    <a:pt x="113" y="116"/>
                  </a:lnTo>
                  <a:lnTo>
                    <a:pt x="110" y="124"/>
                  </a:lnTo>
                  <a:lnTo>
                    <a:pt x="106" y="131"/>
                  </a:lnTo>
                  <a:lnTo>
                    <a:pt x="99" y="137"/>
                  </a:lnTo>
                  <a:lnTo>
                    <a:pt x="90" y="141"/>
                  </a:lnTo>
                  <a:lnTo>
                    <a:pt x="95" y="147"/>
                  </a:lnTo>
                  <a:lnTo>
                    <a:pt x="107" y="141"/>
                  </a:lnTo>
                  <a:lnTo>
                    <a:pt x="117" y="135"/>
                  </a:lnTo>
                  <a:lnTo>
                    <a:pt x="125" y="127"/>
                  </a:lnTo>
                  <a:lnTo>
                    <a:pt x="132" y="118"/>
                  </a:lnTo>
                  <a:lnTo>
                    <a:pt x="137" y="108"/>
                  </a:lnTo>
                  <a:lnTo>
                    <a:pt x="140" y="97"/>
                  </a:lnTo>
                  <a:lnTo>
                    <a:pt x="143" y="86"/>
                  </a:lnTo>
                  <a:lnTo>
                    <a:pt x="143" y="74"/>
                  </a:lnTo>
                  <a:lnTo>
                    <a:pt x="142" y="62"/>
                  </a:lnTo>
                  <a:lnTo>
                    <a:pt x="139" y="50"/>
                  </a:lnTo>
                  <a:lnTo>
                    <a:pt x="134" y="38"/>
                  </a:lnTo>
                  <a:lnTo>
                    <a:pt x="127" y="29"/>
                  </a:lnTo>
                  <a:lnTo>
                    <a:pt x="121" y="20"/>
                  </a:lnTo>
                  <a:lnTo>
                    <a:pt x="112" y="13"/>
                  </a:lnTo>
                  <a:lnTo>
                    <a:pt x="103" y="7"/>
                  </a:lnTo>
                  <a:lnTo>
                    <a:pt x="93" y="3"/>
                  </a:lnTo>
                  <a:lnTo>
                    <a:pt x="82" y="0"/>
                  </a:lnTo>
                  <a:lnTo>
                    <a:pt x="70" y="0"/>
                  </a:lnTo>
                  <a:lnTo>
                    <a:pt x="58" y="1"/>
                  </a:lnTo>
                  <a:lnTo>
                    <a:pt x="45" y="4"/>
                  </a:lnTo>
                  <a:lnTo>
                    <a:pt x="34" y="9"/>
                  </a:lnTo>
                  <a:lnTo>
                    <a:pt x="25" y="16"/>
                  </a:lnTo>
                  <a:lnTo>
                    <a:pt x="16" y="23"/>
                  </a:lnTo>
                  <a:lnTo>
                    <a:pt x="9" y="32"/>
                  </a:lnTo>
                  <a:lnTo>
                    <a:pt x="4" y="42"/>
                  </a:lnTo>
                  <a:lnTo>
                    <a:pt x="1" y="53"/>
                  </a:lnTo>
                  <a:lnTo>
                    <a:pt x="0" y="64"/>
                  </a:lnTo>
                  <a:lnTo>
                    <a:pt x="0" y="75"/>
                  </a:lnTo>
                  <a:lnTo>
                    <a:pt x="1" y="88"/>
                  </a:lnTo>
                  <a:lnTo>
                    <a:pt x="4" y="100"/>
                  </a:lnTo>
                  <a:lnTo>
                    <a:pt x="8" y="111"/>
                  </a:lnTo>
                  <a:lnTo>
                    <a:pt x="15" y="122"/>
                  </a:lnTo>
                  <a:lnTo>
                    <a:pt x="21" y="131"/>
                  </a:lnTo>
                  <a:lnTo>
                    <a:pt x="30" y="138"/>
                  </a:lnTo>
                  <a:lnTo>
                    <a:pt x="39" y="144"/>
                  </a:lnTo>
                  <a:lnTo>
                    <a:pt x="49" y="148"/>
                  </a:lnTo>
                  <a:lnTo>
                    <a:pt x="59" y="151"/>
                  </a:lnTo>
                  <a:lnTo>
                    <a:pt x="71" y="151"/>
                  </a:lnTo>
                  <a:lnTo>
                    <a:pt x="83" y="150"/>
                  </a:lnTo>
                  <a:lnTo>
                    <a:pt x="95" y="147"/>
                  </a:lnTo>
                  <a:lnTo>
                    <a:pt x="90" y="14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189" name="Freeform 1065"/>
            <p:cNvSpPr>
              <a:spLocks/>
            </p:cNvSpPr>
            <p:nvPr/>
          </p:nvSpPr>
          <p:spPr bwMode="auto">
            <a:xfrm>
              <a:off x="4104" y="3555"/>
              <a:ext cx="66" cy="91"/>
            </a:xfrm>
            <a:custGeom>
              <a:avLst/>
              <a:gdLst>
                <a:gd name="T0" fmla="*/ 1 w 133"/>
                <a:gd name="T1" fmla="*/ 2 h 181"/>
                <a:gd name="T2" fmla="*/ 1 w 133"/>
                <a:gd name="T3" fmla="*/ 2 h 181"/>
                <a:gd name="T4" fmla="*/ 1 w 133"/>
                <a:gd name="T5" fmla="*/ 2 h 181"/>
                <a:gd name="T6" fmla="*/ 1 w 133"/>
                <a:gd name="T7" fmla="*/ 2 h 181"/>
                <a:gd name="T8" fmla="*/ 1 w 133"/>
                <a:gd name="T9" fmla="*/ 1 h 181"/>
                <a:gd name="T10" fmla="*/ 1 w 133"/>
                <a:gd name="T11" fmla="*/ 1 h 181"/>
                <a:gd name="T12" fmla="*/ 2 w 133"/>
                <a:gd name="T13" fmla="*/ 2 h 181"/>
                <a:gd name="T14" fmla="*/ 1 w 133"/>
                <a:gd name="T15" fmla="*/ 2 h 181"/>
                <a:gd name="T16" fmla="*/ 1 w 133"/>
                <a:gd name="T17" fmla="*/ 2 h 181"/>
                <a:gd name="T18" fmla="*/ 1 w 133"/>
                <a:gd name="T19" fmla="*/ 2 h 181"/>
                <a:gd name="T20" fmla="*/ 1 w 133"/>
                <a:gd name="T21" fmla="*/ 2 h 181"/>
                <a:gd name="T22" fmla="*/ 1 w 133"/>
                <a:gd name="T23" fmla="*/ 2 h 181"/>
                <a:gd name="T24" fmla="*/ 1 w 133"/>
                <a:gd name="T25" fmla="*/ 2 h 181"/>
                <a:gd name="T26" fmla="*/ 1 w 133"/>
                <a:gd name="T27" fmla="*/ 3 h 181"/>
                <a:gd name="T28" fmla="*/ 1 w 133"/>
                <a:gd name="T29" fmla="*/ 3 h 181"/>
                <a:gd name="T30" fmla="*/ 1 w 133"/>
                <a:gd name="T31" fmla="*/ 3 h 181"/>
                <a:gd name="T32" fmla="*/ 1 w 133"/>
                <a:gd name="T33" fmla="*/ 3 h 181"/>
                <a:gd name="T34" fmla="*/ 1 w 133"/>
                <a:gd name="T35" fmla="*/ 3 h 181"/>
                <a:gd name="T36" fmla="*/ 1 w 133"/>
                <a:gd name="T37" fmla="*/ 3 h 181"/>
                <a:gd name="T38" fmla="*/ 0 w 133"/>
                <a:gd name="T39" fmla="*/ 3 h 181"/>
                <a:gd name="T40" fmla="*/ 1 w 133"/>
                <a:gd name="T41" fmla="*/ 3 h 181"/>
                <a:gd name="T42" fmla="*/ 1 w 133"/>
                <a:gd name="T43" fmla="*/ 3 h 181"/>
                <a:gd name="T44" fmla="*/ 1 w 133"/>
                <a:gd name="T45" fmla="*/ 3 h 181"/>
                <a:gd name="T46" fmla="*/ 1 w 133"/>
                <a:gd name="T47" fmla="*/ 3 h 181"/>
                <a:gd name="T48" fmla="*/ 1 w 133"/>
                <a:gd name="T49" fmla="*/ 3 h 181"/>
                <a:gd name="T50" fmla="*/ 0 w 133"/>
                <a:gd name="T51" fmla="*/ 1 h 181"/>
                <a:gd name="T52" fmla="*/ 0 w 133"/>
                <a:gd name="T53" fmla="*/ 1 h 181"/>
                <a:gd name="T54" fmla="*/ 0 w 133"/>
                <a:gd name="T55" fmla="*/ 1 h 181"/>
                <a:gd name="T56" fmla="*/ 0 w 133"/>
                <a:gd name="T57" fmla="*/ 1 h 181"/>
                <a:gd name="T58" fmla="*/ 0 w 133"/>
                <a:gd name="T59" fmla="*/ 1 h 181"/>
                <a:gd name="T60" fmla="*/ 0 w 133"/>
                <a:gd name="T61" fmla="*/ 1 h 181"/>
                <a:gd name="T62" fmla="*/ 2 w 133"/>
                <a:gd name="T63" fmla="*/ 1 h 181"/>
                <a:gd name="T64" fmla="*/ 1 w 133"/>
                <a:gd name="T65" fmla="*/ 1 h 181"/>
                <a:gd name="T66" fmla="*/ 1 w 133"/>
                <a:gd name="T67" fmla="*/ 1 h 181"/>
                <a:gd name="T68" fmla="*/ 1 w 133"/>
                <a:gd name="T69" fmla="*/ 1 h 181"/>
                <a:gd name="T70" fmla="*/ 1 w 133"/>
                <a:gd name="T71" fmla="*/ 1 h 181"/>
                <a:gd name="T72" fmla="*/ 1 w 133"/>
                <a:gd name="T73" fmla="*/ 1 h 181"/>
                <a:gd name="T74" fmla="*/ 0 w 133"/>
                <a:gd name="T75" fmla="*/ 1 h 181"/>
                <a:gd name="T76" fmla="*/ 0 w 133"/>
                <a:gd name="T77" fmla="*/ 1 h 181"/>
                <a:gd name="T78" fmla="*/ 0 w 133"/>
                <a:gd name="T79" fmla="*/ 1 h 181"/>
                <a:gd name="T80" fmla="*/ 0 w 133"/>
                <a:gd name="T81" fmla="*/ 1 h 181"/>
                <a:gd name="T82" fmla="*/ 0 w 133"/>
                <a:gd name="T83" fmla="*/ 1 h 181"/>
                <a:gd name="T84" fmla="*/ 1 w 133"/>
                <a:gd name="T85" fmla="*/ 2 h 181"/>
                <a:gd name="T86" fmla="*/ 1 w 133"/>
                <a:gd name="T87" fmla="*/ 2 h 18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33"/>
                <a:gd name="T133" fmla="*/ 0 h 181"/>
                <a:gd name="T134" fmla="*/ 133 w 133"/>
                <a:gd name="T135" fmla="*/ 181 h 18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33" h="181">
                  <a:moveTo>
                    <a:pt x="74" y="87"/>
                  </a:moveTo>
                  <a:lnTo>
                    <a:pt x="85" y="85"/>
                  </a:lnTo>
                  <a:lnTo>
                    <a:pt x="89" y="82"/>
                  </a:lnTo>
                  <a:lnTo>
                    <a:pt x="93" y="80"/>
                  </a:lnTo>
                  <a:lnTo>
                    <a:pt x="96" y="77"/>
                  </a:lnTo>
                  <a:lnTo>
                    <a:pt x="97" y="74"/>
                  </a:lnTo>
                  <a:lnTo>
                    <a:pt x="99" y="71"/>
                  </a:lnTo>
                  <a:lnTo>
                    <a:pt x="100" y="68"/>
                  </a:lnTo>
                  <a:lnTo>
                    <a:pt x="100" y="64"/>
                  </a:lnTo>
                  <a:lnTo>
                    <a:pt x="100" y="60"/>
                  </a:lnTo>
                  <a:lnTo>
                    <a:pt x="99" y="56"/>
                  </a:lnTo>
                  <a:lnTo>
                    <a:pt x="98" y="51"/>
                  </a:lnTo>
                  <a:lnTo>
                    <a:pt x="107" y="46"/>
                  </a:lnTo>
                  <a:lnTo>
                    <a:pt x="133" y="98"/>
                  </a:lnTo>
                  <a:lnTo>
                    <a:pt x="124" y="100"/>
                  </a:lnTo>
                  <a:lnTo>
                    <a:pt x="122" y="97"/>
                  </a:lnTo>
                  <a:lnTo>
                    <a:pt x="119" y="94"/>
                  </a:lnTo>
                  <a:lnTo>
                    <a:pt x="115" y="91"/>
                  </a:lnTo>
                  <a:lnTo>
                    <a:pt x="112" y="90"/>
                  </a:lnTo>
                  <a:lnTo>
                    <a:pt x="109" y="88"/>
                  </a:lnTo>
                  <a:lnTo>
                    <a:pt x="106" y="87"/>
                  </a:lnTo>
                  <a:lnTo>
                    <a:pt x="102" y="87"/>
                  </a:lnTo>
                  <a:lnTo>
                    <a:pt x="98" y="87"/>
                  </a:lnTo>
                  <a:lnTo>
                    <a:pt x="95" y="88"/>
                  </a:lnTo>
                  <a:lnTo>
                    <a:pt x="91" y="91"/>
                  </a:lnTo>
                  <a:lnTo>
                    <a:pt x="81" y="95"/>
                  </a:lnTo>
                  <a:lnTo>
                    <a:pt x="98" y="137"/>
                  </a:lnTo>
                  <a:lnTo>
                    <a:pt x="100" y="140"/>
                  </a:lnTo>
                  <a:lnTo>
                    <a:pt x="102" y="143"/>
                  </a:lnTo>
                  <a:lnTo>
                    <a:pt x="105" y="145"/>
                  </a:lnTo>
                  <a:lnTo>
                    <a:pt x="107" y="146"/>
                  </a:lnTo>
                  <a:lnTo>
                    <a:pt x="110" y="147"/>
                  </a:lnTo>
                  <a:lnTo>
                    <a:pt x="112" y="148"/>
                  </a:lnTo>
                  <a:lnTo>
                    <a:pt x="115" y="147"/>
                  </a:lnTo>
                  <a:lnTo>
                    <a:pt x="118" y="147"/>
                  </a:lnTo>
                  <a:lnTo>
                    <a:pt x="121" y="146"/>
                  </a:lnTo>
                  <a:lnTo>
                    <a:pt x="124" y="145"/>
                  </a:lnTo>
                  <a:lnTo>
                    <a:pt x="127" y="150"/>
                  </a:lnTo>
                  <a:lnTo>
                    <a:pt x="65" y="181"/>
                  </a:lnTo>
                  <a:lnTo>
                    <a:pt x="62" y="176"/>
                  </a:lnTo>
                  <a:lnTo>
                    <a:pt x="66" y="174"/>
                  </a:lnTo>
                  <a:lnTo>
                    <a:pt x="68" y="172"/>
                  </a:lnTo>
                  <a:lnTo>
                    <a:pt x="70" y="170"/>
                  </a:lnTo>
                  <a:lnTo>
                    <a:pt x="72" y="168"/>
                  </a:lnTo>
                  <a:lnTo>
                    <a:pt x="73" y="165"/>
                  </a:lnTo>
                  <a:lnTo>
                    <a:pt x="73" y="162"/>
                  </a:lnTo>
                  <a:lnTo>
                    <a:pt x="73" y="160"/>
                  </a:lnTo>
                  <a:lnTo>
                    <a:pt x="73" y="157"/>
                  </a:lnTo>
                  <a:lnTo>
                    <a:pt x="72" y="153"/>
                  </a:lnTo>
                  <a:lnTo>
                    <a:pt x="70" y="150"/>
                  </a:lnTo>
                  <a:lnTo>
                    <a:pt x="29" y="65"/>
                  </a:lnTo>
                  <a:lnTo>
                    <a:pt x="27" y="61"/>
                  </a:lnTo>
                  <a:lnTo>
                    <a:pt x="24" y="58"/>
                  </a:lnTo>
                  <a:lnTo>
                    <a:pt x="23" y="56"/>
                  </a:lnTo>
                  <a:lnTo>
                    <a:pt x="21" y="55"/>
                  </a:lnTo>
                  <a:lnTo>
                    <a:pt x="19" y="54"/>
                  </a:lnTo>
                  <a:lnTo>
                    <a:pt x="16" y="54"/>
                  </a:lnTo>
                  <a:lnTo>
                    <a:pt x="14" y="54"/>
                  </a:lnTo>
                  <a:lnTo>
                    <a:pt x="10" y="54"/>
                  </a:lnTo>
                  <a:lnTo>
                    <a:pt x="6" y="55"/>
                  </a:lnTo>
                  <a:lnTo>
                    <a:pt x="3" y="56"/>
                  </a:lnTo>
                  <a:lnTo>
                    <a:pt x="0" y="51"/>
                  </a:lnTo>
                  <a:lnTo>
                    <a:pt x="107" y="0"/>
                  </a:lnTo>
                  <a:lnTo>
                    <a:pt x="133" y="30"/>
                  </a:lnTo>
                  <a:lnTo>
                    <a:pt x="127" y="35"/>
                  </a:lnTo>
                  <a:lnTo>
                    <a:pt x="122" y="32"/>
                  </a:lnTo>
                  <a:lnTo>
                    <a:pt x="115" y="29"/>
                  </a:lnTo>
                  <a:lnTo>
                    <a:pt x="110" y="27"/>
                  </a:lnTo>
                  <a:lnTo>
                    <a:pt x="104" y="25"/>
                  </a:lnTo>
                  <a:lnTo>
                    <a:pt x="97" y="24"/>
                  </a:lnTo>
                  <a:lnTo>
                    <a:pt x="91" y="24"/>
                  </a:lnTo>
                  <a:lnTo>
                    <a:pt x="84" y="24"/>
                  </a:lnTo>
                  <a:lnTo>
                    <a:pt x="78" y="24"/>
                  </a:lnTo>
                  <a:lnTo>
                    <a:pt x="71" y="26"/>
                  </a:lnTo>
                  <a:lnTo>
                    <a:pt x="65" y="28"/>
                  </a:lnTo>
                  <a:lnTo>
                    <a:pt x="61" y="30"/>
                  </a:lnTo>
                  <a:lnTo>
                    <a:pt x="58" y="32"/>
                  </a:lnTo>
                  <a:lnTo>
                    <a:pt x="56" y="33"/>
                  </a:lnTo>
                  <a:lnTo>
                    <a:pt x="55" y="35"/>
                  </a:lnTo>
                  <a:lnTo>
                    <a:pt x="54" y="38"/>
                  </a:lnTo>
                  <a:lnTo>
                    <a:pt x="54" y="40"/>
                  </a:lnTo>
                  <a:lnTo>
                    <a:pt x="54" y="42"/>
                  </a:lnTo>
                  <a:lnTo>
                    <a:pt x="55" y="44"/>
                  </a:lnTo>
                  <a:lnTo>
                    <a:pt x="56" y="47"/>
                  </a:lnTo>
                  <a:lnTo>
                    <a:pt x="57" y="51"/>
                  </a:lnTo>
                  <a:lnTo>
                    <a:pt x="75" y="87"/>
                  </a:lnTo>
                  <a:lnTo>
                    <a:pt x="74" y="8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190" name="Freeform 1066"/>
            <p:cNvSpPr>
              <a:spLocks/>
            </p:cNvSpPr>
            <p:nvPr/>
          </p:nvSpPr>
          <p:spPr bwMode="auto">
            <a:xfrm>
              <a:off x="4104" y="3555"/>
              <a:ext cx="66" cy="91"/>
            </a:xfrm>
            <a:custGeom>
              <a:avLst/>
              <a:gdLst>
                <a:gd name="T0" fmla="*/ 1 w 133"/>
                <a:gd name="T1" fmla="*/ 2 h 181"/>
                <a:gd name="T2" fmla="*/ 1 w 133"/>
                <a:gd name="T3" fmla="*/ 2 h 181"/>
                <a:gd name="T4" fmla="*/ 1 w 133"/>
                <a:gd name="T5" fmla="*/ 2 h 181"/>
                <a:gd name="T6" fmla="*/ 1 w 133"/>
                <a:gd name="T7" fmla="*/ 2 h 181"/>
                <a:gd name="T8" fmla="*/ 1 w 133"/>
                <a:gd name="T9" fmla="*/ 1 h 181"/>
                <a:gd name="T10" fmla="*/ 1 w 133"/>
                <a:gd name="T11" fmla="*/ 1 h 181"/>
                <a:gd name="T12" fmla="*/ 2 w 133"/>
                <a:gd name="T13" fmla="*/ 2 h 181"/>
                <a:gd name="T14" fmla="*/ 1 w 133"/>
                <a:gd name="T15" fmla="*/ 2 h 181"/>
                <a:gd name="T16" fmla="*/ 1 w 133"/>
                <a:gd name="T17" fmla="*/ 2 h 181"/>
                <a:gd name="T18" fmla="*/ 1 w 133"/>
                <a:gd name="T19" fmla="*/ 2 h 181"/>
                <a:gd name="T20" fmla="*/ 1 w 133"/>
                <a:gd name="T21" fmla="*/ 2 h 181"/>
                <a:gd name="T22" fmla="*/ 1 w 133"/>
                <a:gd name="T23" fmla="*/ 2 h 181"/>
                <a:gd name="T24" fmla="*/ 1 w 133"/>
                <a:gd name="T25" fmla="*/ 2 h 181"/>
                <a:gd name="T26" fmla="*/ 1 w 133"/>
                <a:gd name="T27" fmla="*/ 3 h 181"/>
                <a:gd name="T28" fmla="*/ 1 w 133"/>
                <a:gd name="T29" fmla="*/ 3 h 181"/>
                <a:gd name="T30" fmla="*/ 1 w 133"/>
                <a:gd name="T31" fmla="*/ 3 h 181"/>
                <a:gd name="T32" fmla="*/ 1 w 133"/>
                <a:gd name="T33" fmla="*/ 3 h 181"/>
                <a:gd name="T34" fmla="*/ 1 w 133"/>
                <a:gd name="T35" fmla="*/ 3 h 181"/>
                <a:gd name="T36" fmla="*/ 1 w 133"/>
                <a:gd name="T37" fmla="*/ 3 h 181"/>
                <a:gd name="T38" fmla="*/ 0 w 133"/>
                <a:gd name="T39" fmla="*/ 3 h 181"/>
                <a:gd name="T40" fmla="*/ 1 w 133"/>
                <a:gd name="T41" fmla="*/ 3 h 181"/>
                <a:gd name="T42" fmla="*/ 1 w 133"/>
                <a:gd name="T43" fmla="*/ 3 h 181"/>
                <a:gd name="T44" fmla="*/ 1 w 133"/>
                <a:gd name="T45" fmla="*/ 3 h 181"/>
                <a:gd name="T46" fmla="*/ 1 w 133"/>
                <a:gd name="T47" fmla="*/ 3 h 181"/>
                <a:gd name="T48" fmla="*/ 1 w 133"/>
                <a:gd name="T49" fmla="*/ 3 h 181"/>
                <a:gd name="T50" fmla="*/ 0 w 133"/>
                <a:gd name="T51" fmla="*/ 1 h 181"/>
                <a:gd name="T52" fmla="*/ 0 w 133"/>
                <a:gd name="T53" fmla="*/ 1 h 181"/>
                <a:gd name="T54" fmla="*/ 0 w 133"/>
                <a:gd name="T55" fmla="*/ 1 h 181"/>
                <a:gd name="T56" fmla="*/ 0 w 133"/>
                <a:gd name="T57" fmla="*/ 1 h 181"/>
                <a:gd name="T58" fmla="*/ 0 w 133"/>
                <a:gd name="T59" fmla="*/ 1 h 181"/>
                <a:gd name="T60" fmla="*/ 0 w 133"/>
                <a:gd name="T61" fmla="*/ 1 h 181"/>
                <a:gd name="T62" fmla="*/ 2 w 133"/>
                <a:gd name="T63" fmla="*/ 1 h 181"/>
                <a:gd name="T64" fmla="*/ 1 w 133"/>
                <a:gd name="T65" fmla="*/ 1 h 181"/>
                <a:gd name="T66" fmla="*/ 1 w 133"/>
                <a:gd name="T67" fmla="*/ 1 h 181"/>
                <a:gd name="T68" fmla="*/ 1 w 133"/>
                <a:gd name="T69" fmla="*/ 1 h 181"/>
                <a:gd name="T70" fmla="*/ 1 w 133"/>
                <a:gd name="T71" fmla="*/ 1 h 181"/>
                <a:gd name="T72" fmla="*/ 1 w 133"/>
                <a:gd name="T73" fmla="*/ 1 h 181"/>
                <a:gd name="T74" fmla="*/ 0 w 133"/>
                <a:gd name="T75" fmla="*/ 1 h 181"/>
                <a:gd name="T76" fmla="*/ 0 w 133"/>
                <a:gd name="T77" fmla="*/ 1 h 181"/>
                <a:gd name="T78" fmla="*/ 0 w 133"/>
                <a:gd name="T79" fmla="*/ 1 h 181"/>
                <a:gd name="T80" fmla="*/ 0 w 133"/>
                <a:gd name="T81" fmla="*/ 1 h 181"/>
                <a:gd name="T82" fmla="*/ 0 w 133"/>
                <a:gd name="T83" fmla="*/ 1 h 181"/>
                <a:gd name="T84" fmla="*/ 1 w 133"/>
                <a:gd name="T85" fmla="*/ 2 h 18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3"/>
                <a:gd name="T130" fmla="*/ 0 h 181"/>
                <a:gd name="T131" fmla="*/ 133 w 133"/>
                <a:gd name="T132" fmla="*/ 181 h 18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3" h="181">
                  <a:moveTo>
                    <a:pt x="74" y="87"/>
                  </a:moveTo>
                  <a:lnTo>
                    <a:pt x="85" y="85"/>
                  </a:lnTo>
                  <a:lnTo>
                    <a:pt x="89" y="82"/>
                  </a:lnTo>
                  <a:lnTo>
                    <a:pt x="93" y="80"/>
                  </a:lnTo>
                  <a:lnTo>
                    <a:pt x="96" y="77"/>
                  </a:lnTo>
                  <a:lnTo>
                    <a:pt x="97" y="74"/>
                  </a:lnTo>
                  <a:lnTo>
                    <a:pt x="99" y="71"/>
                  </a:lnTo>
                  <a:lnTo>
                    <a:pt x="100" y="68"/>
                  </a:lnTo>
                  <a:lnTo>
                    <a:pt x="100" y="64"/>
                  </a:lnTo>
                  <a:lnTo>
                    <a:pt x="100" y="60"/>
                  </a:lnTo>
                  <a:lnTo>
                    <a:pt x="99" y="56"/>
                  </a:lnTo>
                  <a:lnTo>
                    <a:pt x="98" y="51"/>
                  </a:lnTo>
                  <a:lnTo>
                    <a:pt x="107" y="46"/>
                  </a:lnTo>
                  <a:lnTo>
                    <a:pt x="133" y="98"/>
                  </a:lnTo>
                  <a:lnTo>
                    <a:pt x="124" y="100"/>
                  </a:lnTo>
                  <a:lnTo>
                    <a:pt x="122" y="97"/>
                  </a:lnTo>
                  <a:lnTo>
                    <a:pt x="119" y="94"/>
                  </a:lnTo>
                  <a:lnTo>
                    <a:pt x="115" y="91"/>
                  </a:lnTo>
                  <a:lnTo>
                    <a:pt x="112" y="90"/>
                  </a:lnTo>
                  <a:lnTo>
                    <a:pt x="109" y="88"/>
                  </a:lnTo>
                  <a:lnTo>
                    <a:pt x="106" y="87"/>
                  </a:lnTo>
                  <a:lnTo>
                    <a:pt x="102" y="87"/>
                  </a:lnTo>
                  <a:lnTo>
                    <a:pt x="98" y="87"/>
                  </a:lnTo>
                  <a:lnTo>
                    <a:pt x="95" y="88"/>
                  </a:lnTo>
                  <a:lnTo>
                    <a:pt x="91" y="91"/>
                  </a:lnTo>
                  <a:lnTo>
                    <a:pt x="81" y="95"/>
                  </a:lnTo>
                  <a:lnTo>
                    <a:pt x="98" y="137"/>
                  </a:lnTo>
                  <a:lnTo>
                    <a:pt x="100" y="140"/>
                  </a:lnTo>
                  <a:lnTo>
                    <a:pt x="102" y="143"/>
                  </a:lnTo>
                  <a:lnTo>
                    <a:pt x="105" y="145"/>
                  </a:lnTo>
                  <a:lnTo>
                    <a:pt x="107" y="146"/>
                  </a:lnTo>
                  <a:lnTo>
                    <a:pt x="110" y="147"/>
                  </a:lnTo>
                  <a:lnTo>
                    <a:pt x="112" y="148"/>
                  </a:lnTo>
                  <a:lnTo>
                    <a:pt x="115" y="147"/>
                  </a:lnTo>
                  <a:lnTo>
                    <a:pt x="118" y="147"/>
                  </a:lnTo>
                  <a:lnTo>
                    <a:pt x="121" y="146"/>
                  </a:lnTo>
                  <a:lnTo>
                    <a:pt x="124" y="145"/>
                  </a:lnTo>
                  <a:lnTo>
                    <a:pt x="127" y="150"/>
                  </a:lnTo>
                  <a:lnTo>
                    <a:pt x="65" y="181"/>
                  </a:lnTo>
                  <a:lnTo>
                    <a:pt x="62" y="176"/>
                  </a:lnTo>
                  <a:lnTo>
                    <a:pt x="66" y="174"/>
                  </a:lnTo>
                  <a:lnTo>
                    <a:pt x="68" y="172"/>
                  </a:lnTo>
                  <a:lnTo>
                    <a:pt x="70" y="170"/>
                  </a:lnTo>
                  <a:lnTo>
                    <a:pt x="72" y="168"/>
                  </a:lnTo>
                  <a:lnTo>
                    <a:pt x="73" y="165"/>
                  </a:lnTo>
                  <a:lnTo>
                    <a:pt x="73" y="162"/>
                  </a:lnTo>
                  <a:lnTo>
                    <a:pt x="73" y="160"/>
                  </a:lnTo>
                  <a:lnTo>
                    <a:pt x="73" y="157"/>
                  </a:lnTo>
                  <a:lnTo>
                    <a:pt x="72" y="153"/>
                  </a:lnTo>
                  <a:lnTo>
                    <a:pt x="70" y="150"/>
                  </a:lnTo>
                  <a:lnTo>
                    <a:pt x="29" y="65"/>
                  </a:lnTo>
                  <a:lnTo>
                    <a:pt x="27" y="61"/>
                  </a:lnTo>
                  <a:lnTo>
                    <a:pt x="24" y="58"/>
                  </a:lnTo>
                  <a:lnTo>
                    <a:pt x="23" y="56"/>
                  </a:lnTo>
                  <a:lnTo>
                    <a:pt x="21" y="55"/>
                  </a:lnTo>
                  <a:lnTo>
                    <a:pt x="19" y="54"/>
                  </a:lnTo>
                  <a:lnTo>
                    <a:pt x="16" y="54"/>
                  </a:lnTo>
                  <a:lnTo>
                    <a:pt x="14" y="54"/>
                  </a:lnTo>
                  <a:lnTo>
                    <a:pt x="10" y="54"/>
                  </a:lnTo>
                  <a:lnTo>
                    <a:pt x="6" y="55"/>
                  </a:lnTo>
                  <a:lnTo>
                    <a:pt x="3" y="56"/>
                  </a:lnTo>
                  <a:lnTo>
                    <a:pt x="0" y="51"/>
                  </a:lnTo>
                  <a:lnTo>
                    <a:pt x="107" y="0"/>
                  </a:lnTo>
                  <a:lnTo>
                    <a:pt x="133" y="30"/>
                  </a:lnTo>
                  <a:lnTo>
                    <a:pt x="127" y="35"/>
                  </a:lnTo>
                  <a:lnTo>
                    <a:pt x="122" y="32"/>
                  </a:lnTo>
                  <a:lnTo>
                    <a:pt x="115" y="29"/>
                  </a:lnTo>
                  <a:lnTo>
                    <a:pt x="110" y="27"/>
                  </a:lnTo>
                  <a:lnTo>
                    <a:pt x="104" y="25"/>
                  </a:lnTo>
                  <a:lnTo>
                    <a:pt x="97" y="24"/>
                  </a:lnTo>
                  <a:lnTo>
                    <a:pt x="91" y="24"/>
                  </a:lnTo>
                  <a:lnTo>
                    <a:pt x="84" y="24"/>
                  </a:lnTo>
                  <a:lnTo>
                    <a:pt x="78" y="24"/>
                  </a:lnTo>
                  <a:lnTo>
                    <a:pt x="71" y="26"/>
                  </a:lnTo>
                  <a:lnTo>
                    <a:pt x="65" y="28"/>
                  </a:lnTo>
                  <a:lnTo>
                    <a:pt x="61" y="30"/>
                  </a:lnTo>
                  <a:lnTo>
                    <a:pt x="58" y="32"/>
                  </a:lnTo>
                  <a:lnTo>
                    <a:pt x="56" y="33"/>
                  </a:lnTo>
                  <a:lnTo>
                    <a:pt x="55" y="35"/>
                  </a:lnTo>
                  <a:lnTo>
                    <a:pt x="54" y="38"/>
                  </a:lnTo>
                  <a:lnTo>
                    <a:pt x="54" y="40"/>
                  </a:lnTo>
                  <a:lnTo>
                    <a:pt x="54" y="42"/>
                  </a:lnTo>
                  <a:lnTo>
                    <a:pt x="55" y="44"/>
                  </a:lnTo>
                  <a:lnTo>
                    <a:pt x="56" y="47"/>
                  </a:lnTo>
                  <a:lnTo>
                    <a:pt x="57" y="51"/>
                  </a:lnTo>
                  <a:lnTo>
                    <a:pt x="75" y="8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191" name="Freeform 1067"/>
            <p:cNvSpPr>
              <a:spLocks/>
            </p:cNvSpPr>
            <p:nvPr/>
          </p:nvSpPr>
          <p:spPr bwMode="auto">
            <a:xfrm>
              <a:off x="4190" y="3524"/>
              <a:ext cx="76" cy="88"/>
            </a:xfrm>
            <a:custGeom>
              <a:avLst/>
              <a:gdLst>
                <a:gd name="T0" fmla="*/ 0 w 153"/>
                <a:gd name="T1" fmla="*/ 1 h 176"/>
                <a:gd name="T2" fmla="*/ 0 w 153"/>
                <a:gd name="T3" fmla="*/ 1 h 176"/>
                <a:gd name="T4" fmla="*/ 1 w 153"/>
                <a:gd name="T5" fmla="*/ 1 h 176"/>
                <a:gd name="T6" fmla="*/ 1 w 153"/>
                <a:gd name="T7" fmla="*/ 1 h 176"/>
                <a:gd name="T8" fmla="*/ 1 w 153"/>
                <a:gd name="T9" fmla="*/ 1 h 176"/>
                <a:gd name="T10" fmla="*/ 1 w 153"/>
                <a:gd name="T11" fmla="*/ 1 h 176"/>
                <a:gd name="T12" fmla="*/ 1 w 153"/>
                <a:gd name="T13" fmla="*/ 1 h 176"/>
                <a:gd name="T14" fmla="*/ 1 w 153"/>
                <a:gd name="T15" fmla="*/ 1 h 176"/>
                <a:gd name="T16" fmla="*/ 1 w 153"/>
                <a:gd name="T17" fmla="*/ 1 h 176"/>
                <a:gd name="T18" fmla="*/ 1 w 153"/>
                <a:gd name="T19" fmla="*/ 1 h 176"/>
                <a:gd name="T20" fmla="*/ 1 w 153"/>
                <a:gd name="T21" fmla="*/ 1 h 176"/>
                <a:gd name="T22" fmla="*/ 1 w 153"/>
                <a:gd name="T23" fmla="*/ 1 h 176"/>
                <a:gd name="T24" fmla="*/ 1 w 153"/>
                <a:gd name="T25" fmla="*/ 1 h 176"/>
                <a:gd name="T26" fmla="*/ 1 w 153"/>
                <a:gd name="T27" fmla="*/ 2 h 176"/>
                <a:gd name="T28" fmla="*/ 2 w 153"/>
                <a:gd name="T29" fmla="*/ 1 h 176"/>
                <a:gd name="T30" fmla="*/ 2 w 153"/>
                <a:gd name="T31" fmla="*/ 1 h 176"/>
                <a:gd name="T32" fmla="*/ 2 w 153"/>
                <a:gd name="T33" fmla="*/ 1 h 176"/>
                <a:gd name="T34" fmla="*/ 2 w 153"/>
                <a:gd name="T35" fmla="*/ 1 h 176"/>
                <a:gd name="T36" fmla="*/ 1 w 153"/>
                <a:gd name="T37" fmla="*/ 1 h 176"/>
                <a:gd name="T38" fmla="*/ 1 w 153"/>
                <a:gd name="T39" fmla="*/ 1 h 176"/>
                <a:gd name="T40" fmla="*/ 0 w 153"/>
                <a:gd name="T41" fmla="*/ 1 h 176"/>
                <a:gd name="T42" fmla="*/ 0 w 153"/>
                <a:gd name="T43" fmla="*/ 3 h 176"/>
                <a:gd name="T44" fmla="*/ 0 w 153"/>
                <a:gd name="T45" fmla="*/ 3 h 176"/>
                <a:gd name="T46" fmla="*/ 0 w 153"/>
                <a:gd name="T47" fmla="*/ 3 h 176"/>
                <a:gd name="T48" fmla="*/ 0 w 153"/>
                <a:gd name="T49" fmla="*/ 3 h 176"/>
                <a:gd name="T50" fmla="*/ 0 w 153"/>
                <a:gd name="T51" fmla="*/ 3 h 176"/>
                <a:gd name="T52" fmla="*/ 0 w 153"/>
                <a:gd name="T53" fmla="*/ 3 h 176"/>
                <a:gd name="T54" fmla="*/ 1 w 153"/>
                <a:gd name="T55" fmla="*/ 3 h 176"/>
                <a:gd name="T56" fmla="*/ 0 w 153"/>
                <a:gd name="T57" fmla="*/ 3 h 176"/>
                <a:gd name="T58" fmla="*/ 0 w 153"/>
                <a:gd name="T59" fmla="*/ 3 h 176"/>
                <a:gd name="T60" fmla="*/ 0 w 153"/>
                <a:gd name="T61" fmla="*/ 3 h 176"/>
                <a:gd name="T62" fmla="*/ 0 w 153"/>
                <a:gd name="T63" fmla="*/ 3 h 176"/>
                <a:gd name="T64" fmla="*/ 0 w 153"/>
                <a:gd name="T65" fmla="*/ 3 h 176"/>
                <a:gd name="T66" fmla="*/ 0 w 153"/>
                <a:gd name="T67" fmla="*/ 3 h 176"/>
                <a:gd name="T68" fmla="*/ 0 w 153"/>
                <a:gd name="T69" fmla="*/ 3 h 176"/>
                <a:gd name="T70" fmla="*/ 0 w 153"/>
                <a:gd name="T71" fmla="*/ 3 h 176"/>
                <a:gd name="T72" fmla="*/ 0 w 153"/>
                <a:gd name="T73" fmla="*/ 2 h 176"/>
                <a:gd name="T74" fmla="*/ 0 w 153"/>
                <a:gd name="T75" fmla="*/ 1 h 176"/>
                <a:gd name="T76" fmla="*/ 0 w 153"/>
                <a:gd name="T77" fmla="*/ 1 h 176"/>
                <a:gd name="T78" fmla="*/ 0 w 153"/>
                <a:gd name="T79" fmla="*/ 1 h 17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53"/>
                <a:gd name="T121" fmla="*/ 0 h 176"/>
                <a:gd name="T122" fmla="*/ 153 w 153"/>
                <a:gd name="T123" fmla="*/ 176 h 17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53" h="176">
                  <a:moveTo>
                    <a:pt x="30" y="101"/>
                  </a:moveTo>
                  <a:lnTo>
                    <a:pt x="13" y="37"/>
                  </a:lnTo>
                  <a:lnTo>
                    <a:pt x="65" y="75"/>
                  </a:lnTo>
                  <a:lnTo>
                    <a:pt x="30" y="102"/>
                  </a:lnTo>
                  <a:lnTo>
                    <a:pt x="33" y="111"/>
                  </a:lnTo>
                  <a:lnTo>
                    <a:pt x="72" y="83"/>
                  </a:lnTo>
                  <a:lnTo>
                    <a:pt x="93" y="96"/>
                  </a:lnTo>
                  <a:lnTo>
                    <a:pt x="94" y="97"/>
                  </a:lnTo>
                  <a:lnTo>
                    <a:pt x="95" y="98"/>
                  </a:lnTo>
                  <a:lnTo>
                    <a:pt x="96" y="100"/>
                  </a:lnTo>
                  <a:lnTo>
                    <a:pt x="97" y="101"/>
                  </a:lnTo>
                  <a:lnTo>
                    <a:pt x="98" y="102"/>
                  </a:lnTo>
                  <a:lnTo>
                    <a:pt x="99" y="103"/>
                  </a:lnTo>
                  <a:lnTo>
                    <a:pt x="101" y="103"/>
                  </a:lnTo>
                  <a:lnTo>
                    <a:pt x="101" y="104"/>
                  </a:lnTo>
                  <a:lnTo>
                    <a:pt x="102" y="105"/>
                  </a:lnTo>
                  <a:lnTo>
                    <a:pt x="103" y="107"/>
                  </a:lnTo>
                  <a:lnTo>
                    <a:pt x="103" y="108"/>
                  </a:lnTo>
                  <a:lnTo>
                    <a:pt x="103" y="110"/>
                  </a:lnTo>
                  <a:lnTo>
                    <a:pt x="102" y="111"/>
                  </a:lnTo>
                  <a:lnTo>
                    <a:pt x="102" y="114"/>
                  </a:lnTo>
                  <a:lnTo>
                    <a:pt x="99" y="116"/>
                  </a:lnTo>
                  <a:lnTo>
                    <a:pt x="98" y="117"/>
                  </a:lnTo>
                  <a:lnTo>
                    <a:pt x="96" y="119"/>
                  </a:lnTo>
                  <a:lnTo>
                    <a:pt x="93" y="122"/>
                  </a:lnTo>
                  <a:lnTo>
                    <a:pt x="98" y="128"/>
                  </a:lnTo>
                  <a:lnTo>
                    <a:pt x="153" y="85"/>
                  </a:lnTo>
                  <a:lnTo>
                    <a:pt x="150" y="80"/>
                  </a:lnTo>
                  <a:lnTo>
                    <a:pt x="146" y="83"/>
                  </a:lnTo>
                  <a:lnTo>
                    <a:pt x="142" y="84"/>
                  </a:lnTo>
                  <a:lnTo>
                    <a:pt x="138" y="85"/>
                  </a:lnTo>
                  <a:lnTo>
                    <a:pt x="135" y="85"/>
                  </a:lnTo>
                  <a:lnTo>
                    <a:pt x="132" y="85"/>
                  </a:lnTo>
                  <a:lnTo>
                    <a:pt x="129" y="83"/>
                  </a:lnTo>
                  <a:lnTo>
                    <a:pt x="125" y="82"/>
                  </a:lnTo>
                  <a:lnTo>
                    <a:pt x="122" y="80"/>
                  </a:lnTo>
                  <a:lnTo>
                    <a:pt x="120" y="78"/>
                  </a:lnTo>
                  <a:lnTo>
                    <a:pt x="117" y="75"/>
                  </a:lnTo>
                  <a:lnTo>
                    <a:pt x="17" y="0"/>
                  </a:lnTo>
                  <a:lnTo>
                    <a:pt x="0" y="24"/>
                  </a:lnTo>
                  <a:lnTo>
                    <a:pt x="28" y="130"/>
                  </a:lnTo>
                  <a:lnTo>
                    <a:pt x="29" y="134"/>
                  </a:lnTo>
                  <a:lnTo>
                    <a:pt x="30" y="140"/>
                  </a:lnTo>
                  <a:lnTo>
                    <a:pt x="31" y="144"/>
                  </a:lnTo>
                  <a:lnTo>
                    <a:pt x="31" y="147"/>
                  </a:lnTo>
                  <a:lnTo>
                    <a:pt x="31" y="151"/>
                  </a:lnTo>
                  <a:lnTo>
                    <a:pt x="31" y="155"/>
                  </a:lnTo>
                  <a:lnTo>
                    <a:pt x="30" y="159"/>
                  </a:lnTo>
                  <a:lnTo>
                    <a:pt x="28" y="163"/>
                  </a:lnTo>
                  <a:lnTo>
                    <a:pt x="26" y="167"/>
                  </a:lnTo>
                  <a:lnTo>
                    <a:pt x="23" y="171"/>
                  </a:lnTo>
                  <a:lnTo>
                    <a:pt x="26" y="176"/>
                  </a:lnTo>
                  <a:lnTo>
                    <a:pt x="70" y="145"/>
                  </a:lnTo>
                  <a:lnTo>
                    <a:pt x="65" y="140"/>
                  </a:lnTo>
                  <a:lnTo>
                    <a:pt x="63" y="142"/>
                  </a:lnTo>
                  <a:lnTo>
                    <a:pt x="60" y="143"/>
                  </a:lnTo>
                  <a:lnTo>
                    <a:pt x="57" y="144"/>
                  </a:lnTo>
                  <a:lnTo>
                    <a:pt x="55" y="145"/>
                  </a:lnTo>
                  <a:lnTo>
                    <a:pt x="53" y="145"/>
                  </a:lnTo>
                  <a:lnTo>
                    <a:pt x="51" y="145"/>
                  </a:lnTo>
                  <a:lnTo>
                    <a:pt x="47" y="145"/>
                  </a:lnTo>
                  <a:lnTo>
                    <a:pt x="45" y="144"/>
                  </a:lnTo>
                  <a:lnTo>
                    <a:pt x="43" y="142"/>
                  </a:lnTo>
                  <a:lnTo>
                    <a:pt x="41" y="140"/>
                  </a:lnTo>
                  <a:lnTo>
                    <a:pt x="41" y="139"/>
                  </a:lnTo>
                  <a:lnTo>
                    <a:pt x="40" y="137"/>
                  </a:lnTo>
                  <a:lnTo>
                    <a:pt x="39" y="135"/>
                  </a:lnTo>
                  <a:lnTo>
                    <a:pt x="39" y="134"/>
                  </a:lnTo>
                  <a:lnTo>
                    <a:pt x="38" y="132"/>
                  </a:lnTo>
                  <a:lnTo>
                    <a:pt x="38" y="131"/>
                  </a:lnTo>
                  <a:lnTo>
                    <a:pt x="38" y="129"/>
                  </a:lnTo>
                  <a:lnTo>
                    <a:pt x="37" y="128"/>
                  </a:lnTo>
                  <a:lnTo>
                    <a:pt x="37" y="126"/>
                  </a:lnTo>
                  <a:lnTo>
                    <a:pt x="36" y="124"/>
                  </a:lnTo>
                  <a:lnTo>
                    <a:pt x="33" y="111"/>
                  </a:lnTo>
                  <a:lnTo>
                    <a:pt x="30" y="102"/>
                  </a:lnTo>
                  <a:lnTo>
                    <a:pt x="30" y="10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192" name="Freeform 1068"/>
            <p:cNvSpPr>
              <a:spLocks/>
            </p:cNvSpPr>
            <p:nvPr/>
          </p:nvSpPr>
          <p:spPr bwMode="auto">
            <a:xfrm>
              <a:off x="4190" y="3524"/>
              <a:ext cx="76" cy="88"/>
            </a:xfrm>
            <a:custGeom>
              <a:avLst/>
              <a:gdLst>
                <a:gd name="T0" fmla="*/ 0 w 153"/>
                <a:gd name="T1" fmla="*/ 1 h 176"/>
                <a:gd name="T2" fmla="*/ 0 w 153"/>
                <a:gd name="T3" fmla="*/ 1 h 176"/>
                <a:gd name="T4" fmla="*/ 1 w 153"/>
                <a:gd name="T5" fmla="*/ 1 h 176"/>
                <a:gd name="T6" fmla="*/ 1 w 153"/>
                <a:gd name="T7" fmla="*/ 1 h 176"/>
                <a:gd name="T8" fmla="*/ 1 w 153"/>
                <a:gd name="T9" fmla="*/ 1 h 176"/>
                <a:gd name="T10" fmla="*/ 1 w 153"/>
                <a:gd name="T11" fmla="*/ 1 h 176"/>
                <a:gd name="T12" fmla="*/ 1 w 153"/>
                <a:gd name="T13" fmla="*/ 1 h 176"/>
                <a:gd name="T14" fmla="*/ 1 w 153"/>
                <a:gd name="T15" fmla="*/ 1 h 176"/>
                <a:gd name="T16" fmla="*/ 1 w 153"/>
                <a:gd name="T17" fmla="*/ 1 h 176"/>
                <a:gd name="T18" fmla="*/ 1 w 153"/>
                <a:gd name="T19" fmla="*/ 1 h 176"/>
                <a:gd name="T20" fmla="*/ 1 w 153"/>
                <a:gd name="T21" fmla="*/ 1 h 176"/>
                <a:gd name="T22" fmla="*/ 1 w 153"/>
                <a:gd name="T23" fmla="*/ 1 h 176"/>
                <a:gd name="T24" fmla="*/ 1 w 153"/>
                <a:gd name="T25" fmla="*/ 1 h 176"/>
                <a:gd name="T26" fmla="*/ 1 w 153"/>
                <a:gd name="T27" fmla="*/ 2 h 176"/>
                <a:gd name="T28" fmla="*/ 2 w 153"/>
                <a:gd name="T29" fmla="*/ 1 h 176"/>
                <a:gd name="T30" fmla="*/ 2 w 153"/>
                <a:gd name="T31" fmla="*/ 1 h 176"/>
                <a:gd name="T32" fmla="*/ 2 w 153"/>
                <a:gd name="T33" fmla="*/ 1 h 176"/>
                <a:gd name="T34" fmla="*/ 2 w 153"/>
                <a:gd name="T35" fmla="*/ 1 h 176"/>
                <a:gd name="T36" fmla="*/ 1 w 153"/>
                <a:gd name="T37" fmla="*/ 1 h 176"/>
                <a:gd name="T38" fmla="*/ 1 w 153"/>
                <a:gd name="T39" fmla="*/ 1 h 176"/>
                <a:gd name="T40" fmla="*/ 0 w 153"/>
                <a:gd name="T41" fmla="*/ 1 h 176"/>
                <a:gd name="T42" fmla="*/ 0 w 153"/>
                <a:gd name="T43" fmla="*/ 3 h 176"/>
                <a:gd name="T44" fmla="*/ 0 w 153"/>
                <a:gd name="T45" fmla="*/ 3 h 176"/>
                <a:gd name="T46" fmla="*/ 0 w 153"/>
                <a:gd name="T47" fmla="*/ 3 h 176"/>
                <a:gd name="T48" fmla="*/ 0 w 153"/>
                <a:gd name="T49" fmla="*/ 3 h 176"/>
                <a:gd name="T50" fmla="*/ 0 w 153"/>
                <a:gd name="T51" fmla="*/ 3 h 176"/>
                <a:gd name="T52" fmla="*/ 0 w 153"/>
                <a:gd name="T53" fmla="*/ 3 h 176"/>
                <a:gd name="T54" fmla="*/ 1 w 153"/>
                <a:gd name="T55" fmla="*/ 3 h 176"/>
                <a:gd name="T56" fmla="*/ 0 w 153"/>
                <a:gd name="T57" fmla="*/ 3 h 176"/>
                <a:gd name="T58" fmla="*/ 0 w 153"/>
                <a:gd name="T59" fmla="*/ 3 h 176"/>
                <a:gd name="T60" fmla="*/ 0 w 153"/>
                <a:gd name="T61" fmla="*/ 3 h 176"/>
                <a:gd name="T62" fmla="*/ 0 w 153"/>
                <a:gd name="T63" fmla="*/ 3 h 176"/>
                <a:gd name="T64" fmla="*/ 0 w 153"/>
                <a:gd name="T65" fmla="*/ 3 h 176"/>
                <a:gd name="T66" fmla="*/ 0 w 153"/>
                <a:gd name="T67" fmla="*/ 3 h 176"/>
                <a:gd name="T68" fmla="*/ 0 w 153"/>
                <a:gd name="T69" fmla="*/ 3 h 176"/>
                <a:gd name="T70" fmla="*/ 0 w 153"/>
                <a:gd name="T71" fmla="*/ 3 h 176"/>
                <a:gd name="T72" fmla="*/ 0 w 153"/>
                <a:gd name="T73" fmla="*/ 2 h 176"/>
                <a:gd name="T74" fmla="*/ 0 w 153"/>
                <a:gd name="T75" fmla="*/ 1 h 176"/>
                <a:gd name="T76" fmla="*/ 0 w 153"/>
                <a:gd name="T77" fmla="*/ 1 h 17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53"/>
                <a:gd name="T118" fmla="*/ 0 h 176"/>
                <a:gd name="T119" fmla="*/ 153 w 153"/>
                <a:gd name="T120" fmla="*/ 176 h 17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53" h="176">
                  <a:moveTo>
                    <a:pt x="30" y="101"/>
                  </a:moveTo>
                  <a:lnTo>
                    <a:pt x="13" y="37"/>
                  </a:lnTo>
                  <a:lnTo>
                    <a:pt x="65" y="75"/>
                  </a:lnTo>
                  <a:lnTo>
                    <a:pt x="30" y="102"/>
                  </a:lnTo>
                  <a:lnTo>
                    <a:pt x="33" y="111"/>
                  </a:lnTo>
                  <a:lnTo>
                    <a:pt x="72" y="83"/>
                  </a:lnTo>
                  <a:lnTo>
                    <a:pt x="93" y="96"/>
                  </a:lnTo>
                  <a:lnTo>
                    <a:pt x="94" y="97"/>
                  </a:lnTo>
                  <a:lnTo>
                    <a:pt x="95" y="98"/>
                  </a:lnTo>
                  <a:lnTo>
                    <a:pt x="96" y="100"/>
                  </a:lnTo>
                  <a:lnTo>
                    <a:pt x="97" y="101"/>
                  </a:lnTo>
                  <a:lnTo>
                    <a:pt x="98" y="102"/>
                  </a:lnTo>
                  <a:lnTo>
                    <a:pt x="99" y="103"/>
                  </a:lnTo>
                  <a:lnTo>
                    <a:pt x="101" y="103"/>
                  </a:lnTo>
                  <a:lnTo>
                    <a:pt x="101" y="104"/>
                  </a:lnTo>
                  <a:lnTo>
                    <a:pt x="102" y="105"/>
                  </a:lnTo>
                  <a:lnTo>
                    <a:pt x="103" y="107"/>
                  </a:lnTo>
                  <a:lnTo>
                    <a:pt x="103" y="108"/>
                  </a:lnTo>
                  <a:lnTo>
                    <a:pt x="103" y="110"/>
                  </a:lnTo>
                  <a:lnTo>
                    <a:pt x="102" y="111"/>
                  </a:lnTo>
                  <a:lnTo>
                    <a:pt x="102" y="114"/>
                  </a:lnTo>
                  <a:lnTo>
                    <a:pt x="99" y="116"/>
                  </a:lnTo>
                  <a:lnTo>
                    <a:pt x="98" y="117"/>
                  </a:lnTo>
                  <a:lnTo>
                    <a:pt x="96" y="119"/>
                  </a:lnTo>
                  <a:lnTo>
                    <a:pt x="93" y="122"/>
                  </a:lnTo>
                  <a:lnTo>
                    <a:pt x="98" y="128"/>
                  </a:lnTo>
                  <a:lnTo>
                    <a:pt x="153" y="85"/>
                  </a:lnTo>
                  <a:lnTo>
                    <a:pt x="150" y="80"/>
                  </a:lnTo>
                  <a:lnTo>
                    <a:pt x="146" y="83"/>
                  </a:lnTo>
                  <a:lnTo>
                    <a:pt x="142" y="84"/>
                  </a:lnTo>
                  <a:lnTo>
                    <a:pt x="138" y="85"/>
                  </a:lnTo>
                  <a:lnTo>
                    <a:pt x="135" y="85"/>
                  </a:lnTo>
                  <a:lnTo>
                    <a:pt x="132" y="85"/>
                  </a:lnTo>
                  <a:lnTo>
                    <a:pt x="129" y="83"/>
                  </a:lnTo>
                  <a:lnTo>
                    <a:pt x="125" y="82"/>
                  </a:lnTo>
                  <a:lnTo>
                    <a:pt x="122" y="80"/>
                  </a:lnTo>
                  <a:lnTo>
                    <a:pt x="120" y="78"/>
                  </a:lnTo>
                  <a:lnTo>
                    <a:pt x="117" y="75"/>
                  </a:lnTo>
                  <a:lnTo>
                    <a:pt x="17" y="0"/>
                  </a:lnTo>
                  <a:lnTo>
                    <a:pt x="0" y="24"/>
                  </a:lnTo>
                  <a:lnTo>
                    <a:pt x="28" y="130"/>
                  </a:lnTo>
                  <a:lnTo>
                    <a:pt x="29" y="134"/>
                  </a:lnTo>
                  <a:lnTo>
                    <a:pt x="30" y="140"/>
                  </a:lnTo>
                  <a:lnTo>
                    <a:pt x="31" y="144"/>
                  </a:lnTo>
                  <a:lnTo>
                    <a:pt x="31" y="147"/>
                  </a:lnTo>
                  <a:lnTo>
                    <a:pt x="31" y="151"/>
                  </a:lnTo>
                  <a:lnTo>
                    <a:pt x="31" y="155"/>
                  </a:lnTo>
                  <a:lnTo>
                    <a:pt x="30" y="159"/>
                  </a:lnTo>
                  <a:lnTo>
                    <a:pt x="28" y="163"/>
                  </a:lnTo>
                  <a:lnTo>
                    <a:pt x="26" y="167"/>
                  </a:lnTo>
                  <a:lnTo>
                    <a:pt x="23" y="171"/>
                  </a:lnTo>
                  <a:lnTo>
                    <a:pt x="26" y="176"/>
                  </a:lnTo>
                  <a:lnTo>
                    <a:pt x="70" y="145"/>
                  </a:lnTo>
                  <a:lnTo>
                    <a:pt x="65" y="140"/>
                  </a:lnTo>
                  <a:lnTo>
                    <a:pt x="63" y="142"/>
                  </a:lnTo>
                  <a:lnTo>
                    <a:pt x="60" y="143"/>
                  </a:lnTo>
                  <a:lnTo>
                    <a:pt x="57" y="144"/>
                  </a:lnTo>
                  <a:lnTo>
                    <a:pt x="55" y="145"/>
                  </a:lnTo>
                  <a:lnTo>
                    <a:pt x="53" y="145"/>
                  </a:lnTo>
                  <a:lnTo>
                    <a:pt x="51" y="145"/>
                  </a:lnTo>
                  <a:lnTo>
                    <a:pt x="47" y="145"/>
                  </a:lnTo>
                  <a:lnTo>
                    <a:pt x="45" y="144"/>
                  </a:lnTo>
                  <a:lnTo>
                    <a:pt x="43" y="142"/>
                  </a:lnTo>
                  <a:lnTo>
                    <a:pt x="41" y="140"/>
                  </a:lnTo>
                  <a:lnTo>
                    <a:pt x="41" y="139"/>
                  </a:lnTo>
                  <a:lnTo>
                    <a:pt x="40" y="137"/>
                  </a:lnTo>
                  <a:lnTo>
                    <a:pt x="39" y="135"/>
                  </a:lnTo>
                  <a:lnTo>
                    <a:pt x="39" y="134"/>
                  </a:lnTo>
                  <a:lnTo>
                    <a:pt x="38" y="132"/>
                  </a:lnTo>
                  <a:lnTo>
                    <a:pt x="38" y="131"/>
                  </a:lnTo>
                  <a:lnTo>
                    <a:pt x="38" y="129"/>
                  </a:lnTo>
                  <a:lnTo>
                    <a:pt x="37" y="128"/>
                  </a:lnTo>
                  <a:lnTo>
                    <a:pt x="37" y="126"/>
                  </a:lnTo>
                  <a:lnTo>
                    <a:pt x="36" y="124"/>
                  </a:lnTo>
                  <a:lnTo>
                    <a:pt x="33" y="111"/>
                  </a:lnTo>
                  <a:lnTo>
                    <a:pt x="30" y="10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193" name="Freeform 1069"/>
            <p:cNvSpPr>
              <a:spLocks/>
            </p:cNvSpPr>
            <p:nvPr/>
          </p:nvSpPr>
          <p:spPr bwMode="auto">
            <a:xfrm>
              <a:off x="4221" y="3449"/>
              <a:ext cx="114" cy="114"/>
            </a:xfrm>
            <a:custGeom>
              <a:avLst/>
              <a:gdLst>
                <a:gd name="T0" fmla="*/ 4 w 228"/>
                <a:gd name="T1" fmla="*/ 1 h 229"/>
                <a:gd name="T2" fmla="*/ 4 w 228"/>
                <a:gd name="T3" fmla="*/ 1 h 229"/>
                <a:gd name="T4" fmla="*/ 4 w 228"/>
                <a:gd name="T5" fmla="*/ 1 h 229"/>
                <a:gd name="T6" fmla="*/ 4 w 228"/>
                <a:gd name="T7" fmla="*/ 1 h 229"/>
                <a:gd name="T8" fmla="*/ 4 w 228"/>
                <a:gd name="T9" fmla="*/ 1 h 229"/>
                <a:gd name="T10" fmla="*/ 4 w 228"/>
                <a:gd name="T11" fmla="*/ 1 h 229"/>
                <a:gd name="T12" fmla="*/ 3 w 228"/>
                <a:gd name="T13" fmla="*/ 2 h 229"/>
                <a:gd name="T14" fmla="*/ 3 w 228"/>
                <a:gd name="T15" fmla="*/ 2 h 229"/>
                <a:gd name="T16" fmla="*/ 3 w 228"/>
                <a:gd name="T17" fmla="*/ 2 h 229"/>
                <a:gd name="T18" fmla="*/ 3 w 228"/>
                <a:gd name="T19" fmla="*/ 2 h 229"/>
                <a:gd name="T20" fmla="*/ 3 w 228"/>
                <a:gd name="T21" fmla="*/ 1 h 229"/>
                <a:gd name="T22" fmla="*/ 3 w 228"/>
                <a:gd name="T23" fmla="*/ 1 h 229"/>
                <a:gd name="T24" fmla="*/ 3 w 228"/>
                <a:gd name="T25" fmla="*/ 2 h 229"/>
                <a:gd name="T26" fmla="*/ 1 w 228"/>
                <a:gd name="T27" fmla="*/ 1 h 229"/>
                <a:gd name="T28" fmla="*/ 2 w 228"/>
                <a:gd name="T29" fmla="*/ 2 h 229"/>
                <a:gd name="T30" fmla="*/ 2 w 228"/>
                <a:gd name="T31" fmla="*/ 2 h 229"/>
                <a:gd name="T32" fmla="*/ 2 w 228"/>
                <a:gd name="T33" fmla="*/ 3 h 229"/>
                <a:gd name="T34" fmla="*/ 2 w 228"/>
                <a:gd name="T35" fmla="*/ 3 h 229"/>
                <a:gd name="T36" fmla="*/ 2 w 228"/>
                <a:gd name="T37" fmla="*/ 3 h 229"/>
                <a:gd name="T38" fmla="*/ 3 w 228"/>
                <a:gd name="T39" fmla="*/ 2 h 229"/>
                <a:gd name="T40" fmla="*/ 2 w 228"/>
                <a:gd name="T41" fmla="*/ 3 h 229"/>
                <a:gd name="T42" fmla="*/ 2 w 228"/>
                <a:gd name="T43" fmla="*/ 3 h 229"/>
                <a:gd name="T44" fmla="*/ 2 w 228"/>
                <a:gd name="T45" fmla="*/ 3 h 229"/>
                <a:gd name="T46" fmla="*/ 2 w 228"/>
                <a:gd name="T47" fmla="*/ 3 h 229"/>
                <a:gd name="T48" fmla="*/ 2 w 228"/>
                <a:gd name="T49" fmla="*/ 3 h 229"/>
                <a:gd name="T50" fmla="*/ 2 w 228"/>
                <a:gd name="T51" fmla="*/ 2 h 229"/>
                <a:gd name="T52" fmla="*/ 1 w 228"/>
                <a:gd name="T53" fmla="*/ 2 h 229"/>
                <a:gd name="T54" fmla="*/ 1 w 228"/>
                <a:gd name="T55" fmla="*/ 1 h 229"/>
                <a:gd name="T56" fmla="*/ 1 w 228"/>
                <a:gd name="T57" fmla="*/ 1 h 229"/>
                <a:gd name="T58" fmla="*/ 1 w 228"/>
                <a:gd name="T59" fmla="*/ 1 h 229"/>
                <a:gd name="T60" fmla="*/ 1 w 228"/>
                <a:gd name="T61" fmla="*/ 1 h 229"/>
                <a:gd name="T62" fmla="*/ 1 w 228"/>
                <a:gd name="T63" fmla="*/ 2 h 229"/>
                <a:gd name="T64" fmla="*/ 1 w 228"/>
                <a:gd name="T65" fmla="*/ 1 h 229"/>
                <a:gd name="T66" fmla="*/ 2 w 228"/>
                <a:gd name="T67" fmla="*/ 0 h 229"/>
                <a:gd name="T68" fmla="*/ 3 w 228"/>
                <a:gd name="T69" fmla="*/ 0 h 229"/>
                <a:gd name="T70" fmla="*/ 2 w 228"/>
                <a:gd name="T71" fmla="*/ 0 h 229"/>
                <a:gd name="T72" fmla="*/ 2 w 228"/>
                <a:gd name="T73" fmla="*/ 0 h 229"/>
                <a:gd name="T74" fmla="*/ 2 w 228"/>
                <a:gd name="T75" fmla="*/ 0 h 229"/>
                <a:gd name="T76" fmla="*/ 2 w 228"/>
                <a:gd name="T77" fmla="*/ 0 h 229"/>
                <a:gd name="T78" fmla="*/ 3 w 228"/>
                <a:gd name="T79" fmla="*/ 0 h 229"/>
                <a:gd name="T80" fmla="*/ 4 w 228"/>
                <a:gd name="T81" fmla="*/ 1 h 22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28"/>
                <a:gd name="T124" fmla="*/ 0 h 229"/>
                <a:gd name="T125" fmla="*/ 228 w 228"/>
                <a:gd name="T126" fmla="*/ 229 h 22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28" h="229">
                  <a:moveTo>
                    <a:pt x="197" y="99"/>
                  </a:moveTo>
                  <a:lnTo>
                    <a:pt x="200" y="101"/>
                  </a:lnTo>
                  <a:lnTo>
                    <a:pt x="202" y="103"/>
                  </a:lnTo>
                  <a:lnTo>
                    <a:pt x="205" y="104"/>
                  </a:lnTo>
                  <a:lnTo>
                    <a:pt x="208" y="105"/>
                  </a:lnTo>
                  <a:lnTo>
                    <a:pt x="210" y="105"/>
                  </a:lnTo>
                  <a:lnTo>
                    <a:pt x="212" y="105"/>
                  </a:lnTo>
                  <a:lnTo>
                    <a:pt x="215" y="104"/>
                  </a:lnTo>
                  <a:lnTo>
                    <a:pt x="217" y="103"/>
                  </a:lnTo>
                  <a:lnTo>
                    <a:pt x="221" y="101"/>
                  </a:lnTo>
                  <a:lnTo>
                    <a:pt x="224" y="99"/>
                  </a:lnTo>
                  <a:lnTo>
                    <a:pt x="228" y="101"/>
                  </a:lnTo>
                  <a:lnTo>
                    <a:pt x="179" y="153"/>
                  </a:lnTo>
                  <a:lnTo>
                    <a:pt x="174" y="149"/>
                  </a:lnTo>
                  <a:lnTo>
                    <a:pt x="176" y="145"/>
                  </a:lnTo>
                  <a:lnTo>
                    <a:pt x="178" y="142"/>
                  </a:lnTo>
                  <a:lnTo>
                    <a:pt x="180" y="140"/>
                  </a:lnTo>
                  <a:lnTo>
                    <a:pt x="180" y="137"/>
                  </a:lnTo>
                  <a:lnTo>
                    <a:pt x="182" y="135"/>
                  </a:lnTo>
                  <a:lnTo>
                    <a:pt x="180" y="132"/>
                  </a:lnTo>
                  <a:lnTo>
                    <a:pt x="180" y="130"/>
                  </a:lnTo>
                  <a:lnTo>
                    <a:pt x="178" y="127"/>
                  </a:lnTo>
                  <a:lnTo>
                    <a:pt x="176" y="125"/>
                  </a:lnTo>
                  <a:lnTo>
                    <a:pt x="174" y="122"/>
                  </a:lnTo>
                  <a:lnTo>
                    <a:pt x="101" y="49"/>
                  </a:lnTo>
                  <a:lnTo>
                    <a:pt x="161" y="171"/>
                  </a:lnTo>
                  <a:lnTo>
                    <a:pt x="156" y="177"/>
                  </a:lnTo>
                  <a:lnTo>
                    <a:pt x="36" y="119"/>
                  </a:lnTo>
                  <a:lnTo>
                    <a:pt x="33" y="119"/>
                  </a:lnTo>
                  <a:lnTo>
                    <a:pt x="91" y="177"/>
                  </a:lnTo>
                  <a:lnTo>
                    <a:pt x="97" y="183"/>
                  </a:lnTo>
                  <a:lnTo>
                    <a:pt x="102" y="188"/>
                  </a:lnTo>
                  <a:lnTo>
                    <a:pt x="108" y="192"/>
                  </a:lnTo>
                  <a:lnTo>
                    <a:pt x="112" y="194"/>
                  </a:lnTo>
                  <a:lnTo>
                    <a:pt x="115" y="195"/>
                  </a:lnTo>
                  <a:lnTo>
                    <a:pt x="119" y="196"/>
                  </a:lnTo>
                  <a:lnTo>
                    <a:pt x="122" y="196"/>
                  </a:lnTo>
                  <a:lnTo>
                    <a:pt x="125" y="195"/>
                  </a:lnTo>
                  <a:lnTo>
                    <a:pt x="128" y="193"/>
                  </a:lnTo>
                  <a:lnTo>
                    <a:pt x="133" y="190"/>
                  </a:lnTo>
                  <a:lnTo>
                    <a:pt x="138" y="195"/>
                  </a:lnTo>
                  <a:lnTo>
                    <a:pt x="101" y="229"/>
                  </a:lnTo>
                  <a:lnTo>
                    <a:pt x="96" y="226"/>
                  </a:lnTo>
                  <a:lnTo>
                    <a:pt x="99" y="221"/>
                  </a:lnTo>
                  <a:lnTo>
                    <a:pt x="101" y="218"/>
                  </a:lnTo>
                  <a:lnTo>
                    <a:pt x="102" y="215"/>
                  </a:lnTo>
                  <a:lnTo>
                    <a:pt x="104" y="212"/>
                  </a:lnTo>
                  <a:lnTo>
                    <a:pt x="104" y="207"/>
                  </a:lnTo>
                  <a:lnTo>
                    <a:pt x="102" y="204"/>
                  </a:lnTo>
                  <a:lnTo>
                    <a:pt x="99" y="201"/>
                  </a:lnTo>
                  <a:lnTo>
                    <a:pt x="96" y="196"/>
                  </a:lnTo>
                  <a:lnTo>
                    <a:pt x="92" y="191"/>
                  </a:lnTo>
                  <a:lnTo>
                    <a:pt x="85" y="184"/>
                  </a:lnTo>
                  <a:lnTo>
                    <a:pt x="31" y="130"/>
                  </a:lnTo>
                  <a:lnTo>
                    <a:pt x="28" y="127"/>
                  </a:lnTo>
                  <a:lnTo>
                    <a:pt x="26" y="126"/>
                  </a:lnTo>
                  <a:lnTo>
                    <a:pt x="22" y="125"/>
                  </a:lnTo>
                  <a:lnTo>
                    <a:pt x="20" y="124"/>
                  </a:lnTo>
                  <a:lnTo>
                    <a:pt x="17" y="124"/>
                  </a:lnTo>
                  <a:lnTo>
                    <a:pt x="15" y="125"/>
                  </a:lnTo>
                  <a:lnTo>
                    <a:pt x="13" y="126"/>
                  </a:lnTo>
                  <a:lnTo>
                    <a:pt x="10" y="127"/>
                  </a:lnTo>
                  <a:lnTo>
                    <a:pt x="7" y="130"/>
                  </a:lnTo>
                  <a:lnTo>
                    <a:pt x="5" y="132"/>
                  </a:lnTo>
                  <a:lnTo>
                    <a:pt x="0" y="127"/>
                  </a:lnTo>
                  <a:lnTo>
                    <a:pt x="42" y="86"/>
                  </a:lnTo>
                  <a:lnTo>
                    <a:pt x="127" y="127"/>
                  </a:lnTo>
                  <a:lnTo>
                    <a:pt x="85" y="41"/>
                  </a:lnTo>
                  <a:lnTo>
                    <a:pt x="124" y="0"/>
                  </a:lnTo>
                  <a:lnTo>
                    <a:pt x="130" y="5"/>
                  </a:lnTo>
                  <a:lnTo>
                    <a:pt x="127" y="8"/>
                  </a:lnTo>
                  <a:lnTo>
                    <a:pt x="125" y="11"/>
                  </a:lnTo>
                  <a:lnTo>
                    <a:pt x="123" y="13"/>
                  </a:lnTo>
                  <a:lnTo>
                    <a:pt x="122" y="17"/>
                  </a:lnTo>
                  <a:lnTo>
                    <a:pt x="122" y="19"/>
                  </a:lnTo>
                  <a:lnTo>
                    <a:pt x="122" y="21"/>
                  </a:lnTo>
                  <a:lnTo>
                    <a:pt x="123" y="23"/>
                  </a:lnTo>
                  <a:lnTo>
                    <a:pt x="124" y="25"/>
                  </a:lnTo>
                  <a:lnTo>
                    <a:pt x="126" y="28"/>
                  </a:lnTo>
                  <a:lnTo>
                    <a:pt x="130" y="31"/>
                  </a:lnTo>
                  <a:lnTo>
                    <a:pt x="198" y="99"/>
                  </a:lnTo>
                  <a:lnTo>
                    <a:pt x="197" y="9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194" name="Freeform 1070"/>
            <p:cNvSpPr>
              <a:spLocks/>
            </p:cNvSpPr>
            <p:nvPr/>
          </p:nvSpPr>
          <p:spPr bwMode="auto">
            <a:xfrm>
              <a:off x="4221" y="3449"/>
              <a:ext cx="114" cy="114"/>
            </a:xfrm>
            <a:custGeom>
              <a:avLst/>
              <a:gdLst>
                <a:gd name="T0" fmla="*/ 4 w 228"/>
                <a:gd name="T1" fmla="*/ 1 h 229"/>
                <a:gd name="T2" fmla="*/ 4 w 228"/>
                <a:gd name="T3" fmla="*/ 1 h 229"/>
                <a:gd name="T4" fmla="*/ 4 w 228"/>
                <a:gd name="T5" fmla="*/ 1 h 229"/>
                <a:gd name="T6" fmla="*/ 4 w 228"/>
                <a:gd name="T7" fmla="*/ 1 h 229"/>
                <a:gd name="T8" fmla="*/ 4 w 228"/>
                <a:gd name="T9" fmla="*/ 1 h 229"/>
                <a:gd name="T10" fmla="*/ 4 w 228"/>
                <a:gd name="T11" fmla="*/ 1 h 229"/>
                <a:gd name="T12" fmla="*/ 3 w 228"/>
                <a:gd name="T13" fmla="*/ 2 h 229"/>
                <a:gd name="T14" fmla="*/ 3 w 228"/>
                <a:gd name="T15" fmla="*/ 2 h 229"/>
                <a:gd name="T16" fmla="*/ 3 w 228"/>
                <a:gd name="T17" fmla="*/ 2 h 229"/>
                <a:gd name="T18" fmla="*/ 3 w 228"/>
                <a:gd name="T19" fmla="*/ 2 h 229"/>
                <a:gd name="T20" fmla="*/ 3 w 228"/>
                <a:gd name="T21" fmla="*/ 1 h 229"/>
                <a:gd name="T22" fmla="*/ 3 w 228"/>
                <a:gd name="T23" fmla="*/ 1 h 229"/>
                <a:gd name="T24" fmla="*/ 3 w 228"/>
                <a:gd name="T25" fmla="*/ 2 h 229"/>
                <a:gd name="T26" fmla="*/ 1 w 228"/>
                <a:gd name="T27" fmla="*/ 1 h 229"/>
                <a:gd name="T28" fmla="*/ 2 w 228"/>
                <a:gd name="T29" fmla="*/ 2 h 229"/>
                <a:gd name="T30" fmla="*/ 2 w 228"/>
                <a:gd name="T31" fmla="*/ 2 h 229"/>
                <a:gd name="T32" fmla="*/ 2 w 228"/>
                <a:gd name="T33" fmla="*/ 3 h 229"/>
                <a:gd name="T34" fmla="*/ 2 w 228"/>
                <a:gd name="T35" fmla="*/ 3 h 229"/>
                <a:gd name="T36" fmla="*/ 2 w 228"/>
                <a:gd name="T37" fmla="*/ 3 h 229"/>
                <a:gd name="T38" fmla="*/ 3 w 228"/>
                <a:gd name="T39" fmla="*/ 2 h 229"/>
                <a:gd name="T40" fmla="*/ 2 w 228"/>
                <a:gd name="T41" fmla="*/ 3 h 229"/>
                <a:gd name="T42" fmla="*/ 2 w 228"/>
                <a:gd name="T43" fmla="*/ 3 h 229"/>
                <a:gd name="T44" fmla="*/ 2 w 228"/>
                <a:gd name="T45" fmla="*/ 3 h 229"/>
                <a:gd name="T46" fmla="*/ 2 w 228"/>
                <a:gd name="T47" fmla="*/ 3 h 229"/>
                <a:gd name="T48" fmla="*/ 2 w 228"/>
                <a:gd name="T49" fmla="*/ 3 h 229"/>
                <a:gd name="T50" fmla="*/ 2 w 228"/>
                <a:gd name="T51" fmla="*/ 2 h 229"/>
                <a:gd name="T52" fmla="*/ 1 w 228"/>
                <a:gd name="T53" fmla="*/ 2 h 229"/>
                <a:gd name="T54" fmla="*/ 1 w 228"/>
                <a:gd name="T55" fmla="*/ 1 h 229"/>
                <a:gd name="T56" fmla="*/ 1 w 228"/>
                <a:gd name="T57" fmla="*/ 1 h 229"/>
                <a:gd name="T58" fmla="*/ 1 w 228"/>
                <a:gd name="T59" fmla="*/ 1 h 229"/>
                <a:gd name="T60" fmla="*/ 1 w 228"/>
                <a:gd name="T61" fmla="*/ 1 h 229"/>
                <a:gd name="T62" fmla="*/ 1 w 228"/>
                <a:gd name="T63" fmla="*/ 2 h 229"/>
                <a:gd name="T64" fmla="*/ 1 w 228"/>
                <a:gd name="T65" fmla="*/ 1 h 229"/>
                <a:gd name="T66" fmla="*/ 2 w 228"/>
                <a:gd name="T67" fmla="*/ 0 h 229"/>
                <a:gd name="T68" fmla="*/ 3 w 228"/>
                <a:gd name="T69" fmla="*/ 0 h 229"/>
                <a:gd name="T70" fmla="*/ 2 w 228"/>
                <a:gd name="T71" fmla="*/ 0 h 229"/>
                <a:gd name="T72" fmla="*/ 2 w 228"/>
                <a:gd name="T73" fmla="*/ 0 h 229"/>
                <a:gd name="T74" fmla="*/ 2 w 228"/>
                <a:gd name="T75" fmla="*/ 0 h 229"/>
                <a:gd name="T76" fmla="*/ 2 w 228"/>
                <a:gd name="T77" fmla="*/ 0 h 229"/>
                <a:gd name="T78" fmla="*/ 3 w 228"/>
                <a:gd name="T79" fmla="*/ 0 h 229"/>
                <a:gd name="T80" fmla="*/ 4 w 228"/>
                <a:gd name="T81" fmla="*/ 1 h 22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28"/>
                <a:gd name="T124" fmla="*/ 0 h 229"/>
                <a:gd name="T125" fmla="*/ 228 w 228"/>
                <a:gd name="T126" fmla="*/ 229 h 22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28" h="229">
                  <a:moveTo>
                    <a:pt x="197" y="99"/>
                  </a:moveTo>
                  <a:lnTo>
                    <a:pt x="200" y="101"/>
                  </a:lnTo>
                  <a:lnTo>
                    <a:pt x="202" y="103"/>
                  </a:lnTo>
                  <a:lnTo>
                    <a:pt x="205" y="104"/>
                  </a:lnTo>
                  <a:lnTo>
                    <a:pt x="208" y="105"/>
                  </a:lnTo>
                  <a:lnTo>
                    <a:pt x="210" y="105"/>
                  </a:lnTo>
                  <a:lnTo>
                    <a:pt x="212" y="105"/>
                  </a:lnTo>
                  <a:lnTo>
                    <a:pt x="215" y="104"/>
                  </a:lnTo>
                  <a:lnTo>
                    <a:pt x="217" y="103"/>
                  </a:lnTo>
                  <a:lnTo>
                    <a:pt x="221" y="101"/>
                  </a:lnTo>
                  <a:lnTo>
                    <a:pt x="224" y="99"/>
                  </a:lnTo>
                  <a:lnTo>
                    <a:pt x="228" y="101"/>
                  </a:lnTo>
                  <a:lnTo>
                    <a:pt x="179" y="153"/>
                  </a:lnTo>
                  <a:lnTo>
                    <a:pt x="174" y="149"/>
                  </a:lnTo>
                  <a:lnTo>
                    <a:pt x="176" y="145"/>
                  </a:lnTo>
                  <a:lnTo>
                    <a:pt x="178" y="142"/>
                  </a:lnTo>
                  <a:lnTo>
                    <a:pt x="180" y="140"/>
                  </a:lnTo>
                  <a:lnTo>
                    <a:pt x="180" y="137"/>
                  </a:lnTo>
                  <a:lnTo>
                    <a:pt x="182" y="135"/>
                  </a:lnTo>
                  <a:lnTo>
                    <a:pt x="180" y="132"/>
                  </a:lnTo>
                  <a:lnTo>
                    <a:pt x="180" y="130"/>
                  </a:lnTo>
                  <a:lnTo>
                    <a:pt x="178" y="127"/>
                  </a:lnTo>
                  <a:lnTo>
                    <a:pt x="176" y="125"/>
                  </a:lnTo>
                  <a:lnTo>
                    <a:pt x="174" y="122"/>
                  </a:lnTo>
                  <a:lnTo>
                    <a:pt x="101" y="49"/>
                  </a:lnTo>
                  <a:lnTo>
                    <a:pt x="161" y="171"/>
                  </a:lnTo>
                  <a:lnTo>
                    <a:pt x="156" y="177"/>
                  </a:lnTo>
                  <a:lnTo>
                    <a:pt x="36" y="119"/>
                  </a:lnTo>
                  <a:lnTo>
                    <a:pt x="33" y="119"/>
                  </a:lnTo>
                  <a:lnTo>
                    <a:pt x="91" y="177"/>
                  </a:lnTo>
                  <a:lnTo>
                    <a:pt x="97" y="183"/>
                  </a:lnTo>
                  <a:lnTo>
                    <a:pt x="102" y="188"/>
                  </a:lnTo>
                  <a:lnTo>
                    <a:pt x="108" y="192"/>
                  </a:lnTo>
                  <a:lnTo>
                    <a:pt x="112" y="194"/>
                  </a:lnTo>
                  <a:lnTo>
                    <a:pt x="115" y="195"/>
                  </a:lnTo>
                  <a:lnTo>
                    <a:pt x="119" y="196"/>
                  </a:lnTo>
                  <a:lnTo>
                    <a:pt x="122" y="196"/>
                  </a:lnTo>
                  <a:lnTo>
                    <a:pt x="125" y="195"/>
                  </a:lnTo>
                  <a:lnTo>
                    <a:pt x="128" y="193"/>
                  </a:lnTo>
                  <a:lnTo>
                    <a:pt x="133" y="190"/>
                  </a:lnTo>
                  <a:lnTo>
                    <a:pt x="138" y="195"/>
                  </a:lnTo>
                  <a:lnTo>
                    <a:pt x="101" y="229"/>
                  </a:lnTo>
                  <a:lnTo>
                    <a:pt x="96" y="226"/>
                  </a:lnTo>
                  <a:lnTo>
                    <a:pt x="99" y="221"/>
                  </a:lnTo>
                  <a:lnTo>
                    <a:pt x="101" y="218"/>
                  </a:lnTo>
                  <a:lnTo>
                    <a:pt x="102" y="215"/>
                  </a:lnTo>
                  <a:lnTo>
                    <a:pt x="104" y="212"/>
                  </a:lnTo>
                  <a:lnTo>
                    <a:pt x="104" y="207"/>
                  </a:lnTo>
                  <a:lnTo>
                    <a:pt x="102" y="204"/>
                  </a:lnTo>
                  <a:lnTo>
                    <a:pt x="99" y="201"/>
                  </a:lnTo>
                  <a:lnTo>
                    <a:pt x="96" y="196"/>
                  </a:lnTo>
                  <a:lnTo>
                    <a:pt x="92" y="191"/>
                  </a:lnTo>
                  <a:lnTo>
                    <a:pt x="85" y="184"/>
                  </a:lnTo>
                  <a:lnTo>
                    <a:pt x="31" y="130"/>
                  </a:lnTo>
                  <a:lnTo>
                    <a:pt x="28" y="127"/>
                  </a:lnTo>
                  <a:lnTo>
                    <a:pt x="26" y="126"/>
                  </a:lnTo>
                  <a:lnTo>
                    <a:pt x="22" y="125"/>
                  </a:lnTo>
                  <a:lnTo>
                    <a:pt x="20" y="124"/>
                  </a:lnTo>
                  <a:lnTo>
                    <a:pt x="17" y="124"/>
                  </a:lnTo>
                  <a:lnTo>
                    <a:pt x="15" y="125"/>
                  </a:lnTo>
                  <a:lnTo>
                    <a:pt x="13" y="126"/>
                  </a:lnTo>
                  <a:lnTo>
                    <a:pt x="10" y="127"/>
                  </a:lnTo>
                  <a:lnTo>
                    <a:pt x="7" y="130"/>
                  </a:lnTo>
                  <a:lnTo>
                    <a:pt x="5" y="132"/>
                  </a:lnTo>
                  <a:lnTo>
                    <a:pt x="0" y="127"/>
                  </a:lnTo>
                  <a:lnTo>
                    <a:pt x="42" y="86"/>
                  </a:lnTo>
                  <a:lnTo>
                    <a:pt x="127" y="127"/>
                  </a:lnTo>
                  <a:lnTo>
                    <a:pt x="85" y="41"/>
                  </a:lnTo>
                  <a:lnTo>
                    <a:pt x="124" y="0"/>
                  </a:lnTo>
                  <a:lnTo>
                    <a:pt x="130" y="5"/>
                  </a:lnTo>
                  <a:lnTo>
                    <a:pt x="127" y="8"/>
                  </a:lnTo>
                  <a:lnTo>
                    <a:pt x="125" y="11"/>
                  </a:lnTo>
                  <a:lnTo>
                    <a:pt x="123" y="13"/>
                  </a:lnTo>
                  <a:lnTo>
                    <a:pt x="122" y="17"/>
                  </a:lnTo>
                  <a:lnTo>
                    <a:pt x="122" y="19"/>
                  </a:lnTo>
                  <a:lnTo>
                    <a:pt x="122" y="21"/>
                  </a:lnTo>
                  <a:lnTo>
                    <a:pt x="123" y="23"/>
                  </a:lnTo>
                  <a:lnTo>
                    <a:pt x="124" y="25"/>
                  </a:lnTo>
                  <a:lnTo>
                    <a:pt x="126" y="28"/>
                  </a:lnTo>
                  <a:lnTo>
                    <a:pt x="130" y="31"/>
                  </a:lnTo>
                  <a:lnTo>
                    <a:pt x="198" y="9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195" name="Freeform 1071"/>
            <p:cNvSpPr>
              <a:spLocks/>
            </p:cNvSpPr>
            <p:nvPr/>
          </p:nvSpPr>
          <p:spPr bwMode="auto">
            <a:xfrm>
              <a:off x="4287" y="3394"/>
              <a:ext cx="92" cy="89"/>
            </a:xfrm>
            <a:custGeom>
              <a:avLst/>
              <a:gdLst>
                <a:gd name="T0" fmla="*/ 1 w 184"/>
                <a:gd name="T1" fmla="*/ 2 h 179"/>
                <a:gd name="T2" fmla="*/ 1 w 184"/>
                <a:gd name="T3" fmla="*/ 2 h 179"/>
                <a:gd name="T4" fmla="*/ 1 w 184"/>
                <a:gd name="T5" fmla="*/ 2 h 179"/>
                <a:gd name="T6" fmla="*/ 1 w 184"/>
                <a:gd name="T7" fmla="*/ 2 h 179"/>
                <a:gd name="T8" fmla="*/ 1 w 184"/>
                <a:gd name="T9" fmla="*/ 2 h 179"/>
                <a:gd name="T10" fmla="*/ 1 w 184"/>
                <a:gd name="T11" fmla="*/ 1 h 179"/>
                <a:gd name="T12" fmla="*/ 1 w 184"/>
                <a:gd name="T13" fmla="*/ 1 h 179"/>
                <a:gd name="T14" fmla="*/ 1 w 184"/>
                <a:gd name="T15" fmla="*/ 1 h 179"/>
                <a:gd name="T16" fmla="*/ 1 w 184"/>
                <a:gd name="T17" fmla="*/ 1 h 179"/>
                <a:gd name="T18" fmla="*/ 1 w 184"/>
                <a:gd name="T19" fmla="*/ 1 h 179"/>
                <a:gd name="T20" fmla="*/ 1 w 184"/>
                <a:gd name="T21" fmla="*/ 1 h 179"/>
                <a:gd name="T22" fmla="*/ 1 w 184"/>
                <a:gd name="T23" fmla="*/ 0 h 179"/>
                <a:gd name="T24" fmla="*/ 1 w 184"/>
                <a:gd name="T25" fmla="*/ 0 h 179"/>
                <a:gd name="T26" fmla="*/ 1 w 184"/>
                <a:gd name="T27" fmla="*/ 0 h 179"/>
                <a:gd name="T28" fmla="*/ 1 w 184"/>
                <a:gd name="T29" fmla="*/ 0 h 179"/>
                <a:gd name="T30" fmla="*/ 1 w 184"/>
                <a:gd name="T31" fmla="*/ 0 h 179"/>
                <a:gd name="T32" fmla="*/ 1 w 184"/>
                <a:gd name="T33" fmla="*/ 0 h 179"/>
                <a:gd name="T34" fmla="*/ 1 w 184"/>
                <a:gd name="T35" fmla="*/ 0 h 179"/>
                <a:gd name="T36" fmla="*/ 1 w 184"/>
                <a:gd name="T37" fmla="*/ 0 h 179"/>
                <a:gd name="T38" fmla="*/ 1 w 184"/>
                <a:gd name="T39" fmla="*/ 0 h 179"/>
                <a:gd name="T40" fmla="*/ 1 w 184"/>
                <a:gd name="T41" fmla="*/ 0 h 179"/>
                <a:gd name="T42" fmla="*/ 1 w 184"/>
                <a:gd name="T43" fmla="*/ 1 h 179"/>
                <a:gd name="T44" fmla="*/ 1 w 184"/>
                <a:gd name="T45" fmla="*/ 1 h 179"/>
                <a:gd name="T46" fmla="*/ 1 w 184"/>
                <a:gd name="T47" fmla="*/ 1 h 179"/>
                <a:gd name="T48" fmla="*/ 1 w 184"/>
                <a:gd name="T49" fmla="*/ 1 h 179"/>
                <a:gd name="T50" fmla="*/ 1 w 184"/>
                <a:gd name="T51" fmla="*/ 1 h 179"/>
                <a:gd name="T52" fmla="*/ 1 w 184"/>
                <a:gd name="T53" fmla="*/ 1 h 179"/>
                <a:gd name="T54" fmla="*/ 1 w 184"/>
                <a:gd name="T55" fmla="*/ 0 h 179"/>
                <a:gd name="T56" fmla="*/ 1 w 184"/>
                <a:gd name="T57" fmla="*/ 0 h 179"/>
                <a:gd name="T58" fmla="*/ 3 w 184"/>
                <a:gd name="T59" fmla="*/ 1 h 179"/>
                <a:gd name="T60" fmla="*/ 1 w 184"/>
                <a:gd name="T61" fmla="*/ 1 h 179"/>
                <a:gd name="T62" fmla="*/ 1 w 184"/>
                <a:gd name="T63" fmla="*/ 1 h 179"/>
                <a:gd name="T64" fmla="*/ 1 w 184"/>
                <a:gd name="T65" fmla="*/ 1 h 179"/>
                <a:gd name="T66" fmla="*/ 1 w 184"/>
                <a:gd name="T67" fmla="*/ 1 h 179"/>
                <a:gd name="T68" fmla="*/ 1 w 184"/>
                <a:gd name="T69" fmla="*/ 1 h 179"/>
                <a:gd name="T70" fmla="*/ 1 w 184"/>
                <a:gd name="T71" fmla="*/ 1 h 179"/>
                <a:gd name="T72" fmla="*/ 2 w 184"/>
                <a:gd name="T73" fmla="*/ 1 h 179"/>
                <a:gd name="T74" fmla="*/ 3 w 184"/>
                <a:gd name="T75" fmla="*/ 1 h 179"/>
                <a:gd name="T76" fmla="*/ 3 w 184"/>
                <a:gd name="T77" fmla="*/ 1 h 179"/>
                <a:gd name="T78" fmla="*/ 3 w 184"/>
                <a:gd name="T79" fmla="*/ 1 h 179"/>
                <a:gd name="T80" fmla="*/ 3 w 184"/>
                <a:gd name="T81" fmla="*/ 1 h 179"/>
                <a:gd name="T82" fmla="*/ 3 w 184"/>
                <a:gd name="T83" fmla="*/ 1 h 179"/>
                <a:gd name="T84" fmla="*/ 3 w 184"/>
                <a:gd name="T85" fmla="*/ 1 h 179"/>
                <a:gd name="T86" fmla="*/ 3 w 184"/>
                <a:gd name="T87" fmla="*/ 1 h 179"/>
                <a:gd name="T88" fmla="*/ 3 w 184"/>
                <a:gd name="T89" fmla="*/ 1 h 179"/>
                <a:gd name="T90" fmla="*/ 3 w 184"/>
                <a:gd name="T91" fmla="*/ 0 h 179"/>
                <a:gd name="T92" fmla="*/ 3 w 184"/>
                <a:gd name="T93" fmla="*/ 0 h 179"/>
                <a:gd name="T94" fmla="*/ 1 w 184"/>
                <a:gd name="T95" fmla="*/ 2 h 179"/>
                <a:gd name="T96" fmla="*/ 1 w 184"/>
                <a:gd name="T97" fmla="*/ 2 h 17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84"/>
                <a:gd name="T148" fmla="*/ 0 h 179"/>
                <a:gd name="T149" fmla="*/ 184 w 184"/>
                <a:gd name="T150" fmla="*/ 179 h 17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84" h="179">
                  <a:moveTo>
                    <a:pt x="114" y="173"/>
                  </a:moveTo>
                  <a:lnTo>
                    <a:pt x="116" y="171"/>
                  </a:lnTo>
                  <a:lnTo>
                    <a:pt x="117" y="168"/>
                  </a:lnTo>
                  <a:lnTo>
                    <a:pt x="118" y="166"/>
                  </a:lnTo>
                  <a:lnTo>
                    <a:pt x="118" y="162"/>
                  </a:lnTo>
                  <a:lnTo>
                    <a:pt x="118" y="160"/>
                  </a:lnTo>
                  <a:lnTo>
                    <a:pt x="117" y="158"/>
                  </a:lnTo>
                  <a:lnTo>
                    <a:pt x="116" y="156"/>
                  </a:lnTo>
                  <a:lnTo>
                    <a:pt x="114" y="153"/>
                  </a:lnTo>
                  <a:lnTo>
                    <a:pt x="111" y="150"/>
                  </a:lnTo>
                  <a:lnTo>
                    <a:pt x="108" y="148"/>
                  </a:lnTo>
                  <a:lnTo>
                    <a:pt x="28" y="96"/>
                  </a:lnTo>
                  <a:lnTo>
                    <a:pt x="25" y="94"/>
                  </a:lnTo>
                  <a:lnTo>
                    <a:pt x="23" y="93"/>
                  </a:lnTo>
                  <a:lnTo>
                    <a:pt x="19" y="92"/>
                  </a:lnTo>
                  <a:lnTo>
                    <a:pt x="17" y="91"/>
                  </a:lnTo>
                  <a:lnTo>
                    <a:pt x="15" y="92"/>
                  </a:lnTo>
                  <a:lnTo>
                    <a:pt x="13" y="92"/>
                  </a:lnTo>
                  <a:lnTo>
                    <a:pt x="11" y="94"/>
                  </a:lnTo>
                  <a:lnTo>
                    <a:pt x="8" y="95"/>
                  </a:lnTo>
                  <a:lnTo>
                    <a:pt x="6" y="99"/>
                  </a:lnTo>
                  <a:lnTo>
                    <a:pt x="5" y="101"/>
                  </a:lnTo>
                  <a:lnTo>
                    <a:pt x="0" y="99"/>
                  </a:lnTo>
                  <a:lnTo>
                    <a:pt x="65" y="0"/>
                  </a:lnTo>
                  <a:lnTo>
                    <a:pt x="101" y="10"/>
                  </a:lnTo>
                  <a:lnTo>
                    <a:pt x="101" y="15"/>
                  </a:lnTo>
                  <a:lnTo>
                    <a:pt x="94" y="16"/>
                  </a:lnTo>
                  <a:lnTo>
                    <a:pt x="88" y="17"/>
                  </a:lnTo>
                  <a:lnTo>
                    <a:pt x="81" y="19"/>
                  </a:lnTo>
                  <a:lnTo>
                    <a:pt x="75" y="22"/>
                  </a:lnTo>
                  <a:lnTo>
                    <a:pt x="68" y="25"/>
                  </a:lnTo>
                  <a:lnTo>
                    <a:pt x="63" y="28"/>
                  </a:lnTo>
                  <a:lnTo>
                    <a:pt x="57" y="31"/>
                  </a:lnTo>
                  <a:lnTo>
                    <a:pt x="52" y="36"/>
                  </a:lnTo>
                  <a:lnTo>
                    <a:pt x="47" y="41"/>
                  </a:lnTo>
                  <a:lnTo>
                    <a:pt x="43" y="47"/>
                  </a:lnTo>
                  <a:lnTo>
                    <a:pt x="41" y="51"/>
                  </a:lnTo>
                  <a:lnTo>
                    <a:pt x="39" y="53"/>
                  </a:lnTo>
                  <a:lnTo>
                    <a:pt x="38" y="56"/>
                  </a:lnTo>
                  <a:lnTo>
                    <a:pt x="38" y="58"/>
                  </a:lnTo>
                  <a:lnTo>
                    <a:pt x="39" y="61"/>
                  </a:lnTo>
                  <a:lnTo>
                    <a:pt x="40" y="63"/>
                  </a:lnTo>
                  <a:lnTo>
                    <a:pt x="42" y="65"/>
                  </a:lnTo>
                  <a:lnTo>
                    <a:pt x="44" y="67"/>
                  </a:lnTo>
                  <a:lnTo>
                    <a:pt x="47" y="70"/>
                  </a:lnTo>
                  <a:lnTo>
                    <a:pt x="52" y="73"/>
                  </a:lnTo>
                  <a:lnTo>
                    <a:pt x="82" y="93"/>
                  </a:lnTo>
                  <a:lnTo>
                    <a:pt x="85" y="89"/>
                  </a:lnTo>
                  <a:lnTo>
                    <a:pt x="88" y="83"/>
                  </a:lnTo>
                  <a:lnTo>
                    <a:pt x="91" y="80"/>
                  </a:lnTo>
                  <a:lnTo>
                    <a:pt x="92" y="76"/>
                  </a:lnTo>
                  <a:lnTo>
                    <a:pt x="93" y="73"/>
                  </a:lnTo>
                  <a:lnTo>
                    <a:pt x="94" y="68"/>
                  </a:lnTo>
                  <a:lnTo>
                    <a:pt x="93" y="65"/>
                  </a:lnTo>
                  <a:lnTo>
                    <a:pt x="93" y="61"/>
                  </a:lnTo>
                  <a:lnTo>
                    <a:pt x="91" y="56"/>
                  </a:lnTo>
                  <a:lnTo>
                    <a:pt x="89" y="52"/>
                  </a:lnTo>
                  <a:lnTo>
                    <a:pt x="85" y="47"/>
                  </a:lnTo>
                  <a:lnTo>
                    <a:pt x="88" y="41"/>
                  </a:lnTo>
                  <a:lnTo>
                    <a:pt x="137" y="73"/>
                  </a:lnTo>
                  <a:lnTo>
                    <a:pt x="132" y="80"/>
                  </a:lnTo>
                  <a:lnTo>
                    <a:pt x="127" y="78"/>
                  </a:lnTo>
                  <a:lnTo>
                    <a:pt x="121" y="77"/>
                  </a:lnTo>
                  <a:lnTo>
                    <a:pt x="117" y="77"/>
                  </a:lnTo>
                  <a:lnTo>
                    <a:pt x="112" y="77"/>
                  </a:lnTo>
                  <a:lnTo>
                    <a:pt x="109" y="78"/>
                  </a:lnTo>
                  <a:lnTo>
                    <a:pt x="106" y="80"/>
                  </a:lnTo>
                  <a:lnTo>
                    <a:pt x="103" y="82"/>
                  </a:lnTo>
                  <a:lnTo>
                    <a:pt x="99" y="86"/>
                  </a:lnTo>
                  <a:lnTo>
                    <a:pt x="96" y="89"/>
                  </a:lnTo>
                  <a:lnTo>
                    <a:pt x="93" y="93"/>
                  </a:lnTo>
                  <a:lnTo>
                    <a:pt x="91" y="99"/>
                  </a:lnTo>
                  <a:lnTo>
                    <a:pt x="124" y="122"/>
                  </a:lnTo>
                  <a:lnTo>
                    <a:pt x="128" y="123"/>
                  </a:lnTo>
                  <a:lnTo>
                    <a:pt x="130" y="124"/>
                  </a:lnTo>
                  <a:lnTo>
                    <a:pt x="132" y="126"/>
                  </a:lnTo>
                  <a:lnTo>
                    <a:pt x="135" y="127"/>
                  </a:lnTo>
                  <a:lnTo>
                    <a:pt x="137" y="127"/>
                  </a:lnTo>
                  <a:lnTo>
                    <a:pt x="140" y="127"/>
                  </a:lnTo>
                  <a:lnTo>
                    <a:pt x="142" y="126"/>
                  </a:lnTo>
                  <a:lnTo>
                    <a:pt x="144" y="124"/>
                  </a:lnTo>
                  <a:lnTo>
                    <a:pt x="146" y="122"/>
                  </a:lnTo>
                  <a:lnTo>
                    <a:pt x="147" y="119"/>
                  </a:lnTo>
                  <a:lnTo>
                    <a:pt x="151" y="113"/>
                  </a:lnTo>
                  <a:lnTo>
                    <a:pt x="155" y="106"/>
                  </a:lnTo>
                  <a:lnTo>
                    <a:pt x="157" y="100"/>
                  </a:lnTo>
                  <a:lnTo>
                    <a:pt x="159" y="93"/>
                  </a:lnTo>
                  <a:lnTo>
                    <a:pt x="160" y="86"/>
                  </a:lnTo>
                  <a:lnTo>
                    <a:pt x="161" y="78"/>
                  </a:lnTo>
                  <a:lnTo>
                    <a:pt x="161" y="71"/>
                  </a:lnTo>
                  <a:lnTo>
                    <a:pt x="160" y="64"/>
                  </a:lnTo>
                  <a:lnTo>
                    <a:pt x="159" y="56"/>
                  </a:lnTo>
                  <a:lnTo>
                    <a:pt x="158" y="49"/>
                  </a:lnTo>
                  <a:lnTo>
                    <a:pt x="163" y="47"/>
                  </a:lnTo>
                  <a:lnTo>
                    <a:pt x="184" y="80"/>
                  </a:lnTo>
                  <a:lnTo>
                    <a:pt x="119" y="179"/>
                  </a:lnTo>
                  <a:lnTo>
                    <a:pt x="114" y="174"/>
                  </a:lnTo>
                  <a:lnTo>
                    <a:pt x="114" y="17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196" name="Freeform 1072"/>
            <p:cNvSpPr>
              <a:spLocks/>
            </p:cNvSpPr>
            <p:nvPr/>
          </p:nvSpPr>
          <p:spPr bwMode="auto">
            <a:xfrm>
              <a:off x="4287" y="3394"/>
              <a:ext cx="92" cy="89"/>
            </a:xfrm>
            <a:custGeom>
              <a:avLst/>
              <a:gdLst>
                <a:gd name="T0" fmla="*/ 1 w 184"/>
                <a:gd name="T1" fmla="*/ 2 h 179"/>
                <a:gd name="T2" fmla="*/ 1 w 184"/>
                <a:gd name="T3" fmla="*/ 2 h 179"/>
                <a:gd name="T4" fmla="*/ 1 w 184"/>
                <a:gd name="T5" fmla="*/ 2 h 179"/>
                <a:gd name="T6" fmla="*/ 1 w 184"/>
                <a:gd name="T7" fmla="*/ 2 h 179"/>
                <a:gd name="T8" fmla="*/ 1 w 184"/>
                <a:gd name="T9" fmla="*/ 2 h 179"/>
                <a:gd name="T10" fmla="*/ 1 w 184"/>
                <a:gd name="T11" fmla="*/ 1 h 179"/>
                <a:gd name="T12" fmla="*/ 1 w 184"/>
                <a:gd name="T13" fmla="*/ 1 h 179"/>
                <a:gd name="T14" fmla="*/ 1 w 184"/>
                <a:gd name="T15" fmla="*/ 1 h 179"/>
                <a:gd name="T16" fmla="*/ 1 w 184"/>
                <a:gd name="T17" fmla="*/ 1 h 179"/>
                <a:gd name="T18" fmla="*/ 1 w 184"/>
                <a:gd name="T19" fmla="*/ 1 h 179"/>
                <a:gd name="T20" fmla="*/ 1 w 184"/>
                <a:gd name="T21" fmla="*/ 1 h 179"/>
                <a:gd name="T22" fmla="*/ 1 w 184"/>
                <a:gd name="T23" fmla="*/ 0 h 179"/>
                <a:gd name="T24" fmla="*/ 1 w 184"/>
                <a:gd name="T25" fmla="*/ 0 h 179"/>
                <a:gd name="T26" fmla="*/ 1 w 184"/>
                <a:gd name="T27" fmla="*/ 0 h 179"/>
                <a:gd name="T28" fmla="*/ 1 w 184"/>
                <a:gd name="T29" fmla="*/ 0 h 179"/>
                <a:gd name="T30" fmla="*/ 1 w 184"/>
                <a:gd name="T31" fmla="*/ 0 h 179"/>
                <a:gd name="T32" fmla="*/ 1 w 184"/>
                <a:gd name="T33" fmla="*/ 0 h 179"/>
                <a:gd name="T34" fmla="*/ 1 w 184"/>
                <a:gd name="T35" fmla="*/ 0 h 179"/>
                <a:gd name="T36" fmla="*/ 1 w 184"/>
                <a:gd name="T37" fmla="*/ 0 h 179"/>
                <a:gd name="T38" fmla="*/ 1 w 184"/>
                <a:gd name="T39" fmla="*/ 0 h 179"/>
                <a:gd name="T40" fmla="*/ 1 w 184"/>
                <a:gd name="T41" fmla="*/ 0 h 179"/>
                <a:gd name="T42" fmla="*/ 1 w 184"/>
                <a:gd name="T43" fmla="*/ 1 h 179"/>
                <a:gd name="T44" fmla="*/ 1 w 184"/>
                <a:gd name="T45" fmla="*/ 1 h 179"/>
                <a:gd name="T46" fmla="*/ 1 w 184"/>
                <a:gd name="T47" fmla="*/ 1 h 179"/>
                <a:gd name="T48" fmla="*/ 1 w 184"/>
                <a:gd name="T49" fmla="*/ 1 h 179"/>
                <a:gd name="T50" fmla="*/ 1 w 184"/>
                <a:gd name="T51" fmla="*/ 1 h 179"/>
                <a:gd name="T52" fmla="*/ 1 w 184"/>
                <a:gd name="T53" fmla="*/ 1 h 179"/>
                <a:gd name="T54" fmla="*/ 1 w 184"/>
                <a:gd name="T55" fmla="*/ 0 h 179"/>
                <a:gd name="T56" fmla="*/ 1 w 184"/>
                <a:gd name="T57" fmla="*/ 0 h 179"/>
                <a:gd name="T58" fmla="*/ 3 w 184"/>
                <a:gd name="T59" fmla="*/ 1 h 179"/>
                <a:gd name="T60" fmla="*/ 1 w 184"/>
                <a:gd name="T61" fmla="*/ 1 h 179"/>
                <a:gd name="T62" fmla="*/ 1 w 184"/>
                <a:gd name="T63" fmla="*/ 1 h 179"/>
                <a:gd name="T64" fmla="*/ 1 w 184"/>
                <a:gd name="T65" fmla="*/ 1 h 179"/>
                <a:gd name="T66" fmla="*/ 1 w 184"/>
                <a:gd name="T67" fmla="*/ 1 h 179"/>
                <a:gd name="T68" fmla="*/ 1 w 184"/>
                <a:gd name="T69" fmla="*/ 1 h 179"/>
                <a:gd name="T70" fmla="*/ 1 w 184"/>
                <a:gd name="T71" fmla="*/ 1 h 179"/>
                <a:gd name="T72" fmla="*/ 2 w 184"/>
                <a:gd name="T73" fmla="*/ 1 h 179"/>
                <a:gd name="T74" fmla="*/ 3 w 184"/>
                <a:gd name="T75" fmla="*/ 1 h 179"/>
                <a:gd name="T76" fmla="*/ 3 w 184"/>
                <a:gd name="T77" fmla="*/ 1 h 179"/>
                <a:gd name="T78" fmla="*/ 3 w 184"/>
                <a:gd name="T79" fmla="*/ 1 h 179"/>
                <a:gd name="T80" fmla="*/ 3 w 184"/>
                <a:gd name="T81" fmla="*/ 1 h 179"/>
                <a:gd name="T82" fmla="*/ 3 w 184"/>
                <a:gd name="T83" fmla="*/ 1 h 179"/>
                <a:gd name="T84" fmla="*/ 3 w 184"/>
                <a:gd name="T85" fmla="*/ 1 h 179"/>
                <a:gd name="T86" fmla="*/ 3 w 184"/>
                <a:gd name="T87" fmla="*/ 1 h 179"/>
                <a:gd name="T88" fmla="*/ 3 w 184"/>
                <a:gd name="T89" fmla="*/ 1 h 179"/>
                <a:gd name="T90" fmla="*/ 3 w 184"/>
                <a:gd name="T91" fmla="*/ 0 h 179"/>
                <a:gd name="T92" fmla="*/ 3 w 184"/>
                <a:gd name="T93" fmla="*/ 0 h 179"/>
                <a:gd name="T94" fmla="*/ 1 w 184"/>
                <a:gd name="T95" fmla="*/ 2 h 179"/>
                <a:gd name="T96" fmla="*/ 1 w 184"/>
                <a:gd name="T97" fmla="*/ 2 h 17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84"/>
                <a:gd name="T148" fmla="*/ 0 h 179"/>
                <a:gd name="T149" fmla="*/ 184 w 184"/>
                <a:gd name="T150" fmla="*/ 179 h 17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84" h="179">
                  <a:moveTo>
                    <a:pt x="114" y="173"/>
                  </a:moveTo>
                  <a:lnTo>
                    <a:pt x="116" y="171"/>
                  </a:lnTo>
                  <a:lnTo>
                    <a:pt x="117" y="168"/>
                  </a:lnTo>
                  <a:lnTo>
                    <a:pt x="118" y="166"/>
                  </a:lnTo>
                  <a:lnTo>
                    <a:pt x="118" y="162"/>
                  </a:lnTo>
                  <a:lnTo>
                    <a:pt x="118" y="160"/>
                  </a:lnTo>
                  <a:lnTo>
                    <a:pt x="117" y="158"/>
                  </a:lnTo>
                  <a:lnTo>
                    <a:pt x="116" y="156"/>
                  </a:lnTo>
                  <a:lnTo>
                    <a:pt x="114" y="153"/>
                  </a:lnTo>
                  <a:lnTo>
                    <a:pt x="111" y="150"/>
                  </a:lnTo>
                  <a:lnTo>
                    <a:pt x="108" y="148"/>
                  </a:lnTo>
                  <a:lnTo>
                    <a:pt x="28" y="96"/>
                  </a:lnTo>
                  <a:lnTo>
                    <a:pt x="25" y="94"/>
                  </a:lnTo>
                  <a:lnTo>
                    <a:pt x="23" y="93"/>
                  </a:lnTo>
                  <a:lnTo>
                    <a:pt x="19" y="92"/>
                  </a:lnTo>
                  <a:lnTo>
                    <a:pt x="17" y="91"/>
                  </a:lnTo>
                  <a:lnTo>
                    <a:pt x="15" y="92"/>
                  </a:lnTo>
                  <a:lnTo>
                    <a:pt x="13" y="92"/>
                  </a:lnTo>
                  <a:lnTo>
                    <a:pt x="11" y="94"/>
                  </a:lnTo>
                  <a:lnTo>
                    <a:pt x="8" y="95"/>
                  </a:lnTo>
                  <a:lnTo>
                    <a:pt x="6" y="99"/>
                  </a:lnTo>
                  <a:lnTo>
                    <a:pt x="5" y="101"/>
                  </a:lnTo>
                  <a:lnTo>
                    <a:pt x="0" y="99"/>
                  </a:lnTo>
                  <a:lnTo>
                    <a:pt x="65" y="0"/>
                  </a:lnTo>
                  <a:lnTo>
                    <a:pt x="101" y="10"/>
                  </a:lnTo>
                  <a:lnTo>
                    <a:pt x="101" y="15"/>
                  </a:lnTo>
                  <a:lnTo>
                    <a:pt x="94" y="16"/>
                  </a:lnTo>
                  <a:lnTo>
                    <a:pt x="88" y="17"/>
                  </a:lnTo>
                  <a:lnTo>
                    <a:pt x="81" y="19"/>
                  </a:lnTo>
                  <a:lnTo>
                    <a:pt x="75" y="22"/>
                  </a:lnTo>
                  <a:lnTo>
                    <a:pt x="68" y="25"/>
                  </a:lnTo>
                  <a:lnTo>
                    <a:pt x="63" y="28"/>
                  </a:lnTo>
                  <a:lnTo>
                    <a:pt x="57" y="31"/>
                  </a:lnTo>
                  <a:lnTo>
                    <a:pt x="52" y="36"/>
                  </a:lnTo>
                  <a:lnTo>
                    <a:pt x="47" y="41"/>
                  </a:lnTo>
                  <a:lnTo>
                    <a:pt x="43" y="47"/>
                  </a:lnTo>
                  <a:lnTo>
                    <a:pt x="41" y="51"/>
                  </a:lnTo>
                  <a:lnTo>
                    <a:pt x="39" y="53"/>
                  </a:lnTo>
                  <a:lnTo>
                    <a:pt x="38" y="56"/>
                  </a:lnTo>
                  <a:lnTo>
                    <a:pt x="38" y="58"/>
                  </a:lnTo>
                  <a:lnTo>
                    <a:pt x="39" y="61"/>
                  </a:lnTo>
                  <a:lnTo>
                    <a:pt x="40" y="63"/>
                  </a:lnTo>
                  <a:lnTo>
                    <a:pt x="42" y="65"/>
                  </a:lnTo>
                  <a:lnTo>
                    <a:pt x="44" y="67"/>
                  </a:lnTo>
                  <a:lnTo>
                    <a:pt x="47" y="70"/>
                  </a:lnTo>
                  <a:lnTo>
                    <a:pt x="52" y="73"/>
                  </a:lnTo>
                  <a:lnTo>
                    <a:pt x="82" y="93"/>
                  </a:lnTo>
                  <a:lnTo>
                    <a:pt x="85" y="89"/>
                  </a:lnTo>
                  <a:lnTo>
                    <a:pt x="88" y="83"/>
                  </a:lnTo>
                  <a:lnTo>
                    <a:pt x="91" y="80"/>
                  </a:lnTo>
                  <a:lnTo>
                    <a:pt x="92" y="76"/>
                  </a:lnTo>
                  <a:lnTo>
                    <a:pt x="93" y="73"/>
                  </a:lnTo>
                  <a:lnTo>
                    <a:pt x="94" y="68"/>
                  </a:lnTo>
                  <a:lnTo>
                    <a:pt x="93" y="65"/>
                  </a:lnTo>
                  <a:lnTo>
                    <a:pt x="93" y="61"/>
                  </a:lnTo>
                  <a:lnTo>
                    <a:pt x="91" y="56"/>
                  </a:lnTo>
                  <a:lnTo>
                    <a:pt x="89" y="52"/>
                  </a:lnTo>
                  <a:lnTo>
                    <a:pt x="85" y="47"/>
                  </a:lnTo>
                  <a:lnTo>
                    <a:pt x="88" y="41"/>
                  </a:lnTo>
                  <a:lnTo>
                    <a:pt x="137" y="73"/>
                  </a:lnTo>
                  <a:lnTo>
                    <a:pt x="132" y="80"/>
                  </a:lnTo>
                  <a:lnTo>
                    <a:pt x="127" y="78"/>
                  </a:lnTo>
                  <a:lnTo>
                    <a:pt x="121" y="77"/>
                  </a:lnTo>
                  <a:lnTo>
                    <a:pt x="117" y="77"/>
                  </a:lnTo>
                  <a:lnTo>
                    <a:pt x="112" y="77"/>
                  </a:lnTo>
                  <a:lnTo>
                    <a:pt x="109" y="78"/>
                  </a:lnTo>
                  <a:lnTo>
                    <a:pt x="106" y="80"/>
                  </a:lnTo>
                  <a:lnTo>
                    <a:pt x="103" y="82"/>
                  </a:lnTo>
                  <a:lnTo>
                    <a:pt x="99" y="86"/>
                  </a:lnTo>
                  <a:lnTo>
                    <a:pt x="96" y="89"/>
                  </a:lnTo>
                  <a:lnTo>
                    <a:pt x="93" y="93"/>
                  </a:lnTo>
                  <a:lnTo>
                    <a:pt x="91" y="99"/>
                  </a:lnTo>
                  <a:lnTo>
                    <a:pt x="124" y="122"/>
                  </a:lnTo>
                  <a:lnTo>
                    <a:pt x="128" y="123"/>
                  </a:lnTo>
                  <a:lnTo>
                    <a:pt x="130" y="124"/>
                  </a:lnTo>
                  <a:lnTo>
                    <a:pt x="132" y="126"/>
                  </a:lnTo>
                  <a:lnTo>
                    <a:pt x="135" y="127"/>
                  </a:lnTo>
                  <a:lnTo>
                    <a:pt x="137" y="127"/>
                  </a:lnTo>
                  <a:lnTo>
                    <a:pt x="140" y="127"/>
                  </a:lnTo>
                  <a:lnTo>
                    <a:pt x="142" y="126"/>
                  </a:lnTo>
                  <a:lnTo>
                    <a:pt x="144" y="124"/>
                  </a:lnTo>
                  <a:lnTo>
                    <a:pt x="146" y="122"/>
                  </a:lnTo>
                  <a:lnTo>
                    <a:pt x="147" y="119"/>
                  </a:lnTo>
                  <a:lnTo>
                    <a:pt x="151" y="113"/>
                  </a:lnTo>
                  <a:lnTo>
                    <a:pt x="155" y="106"/>
                  </a:lnTo>
                  <a:lnTo>
                    <a:pt x="157" y="100"/>
                  </a:lnTo>
                  <a:lnTo>
                    <a:pt x="159" y="93"/>
                  </a:lnTo>
                  <a:lnTo>
                    <a:pt x="160" y="86"/>
                  </a:lnTo>
                  <a:lnTo>
                    <a:pt x="161" y="78"/>
                  </a:lnTo>
                  <a:lnTo>
                    <a:pt x="161" y="71"/>
                  </a:lnTo>
                  <a:lnTo>
                    <a:pt x="160" y="64"/>
                  </a:lnTo>
                  <a:lnTo>
                    <a:pt x="159" y="56"/>
                  </a:lnTo>
                  <a:lnTo>
                    <a:pt x="158" y="49"/>
                  </a:lnTo>
                  <a:lnTo>
                    <a:pt x="163" y="47"/>
                  </a:lnTo>
                  <a:lnTo>
                    <a:pt x="184" y="80"/>
                  </a:lnTo>
                  <a:lnTo>
                    <a:pt x="119" y="179"/>
                  </a:lnTo>
                  <a:lnTo>
                    <a:pt x="114" y="17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197" name="Freeform 1073"/>
            <p:cNvSpPr>
              <a:spLocks/>
            </p:cNvSpPr>
            <p:nvPr/>
          </p:nvSpPr>
          <p:spPr bwMode="auto">
            <a:xfrm>
              <a:off x="4325" y="3333"/>
              <a:ext cx="96" cy="83"/>
            </a:xfrm>
            <a:custGeom>
              <a:avLst/>
              <a:gdLst>
                <a:gd name="T0" fmla="*/ 3 w 192"/>
                <a:gd name="T1" fmla="*/ 1 h 166"/>
                <a:gd name="T2" fmla="*/ 3 w 192"/>
                <a:gd name="T3" fmla="*/ 1 h 166"/>
                <a:gd name="T4" fmla="*/ 3 w 192"/>
                <a:gd name="T5" fmla="*/ 1 h 166"/>
                <a:gd name="T6" fmla="*/ 3 w 192"/>
                <a:gd name="T7" fmla="*/ 1 h 166"/>
                <a:gd name="T8" fmla="*/ 2 w 192"/>
                <a:gd name="T9" fmla="*/ 3 h 166"/>
                <a:gd name="T10" fmla="*/ 2 w 192"/>
                <a:gd name="T11" fmla="*/ 3 h 166"/>
                <a:gd name="T12" fmla="*/ 2 w 192"/>
                <a:gd name="T13" fmla="*/ 3 h 166"/>
                <a:gd name="T14" fmla="*/ 2 w 192"/>
                <a:gd name="T15" fmla="*/ 3 h 166"/>
                <a:gd name="T16" fmla="*/ 1 w 192"/>
                <a:gd name="T17" fmla="*/ 1 h 166"/>
                <a:gd name="T18" fmla="*/ 1 w 192"/>
                <a:gd name="T19" fmla="*/ 1 h 166"/>
                <a:gd name="T20" fmla="*/ 1 w 192"/>
                <a:gd name="T21" fmla="*/ 1 h 166"/>
                <a:gd name="T22" fmla="*/ 1 w 192"/>
                <a:gd name="T23" fmla="*/ 1 h 166"/>
                <a:gd name="T24" fmla="*/ 1 w 192"/>
                <a:gd name="T25" fmla="*/ 1 h 166"/>
                <a:gd name="T26" fmla="*/ 1 w 192"/>
                <a:gd name="T27" fmla="*/ 1 h 166"/>
                <a:gd name="T28" fmla="*/ 2 w 192"/>
                <a:gd name="T29" fmla="*/ 0 h 166"/>
                <a:gd name="T30" fmla="*/ 2 w 192"/>
                <a:gd name="T31" fmla="*/ 1 h 166"/>
                <a:gd name="T32" fmla="*/ 2 w 192"/>
                <a:gd name="T33" fmla="*/ 1 h 166"/>
                <a:gd name="T34" fmla="*/ 2 w 192"/>
                <a:gd name="T35" fmla="*/ 1 h 166"/>
                <a:gd name="T36" fmla="*/ 2 w 192"/>
                <a:gd name="T37" fmla="*/ 1 h 166"/>
                <a:gd name="T38" fmla="*/ 2 w 192"/>
                <a:gd name="T39" fmla="*/ 1 h 166"/>
                <a:gd name="T40" fmla="*/ 2 w 192"/>
                <a:gd name="T41" fmla="*/ 1 h 166"/>
                <a:gd name="T42" fmla="*/ 2 w 192"/>
                <a:gd name="T43" fmla="*/ 1 h 166"/>
                <a:gd name="T44" fmla="*/ 3 w 192"/>
                <a:gd name="T45" fmla="*/ 1 h 166"/>
                <a:gd name="T46" fmla="*/ 3 w 192"/>
                <a:gd name="T47" fmla="*/ 1 h 166"/>
                <a:gd name="T48" fmla="*/ 3 w 192"/>
                <a:gd name="T49" fmla="*/ 1 h 166"/>
                <a:gd name="T50" fmla="*/ 3 w 192"/>
                <a:gd name="T51" fmla="*/ 1 h 166"/>
                <a:gd name="T52" fmla="*/ 3 w 192"/>
                <a:gd name="T53" fmla="*/ 1 h 166"/>
                <a:gd name="T54" fmla="*/ 3 w 192"/>
                <a:gd name="T55" fmla="*/ 1 h 166"/>
                <a:gd name="T56" fmla="*/ 3 w 192"/>
                <a:gd name="T57" fmla="*/ 1 h 166"/>
                <a:gd name="T58" fmla="*/ 3 w 192"/>
                <a:gd name="T59" fmla="*/ 1 h 166"/>
                <a:gd name="T60" fmla="*/ 2 w 192"/>
                <a:gd name="T61" fmla="*/ 1 h 166"/>
                <a:gd name="T62" fmla="*/ 2 w 192"/>
                <a:gd name="T63" fmla="*/ 1 h 166"/>
                <a:gd name="T64" fmla="*/ 2 w 192"/>
                <a:gd name="T65" fmla="*/ 1 h 166"/>
                <a:gd name="T66" fmla="*/ 2 w 192"/>
                <a:gd name="T67" fmla="*/ 1 h 166"/>
                <a:gd name="T68" fmla="*/ 2 w 192"/>
                <a:gd name="T69" fmla="*/ 1 h 166"/>
                <a:gd name="T70" fmla="*/ 2 w 192"/>
                <a:gd name="T71" fmla="*/ 1 h 166"/>
                <a:gd name="T72" fmla="*/ 2 w 192"/>
                <a:gd name="T73" fmla="*/ 1 h 166"/>
                <a:gd name="T74" fmla="*/ 2 w 192"/>
                <a:gd name="T75" fmla="*/ 1 h 166"/>
                <a:gd name="T76" fmla="*/ 1 w 192"/>
                <a:gd name="T77" fmla="*/ 1 h 166"/>
                <a:gd name="T78" fmla="*/ 1 w 192"/>
                <a:gd name="T79" fmla="*/ 1 h 166"/>
                <a:gd name="T80" fmla="*/ 1 w 192"/>
                <a:gd name="T81" fmla="*/ 1 h 166"/>
                <a:gd name="T82" fmla="*/ 1 w 192"/>
                <a:gd name="T83" fmla="*/ 1 h 166"/>
                <a:gd name="T84" fmla="*/ 1 w 192"/>
                <a:gd name="T85" fmla="*/ 1 h 166"/>
                <a:gd name="T86" fmla="*/ 1 w 192"/>
                <a:gd name="T87" fmla="*/ 1 h 166"/>
                <a:gd name="T88" fmla="*/ 2 w 192"/>
                <a:gd name="T89" fmla="*/ 1 h 16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92"/>
                <a:gd name="T136" fmla="*/ 0 h 166"/>
                <a:gd name="T137" fmla="*/ 192 w 192"/>
                <a:gd name="T138" fmla="*/ 166 h 16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92" h="166">
                  <a:moveTo>
                    <a:pt x="91" y="91"/>
                  </a:moveTo>
                  <a:lnTo>
                    <a:pt x="130" y="109"/>
                  </a:lnTo>
                  <a:lnTo>
                    <a:pt x="134" y="111"/>
                  </a:lnTo>
                  <a:lnTo>
                    <a:pt x="136" y="112"/>
                  </a:lnTo>
                  <a:lnTo>
                    <a:pt x="139" y="112"/>
                  </a:lnTo>
                  <a:lnTo>
                    <a:pt x="141" y="112"/>
                  </a:lnTo>
                  <a:lnTo>
                    <a:pt x="145" y="112"/>
                  </a:lnTo>
                  <a:lnTo>
                    <a:pt x="147" y="111"/>
                  </a:lnTo>
                  <a:lnTo>
                    <a:pt x="148" y="109"/>
                  </a:lnTo>
                  <a:lnTo>
                    <a:pt x="150" y="107"/>
                  </a:lnTo>
                  <a:lnTo>
                    <a:pt x="151" y="105"/>
                  </a:lnTo>
                  <a:lnTo>
                    <a:pt x="153" y="101"/>
                  </a:lnTo>
                  <a:lnTo>
                    <a:pt x="161" y="104"/>
                  </a:lnTo>
                  <a:lnTo>
                    <a:pt x="130" y="166"/>
                  </a:lnTo>
                  <a:lnTo>
                    <a:pt x="125" y="163"/>
                  </a:lnTo>
                  <a:lnTo>
                    <a:pt x="126" y="160"/>
                  </a:lnTo>
                  <a:lnTo>
                    <a:pt x="127" y="157"/>
                  </a:lnTo>
                  <a:lnTo>
                    <a:pt x="127" y="154"/>
                  </a:lnTo>
                  <a:lnTo>
                    <a:pt x="127" y="151"/>
                  </a:lnTo>
                  <a:lnTo>
                    <a:pt x="127" y="149"/>
                  </a:lnTo>
                  <a:lnTo>
                    <a:pt x="126" y="147"/>
                  </a:lnTo>
                  <a:lnTo>
                    <a:pt x="125" y="145"/>
                  </a:lnTo>
                  <a:lnTo>
                    <a:pt x="123" y="144"/>
                  </a:lnTo>
                  <a:lnTo>
                    <a:pt x="120" y="141"/>
                  </a:lnTo>
                  <a:lnTo>
                    <a:pt x="117" y="140"/>
                  </a:lnTo>
                  <a:lnTo>
                    <a:pt x="31" y="98"/>
                  </a:lnTo>
                  <a:lnTo>
                    <a:pt x="28" y="97"/>
                  </a:lnTo>
                  <a:lnTo>
                    <a:pt x="23" y="96"/>
                  </a:lnTo>
                  <a:lnTo>
                    <a:pt x="20" y="96"/>
                  </a:lnTo>
                  <a:lnTo>
                    <a:pt x="18" y="96"/>
                  </a:lnTo>
                  <a:lnTo>
                    <a:pt x="16" y="97"/>
                  </a:lnTo>
                  <a:lnTo>
                    <a:pt x="13" y="98"/>
                  </a:lnTo>
                  <a:lnTo>
                    <a:pt x="10" y="100"/>
                  </a:lnTo>
                  <a:lnTo>
                    <a:pt x="9" y="102"/>
                  </a:lnTo>
                  <a:lnTo>
                    <a:pt x="7" y="106"/>
                  </a:lnTo>
                  <a:lnTo>
                    <a:pt x="5" y="109"/>
                  </a:lnTo>
                  <a:lnTo>
                    <a:pt x="0" y="106"/>
                  </a:lnTo>
                  <a:lnTo>
                    <a:pt x="36" y="28"/>
                  </a:lnTo>
                  <a:lnTo>
                    <a:pt x="40" y="21"/>
                  </a:lnTo>
                  <a:lnTo>
                    <a:pt x="44" y="15"/>
                  </a:lnTo>
                  <a:lnTo>
                    <a:pt x="48" y="9"/>
                  </a:lnTo>
                  <a:lnTo>
                    <a:pt x="54" y="6"/>
                  </a:lnTo>
                  <a:lnTo>
                    <a:pt x="59" y="3"/>
                  </a:lnTo>
                  <a:lnTo>
                    <a:pt x="65" y="1"/>
                  </a:lnTo>
                  <a:lnTo>
                    <a:pt x="71" y="0"/>
                  </a:lnTo>
                  <a:lnTo>
                    <a:pt x="76" y="0"/>
                  </a:lnTo>
                  <a:lnTo>
                    <a:pt x="83" y="1"/>
                  </a:lnTo>
                  <a:lnTo>
                    <a:pt x="88" y="2"/>
                  </a:lnTo>
                  <a:lnTo>
                    <a:pt x="94" y="5"/>
                  </a:lnTo>
                  <a:lnTo>
                    <a:pt x="98" y="9"/>
                  </a:lnTo>
                  <a:lnTo>
                    <a:pt x="101" y="14"/>
                  </a:lnTo>
                  <a:lnTo>
                    <a:pt x="104" y="18"/>
                  </a:lnTo>
                  <a:lnTo>
                    <a:pt x="106" y="23"/>
                  </a:lnTo>
                  <a:lnTo>
                    <a:pt x="107" y="29"/>
                  </a:lnTo>
                  <a:lnTo>
                    <a:pt x="107" y="34"/>
                  </a:lnTo>
                  <a:lnTo>
                    <a:pt x="106" y="40"/>
                  </a:lnTo>
                  <a:lnTo>
                    <a:pt x="106" y="46"/>
                  </a:lnTo>
                  <a:lnTo>
                    <a:pt x="104" y="52"/>
                  </a:lnTo>
                  <a:lnTo>
                    <a:pt x="106" y="50"/>
                  </a:lnTo>
                  <a:lnTo>
                    <a:pt x="108" y="49"/>
                  </a:lnTo>
                  <a:lnTo>
                    <a:pt x="110" y="49"/>
                  </a:lnTo>
                  <a:lnTo>
                    <a:pt x="112" y="48"/>
                  </a:lnTo>
                  <a:lnTo>
                    <a:pt x="114" y="48"/>
                  </a:lnTo>
                  <a:lnTo>
                    <a:pt x="117" y="47"/>
                  </a:lnTo>
                  <a:lnTo>
                    <a:pt x="119" y="47"/>
                  </a:lnTo>
                  <a:lnTo>
                    <a:pt x="121" y="47"/>
                  </a:lnTo>
                  <a:lnTo>
                    <a:pt x="123" y="47"/>
                  </a:lnTo>
                  <a:lnTo>
                    <a:pt x="125" y="46"/>
                  </a:lnTo>
                  <a:lnTo>
                    <a:pt x="150" y="46"/>
                  </a:lnTo>
                  <a:lnTo>
                    <a:pt x="154" y="46"/>
                  </a:lnTo>
                  <a:lnTo>
                    <a:pt x="159" y="46"/>
                  </a:lnTo>
                  <a:lnTo>
                    <a:pt x="163" y="45"/>
                  </a:lnTo>
                  <a:lnTo>
                    <a:pt x="167" y="45"/>
                  </a:lnTo>
                  <a:lnTo>
                    <a:pt x="171" y="44"/>
                  </a:lnTo>
                  <a:lnTo>
                    <a:pt x="175" y="42"/>
                  </a:lnTo>
                  <a:lnTo>
                    <a:pt x="178" y="41"/>
                  </a:lnTo>
                  <a:lnTo>
                    <a:pt x="182" y="37"/>
                  </a:lnTo>
                  <a:lnTo>
                    <a:pt x="185" y="34"/>
                  </a:lnTo>
                  <a:lnTo>
                    <a:pt x="187" y="31"/>
                  </a:lnTo>
                  <a:lnTo>
                    <a:pt x="192" y="33"/>
                  </a:lnTo>
                  <a:lnTo>
                    <a:pt x="172" y="78"/>
                  </a:lnTo>
                  <a:lnTo>
                    <a:pt x="170" y="78"/>
                  </a:lnTo>
                  <a:lnTo>
                    <a:pt x="169" y="78"/>
                  </a:lnTo>
                  <a:lnTo>
                    <a:pt x="166" y="78"/>
                  </a:lnTo>
                  <a:lnTo>
                    <a:pt x="164" y="78"/>
                  </a:lnTo>
                  <a:lnTo>
                    <a:pt x="163" y="78"/>
                  </a:lnTo>
                  <a:lnTo>
                    <a:pt x="161" y="78"/>
                  </a:lnTo>
                  <a:lnTo>
                    <a:pt x="159" y="78"/>
                  </a:lnTo>
                  <a:lnTo>
                    <a:pt x="157" y="78"/>
                  </a:lnTo>
                  <a:lnTo>
                    <a:pt x="156" y="78"/>
                  </a:lnTo>
                  <a:lnTo>
                    <a:pt x="153" y="78"/>
                  </a:lnTo>
                  <a:lnTo>
                    <a:pt x="127" y="78"/>
                  </a:lnTo>
                  <a:lnTo>
                    <a:pt x="120" y="78"/>
                  </a:lnTo>
                  <a:lnTo>
                    <a:pt x="113" y="79"/>
                  </a:lnTo>
                  <a:lnTo>
                    <a:pt x="108" y="80"/>
                  </a:lnTo>
                  <a:lnTo>
                    <a:pt x="102" y="81"/>
                  </a:lnTo>
                  <a:lnTo>
                    <a:pt x="99" y="82"/>
                  </a:lnTo>
                  <a:lnTo>
                    <a:pt x="97" y="83"/>
                  </a:lnTo>
                  <a:lnTo>
                    <a:pt x="95" y="85"/>
                  </a:lnTo>
                  <a:lnTo>
                    <a:pt x="93" y="86"/>
                  </a:lnTo>
                  <a:lnTo>
                    <a:pt x="92" y="88"/>
                  </a:lnTo>
                  <a:lnTo>
                    <a:pt x="91" y="91"/>
                  </a:lnTo>
                  <a:lnTo>
                    <a:pt x="81" y="88"/>
                  </a:lnTo>
                  <a:lnTo>
                    <a:pt x="83" y="83"/>
                  </a:lnTo>
                  <a:lnTo>
                    <a:pt x="86" y="74"/>
                  </a:lnTo>
                  <a:lnTo>
                    <a:pt x="88" y="68"/>
                  </a:lnTo>
                  <a:lnTo>
                    <a:pt x="91" y="61"/>
                  </a:lnTo>
                  <a:lnTo>
                    <a:pt x="91" y="56"/>
                  </a:lnTo>
                  <a:lnTo>
                    <a:pt x="89" y="50"/>
                  </a:lnTo>
                  <a:lnTo>
                    <a:pt x="88" y="46"/>
                  </a:lnTo>
                  <a:lnTo>
                    <a:pt x="85" y="42"/>
                  </a:lnTo>
                  <a:lnTo>
                    <a:pt x="82" y="39"/>
                  </a:lnTo>
                  <a:lnTo>
                    <a:pt x="78" y="36"/>
                  </a:lnTo>
                  <a:lnTo>
                    <a:pt x="72" y="33"/>
                  </a:lnTo>
                  <a:lnTo>
                    <a:pt x="67" y="31"/>
                  </a:lnTo>
                  <a:lnTo>
                    <a:pt x="62" y="30"/>
                  </a:lnTo>
                  <a:lnTo>
                    <a:pt x="58" y="30"/>
                  </a:lnTo>
                  <a:lnTo>
                    <a:pt x="54" y="30"/>
                  </a:lnTo>
                  <a:lnTo>
                    <a:pt x="49" y="31"/>
                  </a:lnTo>
                  <a:lnTo>
                    <a:pt x="46" y="34"/>
                  </a:lnTo>
                  <a:lnTo>
                    <a:pt x="43" y="37"/>
                  </a:lnTo>
                  <a:lnTo>
                    <a:pt x="40" y="41"/>
                  </a:lnTo>
                  <a:lnTo>
                    <a:pt x="36" y="46"/>
                  </a:lnTo>
                  <a:lnTo>
                    <a:pt x="33" y="52"/>
                  </a:lnTo>
                  <a:lnTo>
                    <a:pt x="32" y="55"/>
                  </a:lnTo>
                  <a:lnTo>
                    <a:pt x="32" y="57"/>
                  </a:lnTo>
                  <a:lnTo>
                    <a:pt x="31" y="59"/>
                  </a:lnTo>
                  <a:lnTo>
                    <a:pt x="32" y="61"/>
                  </a:lnTo>
                  <a:lnTo>
                    <a:pt x="32" y="63"/>
                  </a:lnTo>
                  <a:lnTo>
                    <a:pt x="33" y="65"/>
                  </a:lnTo>
                  <a:lnTo>
                    <a:pt x="35" y="66"/>
                  </a:lnTo>
                  <a:lnTo>
                    <a:pt x="36" y="67"/>
                  </a:lnTo>
                  <a:lnTo>
                    <a:pt x="39" y="69"/>
                  </a:lnTo>
                  <a:lnTo>
                    <a:pt x="42" y="70"/>
                  </a:lnTo>
                  <a:lnTo>
                    <a:pt x="81" y="88"/>
                  </a:lnTo>
                  <a:lnTo>
                    <a:pt x="91" y="9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198" name="Freeform 1074"/>
            <p:cNvSpPr>
              <a:spLocks/>
            </p:cNvSpPr>
            <p:nvPr/>
          </p:nvSpPr>
          <p:spPr bwMode="auto">
            <a:xfrm>
              <a:off x="4325" y="3333"/>
              <a:ext cx="96" cy="83"/>
            </a:xfrm>
            <a:custGeom>
              <a:avLst/>
              <a:gdLst>
                <a:gd name="T0" fmla="*/ 3 w 192"/>
                <a:gd name="T1" fmla="*/ 1 h 166"/>
                <a:gd name="T2" fmla="*/ 3 w 192"/>
                <a:gd name="T3" fmla="*/ 1 h 166"/>
                <a:gd name="T4" fmla="*/ 3 w 192"/>
                <a:gd name="T5" fmla="*/ 1 h 166"/>
                <a:gd name="T6" fmla="*/ 3 w 192"/>
                <a:gd name="T7" fmla="*/ 1 h 166"/>
                <a:gd name="T8" fmla="*/ 2 w 192"/>
                <a:gd name="T9" fmla="*/ 3 h 166"/>
                <a:gd name="T10" fmla="*/ 2 w 192"/>
                <a:gd name="T11" fmla="*/ 3 h 166"/>
                <a:gd name="T12" fmla="*/ 2 w 192"/>
                <a:gd name="T13" fmla="*/ 3 h 166"/>
                <a:gd name="T14" fmla="*/ 2 w 192"/>
                <a:gd name="T15" fmla="*/ 3 h 166"/>
                <a:gd name="T16" fmla="*/ 1 w 192"/>
                <a:gd name="T17" fmla="*/ 1 h 166"/>
                <a:gd name="T18" fmla="*/ 1 w 192"/>
                <a:gd name="T19" fmla="*/ 1 h 166"/>
                <a:gd name="T20" fmla="*/ 1 w 192"/>
                <a:gd name="T21" fmla="*/ 1 h 166"/>
                <a:gd name="T22" fmla="*/ 1 w 192"/>
                <a:gd name="T23" fmla="*/ 1 h 166"/>
                <a:gd name="T24" fmla="*/ 1 w 192"/>
                <a:gd name="T25" fmla="*/ 1 h 166"/>
                <a:gd name="T26" fmla="*/ 1 w 192"/>
                <a:gd name="T27" fmla="*/ 1 h 166"/>
                <a:gd name="T28" fmla="*/ 2 w 192"/>
                <a:gd name="T29" fmla="*/ 0 h 166"/>
                <a:gd name="T30" fmla="*/ 2 w 192"/>
                <a:gd name="T31" fmla="*/ 1 h 166"/>
                <a:gd name="T32" fmla="*/ 2 w 192"/>
                <a:gd name="T33" fmla="*/ 1 h 166"/>
                <a:gd name="T34" fmla="*/ 2 w 192"/>
                <a:gd name="T35" fmla="*/ 1 h 166"/>
                <a:gd name="T36" fmla="*/ 2 w 192"/>
                <a:gd name="T37" fmla="*/ 1 h 166"/>
                <a:gd name="T38" fmla="*/ 2 w 192"/>
                <a:gd name="T39" fmla="*/ 1 h 166"/>
                <a:gd name="T40" fmla="*/ 2 w 192"/>
                <a:gd name="T41" fmla="*/ 1 h 166"/>
                <a:gd name="T42" fmla="*/ 2 w 192"/>
                <a:gd name="T43" fmla="*/ 1 h 166"/>
                <a:gd name="T44" fmla="*/ 3 w 192"/>
                <a:gd name="T45" fmla="*/ 1 h 166"/>
                <a:gd name="T46" fmla="*/ 3 w 192"/>
                <a:gd name="T47" fmla="*/ 1 h 166"/>
                <a:gd name="T48" fmla="*/ 3 w 192"/>
                <a:gd name="T49" fmla="*/ 1 h 166"/>
                <a:gd name="T50" fmla="*/ 3 w 192"/>
                <a:gd name="T51" fmla="*/ 1 h 166"/>
                <a:gd name="T52" fmla="*/ 3 w 192"/>
                <a:gd name="T53" fmla="*/ 1 h 166"/>
                <a:gd name="T54" fmla="*/ 3 w 192"/>
                <a:gd name="T55" fmla="*/ 1 h 166"/>
                <a:gd name="T56" fmla="*/ 3 w 192"/>
                <a:gd name="T57" fmla="*/ 1 h 166"/>
                <a:gd name="T58" fmla="*/ 3 w 192"/>
                <a:gd name="T59" fmla="*/ 1 h 166"/>
                <a:gd name="T60" fmla="*/ 2 w 192"/>
                <a:gd name="T61" fmla="*/ 1 h 166"/>
                <a:gd name="T62" fmla="*/ 2 w 192"/>
                <a:gd name="T63" fmla="*/ 1 h 166"/>
                <a:gd name="T64" fmla="*/ 2 w 192"/>
                <a:gd name="T65" fmla="*/ 1 h 166"/>
                <a:gd name="T66" fmla="*/ 2 w 192"/>
                <a:gd name="T67" fmla="*/ 1 h 166"/>
                <a:gd name="T68" fmla="*/ 2 w 192"/>
                <a:gd name="T69" fmla="*/ 1 h 166"/>
                <a:gd name="T70" fmla="*/ 2 w 192"/>
                <a:gd name="T71" fmla="*/ 1 h 166"/>
                <a:gd name="T72" fmla="*/ 2 w 192"/>
                <a:gd name="T73" fmla="*/ 1 h 166"/>
                <a:gd name="T74" fmla="*/ 2 w 192"/>
                <a:gd name="T75" fmla="*/ 1 h 166"/>
                <a:gd name="T76" fmla="*/ 1 w 192"/>
                <a:gd name="T77" fmla="*/ 1 h 166"/>
                <a:gd name="T78" fmla="*/ 1 w 192"/>
                <a:gd name="T79" fmla="*/ 1 h 166"/>
                <a:gd name="T80" fmla="*/ 1 w 192"/>
                <a:gd name="T81" fmla="*/ 1 h 166"/>
                <a:gd name="T82" fmla="*/ 1 w 192"/>
                <a:gd name="T83" fmla="*/ 1 h 166"/>
                <a:gd name="T84" fmla="*/ 1 w 192"/>
                <a:gd name="T85" fmla="*/ 1 h 166"/>
                <a:gd name="T86" fmla="*/ 1 w 192"/>
                <a:gd name="T87" fmla="*/ 1 h 166"/>
                <a:gd name="T88" fmla="*/ 2 w 192"/>
                <a:gd name="T89" fmla="*/ 1 h 16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92"/>
                <a:gd name="T136" fmla="*/ 0 h 166"/>
                <a:gd name="T137" fmla="*/ 192 w 192"/>
                <a:gd name="T138" fmla="*/ 166 h 16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92" h="166">
                  <a:moveTo>
                    <a:pt x="91" y="91"/>
                  </a:moveTo>
                  <a:lnTo>
                    <a:pt x="130" y="109"/>
                  </a:lnTo>
                  <a:lnTo>
                    <a:pt x="134" y="111"/>
                  </a:lnTo>
                  <a:lnTo>
                    <a:pt x="136" y="112"/>
                  </a:lnTo>
                  <a:lnTo>
                    <a:pt x="139" y="112"/>
                  </a:lnTo>
                  <a:lnTo>
                    <a:pt x="141" y="112"/>
                  </a:lnTo>
                  <a:lnTo>
                    <a:pt x="145" y="112"/>
                  </a:lnTo>
                  <a:lnTo>
                    <a:pt x="147" y="111"/>
                  </a:lnTo>
                  <a:lnTo>
                    <a:pt x="148" y="109"/>
                  </a:lnTo>
                  <a:lnTo>
                    <a:pt x="150" y="107"/>
                  </a:lnTo>
                  <a:lnTo>
                    <a:pt x="151" y="105"/>
                  </a:lnTo>
                  <a:lnTo>
                    <a:pt x="153" y="101"/>
                  </a:lnTo>
                  <a:lnTo>
                    <a:pt x="161" y="104"/>
                  </a:lnTo>
                  <a:lnTo>
                    <a:pt x="130" y="166"/>
                  </a:lnTo>
                  <a:lnTo>
                    <a:pt x="125" y="163"/>
                  </a:lnTo>
                  <a:lnTo>
                    <a:pt x="126" y="160"/>
                  </a:lnTo>
                  <a:lnTo>
                    <a:pt x="127" y="157"/>
                  </a:lnTo>
                  <a:lnTo>
                    <a:pt x="127" y="154"/>
                  </a:lnTo>
                  <a:lnTo>
                    <a:pt x="127" y="151"/>
                  </a:lnTo>
                  <a:lnTo>
                    <a:pt x="127" y="149"/>
                  </a:lnTo>
                  <a:lnTo>
                    <a:pt x="126" y="147"/>
                  </a:lnTo>
                  <a:lnTo>
                    <a:pt x="125" y="145"/>
                  </a:lnTo>
                  <a:lnTo>
                    <a:pt x="123" y="144"/>
                  </a:lnTo>
                  <a:lnTo>
                    <a:pt x="120" y="141"/>
                  </a:lnTo>
                  <a:lnTo>
                    <a:pt x="117" y="140"/>
                  </a:lnTo>
                  <a:lnTo>
                    <a:pt x="31" y="98"/>
                  </a:lnTo>
                  <a:lnTo>
                    <a:pt x="28" y="97"/>
                  </a:lnTo>
                  <a:lnTo>
                    <a:pt x="23" y="96"/>
                  </a:lnTo>
                  <a:lnTo>
                    <a:pt x="20" y="96"/>
                  </a:lnTo>
                  <a:lnTo>
                    <a:pt x="18" y="96"/>
                  </a:lnTo>
                  <a:lnTo>
                    <a:pt x="16" y="97"/>
                  </a:lnTo>
                  <a:lnTo>
                    <a:pt x="13" y="98"/>
                  </a:lnTo>
                  <a:lnTo>
                    <a:pt x="10" y="100"/>
                  </a:lnTo>
                  <a:lnTo>
                    <a:pt x="9" y="102"/>
                  </a:lnTo>
                  <a:lnTo>
                    <a:pt x="7" y="106"/>
                  </a:lnTo>
                  <a:lnTo>
                    <a:pt x="5" y="109"/>
                  </a:lnTo>
                  <a:lnTo>
                    <a:pt x="0" y="106"/>
                  </a:lnTo>
                  <a:lnTo>
                    <a:pt x="36" y="28"/>
                  </a:lnTo>
                  <a:lnTo>
                    <a:pt x="40" y="21"/>
                  </a:lnTo>
                  <a:lnTo>
                    <a:pt x="44" y="15"/>
                  </a:lnTo>
                  <a:lnTo>
                    <a:pt x="48" y="9"/>
                  </a:lnTo>
                  <a:lnTo>
                    <a:pt x="54" y="6"/>
                  </a:lnTo>
                  <a:lnTo>
                    <a:pt x="59" y="3"/>
                  </a:lnTo>
                  <a:lnTo>
                    <a:pt x="65" y="1"/>
                  </a:lnTo>
                  <a:lnTo>
                    <a:pt x="71" y="0"/>
                  </a:lnTo>
                  <a:lnTo>
                    <a:pt x="76" y="0"/>
                  </a:lnTo>
                  <a:lnTo>
                    <a:pt x="83" y="1"/>
                  </a:lnTo>
                  <a:lnTo>
                    <a:pt x="88" y="2"/>
                  </a:lnTo>
                  <a:lnTo>
                    <a:pt x="94" y="5"/>
                  </a:lnTo>
                  <a:lnTo>
                    <a:pt x="98" y="9"/>
                  </a:lnTo>
                  <a:lnTo>
                    <a:pt x="101" y="14"/>
                  </a:lnTo>
                  <a:lnTo>
                    <a:pt x="104" y="18"/>
                  </a:lnTo>
                  <a:lnTo>
                    <a:pt x="106" y="23"/>
                  </a:lnTo>
                  <a:lnTo>
                    <a:pt x="107" y="29"/>
                  </a:lnTo>
                  <a:lnTo>
                    <a:pt x="107" y="34"/>
                  </a:lnTo>
                  <a:lnTo>
                    <a:pt x="106" y="40"/>
                  </a:lnTo>
                  <a:lnTo>
                    <a:pt x="106" y="46"/>
                  </a:lnTo>
                  <a:lnTo>
                    <a:pt x="104" y="52"/>
                  </a:lnTo>
                  <a:lnTo>
                    <a:pt x="106" y="50"/>
                  </a:lnTo>
                  <a:lnTo>
                    <a:pt x="108" y="49"/>
                  </a:lnTo>
                  <a:lnTo>
                    <a:pt x="110" y="49"/>
                  </a:lnTo>
                  <a:lnTo>
                    <a:pt x="112" y="48"/>
                  </a:lnTo>
                  <a:lnTo>
                    <a:pt x="114" y="48"/>
                  </a:lnTo>
                  <a:lnTo>
                    <a:pt x="117" y="47"/>
                  </a:lnTo>
                  <a:lnTo>
                    <a:pt x="119" y="47"/>
                  </a:lnTo>
                  <a:lnTo>
                    <a:pt x="121" y="47"/>
                  </a:lnTo>
                  <a:lnTo>
                    <a:pt x="123" y="47"/>
                  </a:lnTo>
                  <a:lnTo>
                    <a:pt x="125" y="46"/>
                  </a:lnTo>
                  <a:lnTo>
                    <a:pt x="150" y="46"/>
                  </a:lnTo>
                  <a:lnTo>
                    <a:pt x="154" y="46"/>
                  </a:lnTo>
                  <a:lnTo>
                    <a:pt x="159" y="46"/>
                  </a:lnTo>
                  <a:lnTo>
                    <a:pt x="163" y="45"/>
                  </a:lnTo>
                  <a:lnTo>
                    <a:pt x="167" y="45"/>
                  </a:lnTo>
                  <a:lnTo>
                    <a:pt x="171" y="44"/>
                  </a:lnTo>
                  <a:lnTo>
                    <a:pt x="175" y="42"/>
                  </a:lnTo>
                  <a:lnTo>
                    <a:pt x="178" y="41"/>
                  </a:lnTo>
                  <a:lnTo>
                    <a:pt x="182" y="37"/>
                  </a:lnTo>
                  <a:lnTo>
                    <a:pt x="185" y="34"/>
                  </a:lnTo>
                  <a:lnTo>
                    <a:pt x="187" y="31"/>
                  </a:lnTo>
                  <a:lnTo>
                    <a:pt x="192" y="33"/>
                  </a:lnTo>
                  <a:lnTo>
                    <a:pt x="172" y="78"/>
                  </a:lnTo>
                  <a:lnTo>
                    <a:pt x="170" y="78"/>
                  </a:lnTo>
                  <a:lnTo>
                    <a:pt x="169" y="78"/>
                  </a:lnTo>
                  <a:lnTo>
                    <a:pt x="166" y="78"/>
                  </a:lnTo>
                  <a:lnTo>
                    <a:pt x="164" y="78"/>
                  </a:lnTo>
                  <a:lnTo>
                    <a:pt x="163" y="78"/>
                  </a:lnTo>
                  <a:lnTo>
                    <a:pt x="161" y="78"/>
                  </a:lnTo>
                  <a:lnTo>
                    <a:pt x="159" y="78"/>
                  </a:lnTo>
                  <a:lnTo>
                    <a:pt x="157" y="78"/>
                  </a:lnTo>
                  <a:lnTo>
                    <a:pt x="156" y="78"/>
                  </a:lnTo>
                  <a:lnTo>
                    <a:pt x="153" y="78"/>
                  </a:lnTo>
                  <a:lnTo>
                    <a:pt x="127" y="78"/>
                  </a:lnTo>
                  <a:lnTo>
                    <a:pt x="120" y="78"/>
                  </a:lnTo>
                  <a:lnTo>
                    <a:pt x="113" y="79"/>
                  </a:lnTo>
                  <a:lnTo>
                    <a:pt x="108" y="80"/>
                  </a:lnTo>
                  <a:lnTo>
                    <a:pt x="102" y="81"/>
                  </a:lnTo>
                  <a:lnTo>
                    <a:pt x="99" y="82"/>
                  </a:lnTo>
                  <a:lnTo>
                    <a:pt x="97" y="83"/>
                  </a:lnTo>
                  <a:lnTo>
                    <a:pt x="95" y="85"/>
                  </a:lnTo>
                  <a:lnTo>
                    <a:pt x="93" y="86"/>
                  </a:lnTo>
                  <a:lnTo>
                    <a:pt x="92" y="88"/>
                  </a:lnTo>
                  <a:lnTo>
                    <a:pt x="91" y="91"/>
                  </a:lnTo>
                  <a:lnTo>
                    <a:pt x="81" y="88"/>
                  </a:lnTo>
                  <a:lnTo>
                    <a:pt x="83" y="83"/>
                  </a:lnTo>
                  <a:lnTo>
                    <a:pt x="86" y="74"/>
                  </a:lnTo>
                  <a:lnTo>
                    <a:pt x="88" y="68"/>
                  </a:lnTo>
                  <a:lnTo>
                    <a:pt x="91" y="61"/>
                  </a:lnTo>
                  <a:lnTo>
                    <a:pt x="91" y="56"/>
                  </a:lnTo>
                  <a:lnTo>
                    <a:pt x="89" y="50"/>
                  </a:lnTo>
                  <a:lnTo>
                    <a:pt x="88" y="46"/>
                  </a:lnTo>
                  <a:lnTo>
                    <a:pt x="85" y="42"/>
                  </a:lnTo>
                  <a:lnTo>
                    <a:pt x="82" y="39"/>
                  </a:lnTo>
                  <a:lnTo>
                    <a:pt x="78" y="36"/>
                  </a:lnTo>
                  <a:lnTo>
                    <a:pt x="72" y="33"/>
                  </a:lnTo>
                  <a:lnTo>
                    <a:pt x="67" y="31"/>
                  </a:lnTo>
                  <a:lnTo>
                    <a:pt x="62" y="30"/>
                  </a:lnTo>
                  <a:lnTo>
                    <a:pt x="58" y="30"/>
                  </a:lnTo>
                  <a:lnTo>
                    <a:pt x="54" y="30"/>
                  </a:lnTo>
                  <a:lnTo>
                    <a:pt x="49" y="31"/>
                  </a:lnTo>
                  <a:lnTo>
                    <a:pt x="46" y="34"/>
                  </a:lnTo>
                  <a:lnTo>
                    <a:pt x="43" y="37"/>
                  </a:lnTo>
                  <a:lnTo>
                    <a:pt x="40" y="41"/>
                  </a:lnTo>
                  <a:lnTo>
                    <a:pt x="36" y="46"/>
                  </a:lnTo>
                  <a:lnTo>
                    <a:pt x="33" y="52"/>
                  </a:lnTo>
                  <a:lnTo>
                    <a:pt x="32" y="55"/>
                  </a:lnTo>
                  <a:lnTo>
                    <a:pt x="32" y="57"/>
                  </a:lnTo>
                  <a:lnTo>
                    <a:pt x="31" y="59"/>
                  </a:lnTo>
                  <a:lnTo>
                    <a:pt x="32" y="61"/>
                  </a:lnTo>
                  <a:lnTo>
                    <a:pt x="32" y="63"/>
                  </a:lnTo>
                  <a:lnTo>
                    <a:pt x="33" y="65"/>
                  </a:lnTo>
                  <a:lnTo>
                    <a:pt x="35" y="66"/>
                  </a:lnTo>
                  <a:lnTo>
                    <a:pt x="36" y="67"/>
                  </a:lnTo>
                  <a:lnTo>
                    <a:pt x="39" y="69"/>
                  </a:lnTo>
                  <a:lnTo>
                    <a:pt x="42" y="70"/>
                  </a:lnTo>
                  <a:lnTo>
                    <a:pt x="81" y="88"/>
                  </a:lnTo>
                  <a:lnTo>
                    <a:pt x="91" y="9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199" name="Freeform 1075"/>
            <p:cNvSpPr>
              <a:spLocks/>
            </p:cNvSpPr>
            <p:nvPr/>
          </p:nvSpPr>
          <p:spPr bwMode="auto">
            <a:xfrm>
              <a:off x="4353" y="3286"/>
              <a:ext cx="81" cy="56"/>
            </a:xfrm>
            <a:custGeom>
              <a:avLst/>
              <a:gdLst>
                <a:gd name="T0" fmla="*/ 1 w 161"/>
                <a:gd name="T1" fmla="*/ 1 h 112"/>
                <a:gd name="T2" fmla="*/ 1 w 161"/>
                <a:gd name="T3" fmla="*/ 1 h 112"/>
                <a:gd name="T4" fmla="*/ 1 w 161"/>
                <a:gd name="T5" fmla="*/ 1 h 112"/>
                <a:gd name="T6" fmla="*/ 1 w 161"/>
                <a:gd name="T7" fmla="*/ 1 h 112"/>
                <a:gd name="T8" fmla="*/ 1 w 161"/>
                <a:gd name="T9" fmla="*/ 1 h 112"/>
                <a:gd name="T10" fmla="*/ 1 w 161"/>
                <a:gd name="T11" fmla="*/ 1 h 112"/>
                <a:gd name="T12" fmla="*/ 1 w 161"/>
                <a:gd name="T13" fmla="*/ 1 h 112"/>
                <a:gd name="T14" fmla="*/ 1 w 161"/>
                <a:gd name="T15" fmla="*/ 1 h 112"/>
                <a:gd name="T16" fmla="*/ 1 w 161"/>
                <a:gd name="T17" fmla="*/ 1 h 112"/>
                <a:gd name="T18" fmla="*/ 1 w 161"/>
                <a:gd name="T19" fmla="*/ 2 h 112"/>
                <a:gd name="T20" fmla="*/ 1 w 161"/>
                <a:gd name="T21" fmla="*/ 2 h 112"/>
                <a:gd name="T22" fmla="*/ 0 w 161"/>
                <a:gd name="T23" fmla="*/ 2 h 112"/>
                <a:gd name="T24" fmla="*/ 1 w 161"/>
                <a:gd name="T25" fmla="*/ 0 h 112"/>
                <a:gd name="T26" fmla="*/ 1 w 161"/>
                <a:gd name="T27" fmla="*/ 1 h 112"/>
                <a:gd name="T28" fmla="*/ 1 w 161"/>
                <a:gd name="T29" fmla="*/ 1 h 112"/>
                <a:gd name="T30" fmla="*/ 1 w 161"/>
                <a:gd name="T31" fmla="*/ 1 h 112"/>
                <a:gd name="T32" fmla="*/ 1 w 161"/>
                <a:gd name="T33" fmla="*/ 1 h 112"/>
                <a:gd name="T34" fmla="*/ 1 w 161"/>
                <a:gd name="T35" fmla="*/ 1 h 112"/>
                <a:gd name="T36" fmla="*/ 1 w 161"/>
                <a:gd name="T37" fmla="*/ 1 h 112"/>
                <a:gd name="T38" fmla="*/ 1 w 161"/>
                <a:gd name="T39" fmla="*/ 1 h 112"/>
                <a:gd name="T40" fmla="*/ 1 w 161"/>
                <a:gd name="T41" fmla="*/ 1 h 112"/>
                <a:gd name="T42" fmla="*/ 1 w 161"/>
                <a:gd name="T43" fmla="*/ 1 h 112"/>
                <a:gd name="T44" fmla="*/ 1 w 161"/>
                <a:gd name="T45" fmla="*/ 1 h 112"/>
                <a:gd name="T46" fmla="*/ 1 w 161"/>
                <a:gd name="T47" fmla="*/ 1 h 112"/>
                <a:gd name="T48" fmla="*/ 3 w 161"/>
                <a:gd name="T49" fmla="*/ 1 h 112"/>
                <a:gd name="T50" fmla="*/ 3 w 161"/>
                <a:gd name="T51" fmla="*/ 1 h 112"/>
                <a:gd name="T52" fmla="*/ 3 w 161"/>
                <a:gd name="T53" fmla="*/ 1 h 112"/>
                <a:gd name="T54" fmla="*/ 3 w 161"/>
                <a:gd name="T55" fmla="*/ 1 h 112"/>
                <a:gd name="T56" fmla="*/ 3 w 161"/>
                <a:gd name="T57" fmla="*/ 1 h 112"/>
                <a:gd name="T58" fmla="*/ 3 w 161"/>
                <a:gd name="T59" fmla="*/ 1 h 112"/>
                <a:gd name="T60" fmla="*/ 3 w 161"/>
                <a:gd name="T61" fmla="*/ 1 h 112"/>
                <a:gd name="T62" fmla="*/ 3 w 161"/>
                <a:gd name="T63" fmla="*/ 1 h 112"/>
                <a:gd name="T64" fmla="*/ 3 w 161"/>
                <a:gd name="T65" fmla="*/ 1 h 112"/>
                <a:gd name="T66" fmla="*/ 3 w 161"/>
                <a:gd name="T67" fmla="*/ 1 h 112"/>
                <a:gd name="T68" fmla="*/ 3 w 161"/>
                <a:gd name="T69" fmla="*/ 1 h 112"/>
                <a:gd name="T70" fmla="*/ 3 w 161"/>
                <a:gd name="T71" fmla="*/ 1 h 112"/>
                <a:gd name="T72" fmla="*/ 3 w 161"/>
                <a:gd name="T73" fmla="*/ 2 h 112"/>
                <a:gd name="T74" fmla="*/ 3 w 161"/>
                <a:gd name="T75" fmla="*/ 2 h 112"/>
                <a:gd name="T76" fmla="*/ 3 w 161"/>
                <a:gd name="T77" fmla="*/ 2 h 112"/>
                <a:gd name="T78" fmla="*/ 3 w 161"/>
                <a:gd name="T79" fmla="*/ 2 h 112"/>
                <a:gd name="T80" fmla="*/ 3 w 161"/>
                <a:gd name="T81" fmla="*/ 2 h 112"/>
                <a:gd name="T82" fmla="*/ 3 w 161"/>
                <a:gd name="T83" fmla="*/ 2 h 112"/>
                <a:gd name="T84" fmla="*/ 3 w 161"/>
                <a:gd name="T85" fmla="*/ 2 h 112"/>
                <a:gd name="T86" fmla="*/ 3 w 161"/>
                <a:gd name="T87" fmla="*/ 2 h 112"/>
                <a:gd name="T88" fmla="*/ 3 w 161"/>
                <a:gd name="T89" fmla="*/ 2 h 112"/>
                <a:gd name="T90" fmla="*/ 2 w 161"/>
                <a:gd name="T91" fmla="*/ 2 h 112"/>
                <a:gd name="T92" fmla="*/ 2 w 161"/>
                <a:gd name="T93" fmla="*/ 2 h 112"/>
                <a:gd name="T94" fmla="*/ 2 w 161"/>
                <a:gd name="T95" fmla="*/ 2 h 112"/>
                <a:gd name="T96" fmla="*/ 1 w 161"/>
                <a:gd name="T97" fmla="*/ 1 h 112"/>
                <a:gd name="T98" fmla="*/ 1 w 161"/>
                <a:gd name="T99" fmla="*/ 1 h 112"/>
                <a:gd name="T100" fmla="*/ 1 w 161"/>
                <a:gd name="T101" fmla="*/ 1 h 11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61"/>
                <a:gd name="T154" fmla="*/ 0 h 112"/>
                <a:gd name="T155" fmla="*/ 161 w 161"/>
                <a:gd name="T156" fmla="*/ 112 h 11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61" h="112">
                  <a:moveTo>
                    <a:pt x="30" y="57"/>
                  </a:moveTo>
                  <a:lnTo>
                    <a:pt x="27" y="56"/>
                  </a:lnTo>
                  <a:lnTo>
                    <a:pt x="24" y="56"/>
                  </a:lnTo>
                  <a:lnTo>
                    <a:pt x="21" y="56"/>
                  </a:lnTo>
                  <a:lnTo>
                    <a:pt x="18" y="56"/>
                  </a:lnTo>
                  <a:lnTo>
                    <a:pt x="16" y="57"/>
                  </a:lnTo>
                  <a:lnTo>
                    <a:pt x="14" y="58"/>
                  </a:lnTo>
                  <a:lnTo>
                    <a:pt x="12" y="60"/>
                  </a:lnTo>
                  <a:lnTo>
                    <a:pt x="11" y="63"/>
                  </a:lnTo>
                  <a:lnTo>
                    <a:pt x="9" y="66"/>
                  </a:lnTo>
                  <a:lnTo>
                    <a:pt x="8" y="70"/>
                  </a:lnTo>
                  <a:lnTo>
                    <a:pt x="0" y="68"/>
                  </a:lnTo>
                  <a:lnTo>
                    <a:pt x="24" y="0"/>
                  </a:lnTo>
                  <a:lnTo>
                    <a:pt x="28" y="3"/>
                  </a:lnTo>
                  <a:lnTo>
                    <a:pt x="28" y="7"/>
                  </a:lnTo>
                  <a:lnTo>
                    <a:pt x="27" y="10"/>
                  </a:lnTo>
                  <a:lnTo>
                    <a:pt x="27" y="12"/>
                  </a:lnTo>
                  <a:lnTo>
                    <a:pt x="27" y="16"/>
                  </a:lnTo>
                  <a:lnTo>
                    <a:pt x="28" y="18"/>
                  </a:lnTo>
                  <a:lnTo>
                    <a:pt x="29" y="20"/>
                  </a:lnTo>
                  <a:lnTo>
                    <a:pt x="30" y="22"/>
                  </a:lnTo>
                  <a:lnTo>
                    <a:pt x="32" y="23"/>
                  </a:lnTo>
                  <a:lnTo>
                    <a:pt x="36" y="24"/>
                  </a:lnTo>
                  <a:lnTo>
                    <a:pt x="39" y="26"/>
                  </a:lnTo>
                  <a:lnTo>
                    <a:pt x="130" y="55"/>
                  </a:lnTo>
                  <a:lnTo>
                    <a:pt x="134" y="56"/>
                  </a:lnTo>
                  <a:lnTo>
                    <a:pt x="138" y="57"/>
                  </a:lnTo>
                  <a:lnTo>
                    <a:pt x="141" y="57"/>
                  </a:lnTo>
                  <a:lnTo>
                    <a:pt x="143" y="56"/>
                  </a:lnTo>
                  <a:lnTo>
                    <a:pt x="145" y="55"/>
                  </a:lnTo>
                  <a:lnTo>
                    <a:pt x="147" y="53"/>
                  </a:lnTo>
                  <a:lnTo>
                    <a:pt x="149" y="51"/>
                  </a:lnTo>
                  <a:lnTo>
                    <a:pt x="151" y="49"/>
                  </a:lnTo>
                  <a:lnTo>
                    <a:pt x="153" y="46"/>
                  </a:lnTo>
                  <a:lnTo>
                    <a:pt x="154" y="42"/>
                  </a:lnTo>
                  <a:lnTo>
                    <a:pt x="161" y="45"/>
                  </a:lnTo>
                  <a:lnTo>
                    <a:pt x="138" y="112"/>
                  </a:lnTo>
                  <a:lnTo>
                    <a:pt x="133" y="110"/>
                  </a:lnTo>
                  <a:lnTo>
                    <a:pt x="133" y="105"/>
                  </a:lnTo>
                  <a:lnTo>
                    <a:pt x="134" y="102"/>
                  </a:lnTo>
                  <a:lnTo>
                    <a:pt x="134" y="99"/>
                  </a:lnTo>
                  <a:lnTo>
                    <a:pt x="134" y="96"/>
                  </a:lnTo>
                  <a:lnTo>
                    <a:pt x="133" y="94"/>
                  </a:lnTo>
                  <a:lnTo>
                    <a:pt x="132" y="91"/>
                  </a:lnTo>
                  <a:lnTo>
                    <a:pt x="131" y="90"/>
                  </a:lnTo>
                  <a:lnTo>
                    <a:pt x="128" y="88"/>
                  </a:lnTo>
                  <a:lnTo>
                    <a:pt x="126" y="87"/>
                  </a:lnTo>
                  <a:lnTo>
                    <a:pt x="122" y="86"/>
                  </a:lnTo>
                  <a:lnTo>
                    <a:pt x="31" y="57"/>
                  </a:lnTo>
                  <a:lnTo>
                    <a:pt x="30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00" name="Freeform 1076"/>
            <p:cNvSpPr>
              <a:spLocks/>
            </p:cNvSpPr>
            <p:nvPr/>
          </p:nvSpPr>
          <p:spPr bwMode="auto">
            <a:xfrm>
              <a:off x="4353" y="3286"/>
              <a:ext cx="81" cy="56"/>
            </a:xfrm>
            <a:custGeom>
              <a:avLst/>
              <a:gdLst>
                <a:gd name="T0" fmla="*/ 1 w 161"/>
                <a:gd name="T1" fmla="*/ 1 h 112"/>
                <a:gd name="T2" fmla="*/ 1 w 161"/>
                <a:gd name="T3" fmla="*/ 1 h 112"/>
                <a:gd name="T4" fmla="*/ 1 w 161"/>
                <a:gd name="T5" fmla="*/ 1 h 112"/>
                <a:gd name="T6" fmla="*/ 1 w 161"/>
                <a:gd name="T7" fmla="*/ 1 h 112"/>
                <a:gd name="T8" fmla="*/ 1 w 161"/>
                <a:gd name="T9" fmla="*/ 1 h 112"/>
                <a:gd name="T10" fmla="*/ 1 w 161"/>
                <a:gd name="T11" fmla="*/ 1 h 112"/>
                <a:gd name="T12" fmla="*/ 1 w 161"/>
                <a:gd name="T13" fmla="*/ 1 h 112"/>
                <a:gd name="T14" fmla="*/ 1 w 161"/>
                <a:gd name="T15" fmla="*/ 1 h 112"/>
                <a:gd name="T16" fmla="*/ 1 w 161"/>
                <a:gd name="T17" fmla="*/ 1 h 112"/>
                <a:gd name="T18" fmla="*/ 1 w 161"/>
                <a:gd name="T19" fmla="*/ 2 h 112"/>
                <a:gd name="T20" fmla="*/ 1 w 161"/>
                <a:gd name="T21" fmla="*/ 2 h 112"/>
                <a:gd name="T22" fmla="*/ 0 w 161"/>
                <a:gd name="T23" fmla="*/ 2 h 112"/>
                <a:gd name="T24" fmla="*/ 1 w 161"/>
                <a:gd name="T25" fmla="*/ 0 h 112"/>
                <a:gd name="T26" fmla="*/ 1 w 161"/>
                <a:gd name="T27" fmla="*/ 1 h 112"/>
                <a:gd name="T28" fmla="*/ 1 w 161"/>
                <a:gd name="T29" fmla="*/ 1 h 112"/>
                <a:gd name="T30" fmla="*/ 1 w 161"/>
                <a:gd name="T31" fmla="*/ 1 h 112"/>
                <a:gd name="T32" fmla="*/ 1 w 161"/>
                <a:gd name="T33" fmla="*/ 1 h 112"/>
                <a:gd name="T34" fmla="*/ 1 w 161"/>
                <a:gd name="T35" fmla="*/ 1 h 112"/>
                <a:gd name="T36" fmla="*/ 1 w 161"/>
                <a:gd name="T37" fmla="*/ 1 h 112"/>
                <a:gd name="T38" fmla="*/ 1 w 161"/>
                <a:gd name="T39" fmla="*/ 1 h 112"/>
                <a:gd name="T40" fmla="*/ 1 w 161"/>
                <a:gd name="T41" fmla="*/ 1 h 112"/>
                <a:gd name="T42" fmla="*/ 1 w 161"/>
                <a:gd name="T43" fmla="*/ 1 h 112"/>
                <a:gd name="T44" fmla="*/ 1 w 161"/>
                <a:gd name="T45" fmla="*/ 1 h 112"/>
                <a:gd name="T46" fmla="*/ 1 w 161"/>
                <a:gd name="T47" fmla="*/ 1 h 112"/>
                <a:gd name="T48" fmla="*/ 3 w 161"/>
                <a:gd name="T49" fmla="*/ 1 h 112"/>
                <a:gd name="T50" fmla="*/ 3 w 161"/>
                <a:gd name="T51" fmla="*/ 1 h 112"/>
                <a:gd name="T52" fmla="*/ 3 w 161"/>
                <a:gd name="T53" fmla="*/ 1 h 112"/>
                <a:gd name="T54" fmla="*/ 3 w 161"/>
                <a:gd name="T55" fmla="*/ 1 h 112"/>
                <a:gd name="T56" fmla="*/ 3 w 161"/>
                <a:gd name="T57" fmla="*/ 1 h 112"/>
                <a:gd name="T58" fmla="*/ 3 w 161"/>
                <a:gd name="T59" fmla="*/ 1 h 112"/>
                <a:gd name="T60" fmla="*/ 3 w 161"/>
                <a:gd name="T61" fmla="*/ 1 h 112"/>
                <a:gd name="T62" fmla="*/ 3 w 161"/>
                <a:gd name="T63" fmla="*/ 1 h 112"/>
                <a:gd name="T64" fmla="*/ 3 w 161"/>
                <a:gd name="T65" fmla="*/ 1 h 112"/>
                <a:gd name="T66" fmla="*/ 3 w 161"/>
                <a:gd name="T67" fmla="*/ 1 h 112"/>
                <a:gd name="T68" fmla="*/ 3 w 161"/>
                <a:gd name="T69" fmla="*/ 1 h 112"/>
                <a:gd name="T70" fmla="*/ 3 w 161"/>
                <a:gd name="T71" fmla="*/ 1 h 112"/>
                <a:gd name="T72" fmla="*/ 3 w 161"/>
                <a:gd name="T73" fmla="*/ 2 h 112"/>
                <a:gd name="T74" fmla="*/ 3 w 161"/>
                <a:gd name="T75" fmla="*/ 2 h 112"/>
                <a:gd name="T76" fmla="*/ 3 w 161"/>
                <a:gd name="T77" fmla="*/ 2 h 112"/>
                <a:gd name="T78" fmla="*/ 3 w 161"/>
                <a:gd name="T79" fmla="*/ 2 h 112"/>
                <a:gd name="T80" fmla="*/ 3 w 161"/>
                <a:gd name="T81" fmla="*/ 2 h 112"/>
                <a:gd name="T82" fmla="*/ 3 w 161"/>
                <a:gd name="T83" fmla="*/ 2 h 112"/>
                <a:gd name="T84" fmla="*/ 3 w 161"/>
                <a:gd name="T85" fmla="*/ 2 h 112"/>
                <a:gd name="T86" fmla="*/ 3 w 161"/>
                <a:gd name="T87" fmla="*/ 2 h 112"/>
                <a:gd name="T88" fmla="*/ 3 w 161"/>
                <a:gd name="T89" fmla="*/ 2 h 112"/>
                <a:gd name="T90" fmla="*/ 2 w 161"/>
                <a:gd name="T91" fmla="*/ 2 h 112"/>
                <a:gd name="T92" fmla="*/ 2 w 161"/>
                <a:gd name="T93" fmla="*/ 2 h 112"/>
                <a:gd name="T94" fmla="*/ 2 w 161"/>
                <a:gd name="T95" fmla="*/ 2 h 112"/>
                <a:gd name="T96" fmla="*/ 1 w 161"/>
                <a:gd name="T97" fmla="*/ 1 h 112"/>
                <a:gd name="T98" fmla="*/ 1 w 161"/>
                <a:gd name="T99" fmla="*/ 1 h 11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61"/>
                <a:gd name="T151" fmla="*/ 0 h 112"/>
                <a:gd name="T152" fmla="*/ 161 w 161"/>
                <a:gd name="T153" fmla="*/ 112 h 11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61" h="112">
                  <a:moveTo>
                    <a:pt x="30" y="57"/>
                  </a:moveTo>
                  <a:lnTo>
                    <a:pt x="27" y="56"/>
                  </a:lnTo>
                  <a:lnTo>
                    <a:pt x="24" y="56"/>
                  </a:lnTo>
                  <a:lnTo>
                    <a:pt x="21" y="56"/>
                  </a:lnTo>
                  <a:lnTo>
                    <a:pt x="18" y="56"/>
                  </a:lnTo>
                  <a:lnTo>
                    <a:pt x="16" y="57"/>
                  </a:lnTo>
                  <a:lnTo>
                    <a:pt x="14" y="58"/>
                  </a:lnTo>
                  <a:lnTo>
                    <a:pt x="12" y="60"/>
                  </a:lnTo>
                  <a:lnTo>
                    <a:pt x="11" y="63"/>
                  </a:lnTo>
                  <a:lnTo>
                    <a:pt x="9" y="66"/>
                  </a:lnTo>
                  <a:lnTo>
                    <a:pt x="8" y="70"/>
                  </a:lnTo>
                  <a:lnTo>
                    <a:pt x="0" y="68"/>
                  </a:lnTo>
                  <a:lnTo>
                    <a:pt x="24" y="0"/>
                  </a:lnTo>
                  <a:lnTo>
                    <a:pt x="28" y="3"/>
                  </a:lnTo>
                  <a:lnTo>
                    <a:pt x="28" y="7"/>
                  </a:lnTo>
                  <a:lnTo>
                    <a:pt x="27" y="10"/>
                  </a:lnTo>
                  <a:lnTo>
                    <a:pt x="27" y="12"/>
                  </a:lnTo>
                  <a:lnTo>
                    <a:pt x="27" y="16"/>
                  </a:lnTo>
                  <a:lnTo>
                    <a:pt x="28" y="18"/>
                  </a:lnTo>
                  <a:lnTo>
                    <a:pt x="29" y="20"/>
                  </a:lnTo>
                  <a:lnTo>
                    <a:pt x="30" y="22"/>
                  </a:lnTo>
                  <a:lnTo>
                    <a:pt x="32" y="23"/>
                  </a:lnTo>
                  <a:lnTo>
                    <a:pt x="36" y="24"/>
                  </a:lnTo>
                  <a:lnTo>
                    <a:pt x="39" y="26"/>
                  </a:lnTo>
                  <a:lnTo>
                    <a:pt x="130" y="55"/>
                  </a:lnTo>
                  <a:lnTo>
                    <a:pt x="134" y="56"/>
                  </a:lnTo>
                  <a:lnTo>
                    <a:pt x="138" y="57"/>
                  </a:lnTo>
                  <a:lnTo>
                    <a:pt x="141" y="57"/>
                  </a:lnTo>
                  <a:lnTo>
                    <a:pt x="143" y="56"/>
                  </a:lnTo>
                  <a:lnTo>
                    <a:pt x="145" y="55"/>
                  </a:lnTo>
                  <a:lnTo>
                    <a:pt x="147" y="53"/>
                  </a:lnTo>
                  <a:lnTo>
                    <a:pt x="149" y="51"/>
                  </a:lnTo>
                  <a:lnTo>
                    <a:pt x="151" y="49"/>
                  </a:lnTo>
                  <a:lnTo>
                    <a:pt x="153" y="46"/>
                  </a:lnTo>
                  <a:lnTo>
                    <a:pt x="154" y="42"/>
                  </a:lnTo>
                  <a:lnTo>
                    <a:pt x="161" y="45"/>
                  </a:lnTo>
                  <a:lnTo>
                    <a:pt x="138" y="112"/>
                  </a:lnTo>
                  <a:lnTo>
                    <a:pt x="133" y="110"/>
                  </a:lnTo>
                  <a:lnTo>
                    <a:pt x="133" y="105"/>
                  </a:lnTo>
                  <a:lnTo>
                    <a:pt x="134" y="102"/>
                  </a:lnTo>
                  <a:lnTo>
                    <a:pt x="134" y="99"/>
                  </a:lnTo>
                  <a:lnTo>
                    <a:pt x="134" y="96"/>
                  </a:lnTo>
                  <a:lnTo>
                    <a:pt x="133" y="94"/>
                  </a:lnTo>
                  <a:lnTo>
                    <a:pt x="132" y="91"/>
                  </a:lnTo>
                  <a:lnTo>
                    <a:pt x="131" y="90"/>
                  </a:lnTo>
                  <a:lnTo>
                    <a:pt x="128" y="88"/>
                  </a:lnTo>
                  <a:lnTo>
                    <a:pt x="126" y="87"/>
                  </a:lnTo>
                  <a:lnTo>
                    <a:pt x="122" y="86"/>
                  </a:lnTo>
                  <a:lnTo>
                    <a:pt x="31" y="5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01" name="Freeform 1077"/>
            <p:cNvSpPr>
              <a:spLocks/>
            </p:cNvSpPr>
            <p:nvPr/>
          </p:nvSpPr>
          <p:spPr bwMode="auto">
            <a:xfrm>
              <a:off x="4369" y="3231"/>
              <a:ext cx="75" cy="68"/>
            </a:xfrm>
            <a:custGeom>
              <a:avLst/>
              <a:gdLst>
                <a:gd name="T0" fmla="*/ 0 w 152"/>
                <a:gd name="T1" fmla="*/ 1 h 135"/>
                <a:gd name="T2" fmla="*/ 0 w 152"/>
                <a:gd name="T3" fmla="*/ 1 h 135"/>
                <a:gd name="T4" fmla="*/ 0 w 152"/>
                <a:gd name="T5" fmla="*/ 1 h 135"/>
                <a:gd name="T6" fmla="*/ 0 w 152"/>
                <a:gd name="T7" fmla="*/ 1 h 135"/>
                <a:gd name="T8" fmla="*/ 0 w 152"/>
                <a:gd name="T9" fmla="*/ 1 h 135"/>
                <a:gd name="T10" fmla="*/ 0 w 152"/>
                <a:gd name="T11" fmla="*/ 1 h 135"/>
                <a:gd name="T12" fmla="*/ 0 w 152"/>
                <a:gd name="T13" fmla="*/ 1 h 135"/>
                <a:gd name="T14" fmla="*/ 0 w 152"/>
                <a:gd name="T15" fmla="*/ 2 h 135"/>
                <a:gd name="T16" fmla="*/ 0 w 152"/>
                <a:gd name="T17" fmla="*/ 2 h 135"/>
                <a:gd name="T18" fmla="*/ 0 w 152"/>
                <a:gd name="T19" fmla="*/ 2 h 135"/>
                <a:gd name="T20" fmla="*/ 0 w 152"/>
                <a:gd name="T21" fmla="*/ 2 h 135"/>
                <a:gd name="T22" fmla="*/ 1 w 152"/>
                <a:gd name="T23" fmla="*/ 2 h 135"/>
                <a:gd name="T24" fmla="*/ 1 w 152"/>
                <a:gd name="T25" fmla="*/ 2 h 135"/>
                <a:gd name="T26" fmla="*/ 1 w 152"/>
                <a:gd name="T27" fmla="*/ 2 h 135"/>
                <a:gd name="T28" fmla="*/ 2 w 152"/>
                <a:gd name="T29" fmla="*/ 2 h 135"/>
                <a:gd name="T30" fmla="*/ 2 w 152"/>
                <a:gd name="T31" fmla="*/ 2 h 135"/>
                <a:gd name="T32" fmla="*/ 2 w 152"/>
                <a:gd name="T33" fmla="*/ 1 h 135"/>
                <a:gd name="T34" fmla="*/ 2 w 152"/>
                <a:gd name="T35" fmla="*/ 1 h 135"/>
                <a:gd name="T36" fmla="*/ 2 w 152"/>
                <a:gd name="T37" fmla="*/ 1 h 135"/>
                <a:gd name="T38" fmla="*/ 1 w 152"/>
                <a:gd name="T39" fmla="*/ 1 h 135"/>
                <a:gd name="T40" fmla="*/ 1 w 152"/>
                <a:gd name="T41" fmla="*/ 1 h 135"/>
                <a:gd name="T42" fmla="*/ 2 w 152"/>
                <a:gd name="T43" fmla="*/ 1 h 135"/>
                <a:gd name="T44" fmla="*/ 2 w 152"/>
                <a:gd name="T45" fmla="*/ 1 h 135"/>
                <a:gd name="T46" fmla="*/ 2 w 152"/>
                <a:gd name="T47" fmla="*/ 1 h 135"/>
                <a:gd name="T48" fmla="*/ 2 w 152"/>
                <a:gd name="T49" fmla="*/ 1 h 135"/>
                <a:gd name="T50" fmla="*/ 2 w 152"/>
                <a:gd name="T51" fmla="*/ 2 h 135"/>
                <a:gd name="T52" fmla="*/ 2 w 152"/>
                <a:gd name="T53" fmla="*/ 2 h 135"/>
                <a:gd name="T54" fmla="*/ 2 w 152"/>
                <a:gd name="T55" fmla="*/ 2 h 135"/>
                <a:gd name="T56" fmla="*/ 1 w 152"/>
                <a:gd name="T57" fmla="*/ 2 h 135"/>
                <a:gd name="T58" fmla="*/ 1 w 152"/>
                <a:gd name="T59" fmla="*/ 3 h 135"/>
                <a:gd name="T60" fmla="*/ 1 w 152"/>
                <a:gd name="T61" fmla="*/ 3 h 135"/>
                <a:gd name="T62" fmla="*/ 0 w 152"/>
                <a:gd name="T63" fmla="*/ 3 h 135"/>
                <a:gd name="T64" fmla="*/ 0 w 152"/>
                <a:gd name="T65" fmla="*/ 2 h 135"/>
                <a:gd name="T66" fmla="*/ 0 w 152"/>
                <a:gd name="T67" fmla="*/ 2 h 135"/>
                <a:gd name="T68" fmla="*/ 0 w 152"/>
                <a:gd name="T69" fmla="*/ 2 h 135"/>
                <a:gd name="T70" fmla="*/ 0 w 152"/>
                <a:gd name="T71" fmla="*/ 1 h 135"/>
                <a:gd name="T72" fmla="*/ 0 w 152"/>
                <a:gd name="T73" fmla="*/ 1 h 135"/>
                <a:gd name="T74" fmla="*/ 0 w 152"/>
                <a:gd name="T75" fmla="*/ 1 h 135"/>
                <a:gd name="T76" fmla="*/ 0 w 152"/>
                <a:gd name="T77" fmla="*/ 1 h 135"/>
                <a:gd name="T78" fmla="*/ 0 w 152"/>
                <a:gd name="T79" fmla="*/ 1 h 135"/>
                <a:gd name="T80" fmla="*/ 0 w 152"/>
                <a:gd name="T81" fmla="*/ 1 h 135"/>
                <a:gd name="T82" fmla="*/ 0 w 152"/>
                <a:gd name="T83" fmla="*/ 1 h 135"/>
                <a:gd name="T84" fmla="*/ 0 w 152"/>
                <a:gd name="T85" fmla="*/ 1 h 135"/>
                <a:gd name="T86" fmla="*/ 0 w 152"/>
                <a:gd name="T87" fmla="*/ 1 h 135"/>
                <a:gd name="T88" fmla="*/ 0 w 152"/>
                <a:gd name="T89" fmla="*/ 1 h 135"/>
                <a:gd name="T90" fmla="*/ 0 w 152"/>
                <a:gd name="T91" fmla="*/ 1 h 135"/>
                <a:gd name="T92" fmla="*/ 0 w 152"/>
                <a:gd name="T93" fmla="*/ 1 h 135"/>
                <a:gd name="T94" fmla="*/ 0 w 152"/>
                <a:gd name="T95" fmla="*/ 1 h 135"/>
                <a:gd name="T96" fmla="*/ 0 w 152"/>
                <a:gd name="T97" fmla="*/ 1 h 135"/>
                <a:gd name="T98" fmla="*/ 0 w 152"/>
                <a:gd name="T99" fmla="*/ 1 h 135"/>
                <a:gd name="T100" fmla="*/ 0 w 152"/>
                <a:gd name="T101" fmla="*/ 1 h 135"/>
                <a:gd name="T102" fmla="*/ 0 w 152"/>
                <a:gd name="T103" fmla="*/ 1 h 135"/>
                <a:gd name="T104" fmla="*/ 0 w 152"/>
                <a:gd name="T105" fmla="*/ 1 h 13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52"/>
                <a:gd name="T160" fmla="*/ 0 h 135"/>
                <a:gd name="T161" fmla="*/ 152 w 152"/>
                <a:gd name="T162" fmla="*/ 135 h 13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52" h="135">
                  <a:moveTo>
                    <a:pt x="58" y="0"/>
                  </a:moveTo>
                  <a:lnTo>
                    <a:pt x="59" y="11"/>
                  </a:lnTo>
                  <a:lnTo>
                    <a:pt x="52" y="13"/>
                  </a:lnTo>
                  <a:lnTo>
                    <a:pt x="46" y="14"/>
                  </a:lnTo>
                  <a:lnTo>
                    <a:pt x="40" y="16"/>
                  </a:lnTo>
                  <a:lnTo>
                    <a:pt x="35" y="19"/>
                  </a:lnTo>
                  <a:lnTo>
                    <a:pt x="28" y="23"/>
                  </a:lnTo>
                  <a:lnTo>
                    <a:pt x="24" y="27"/>
                  </a:lnTo>
                  <a:lnTo>
                    <a:pt x="20" y="31"/>
                  </a:lnTo>
                  <a:lnTo>
                    <a:pt x="15" y="36"/>
                  </a:lnTo>
                  <a:lnTo>
                    <a:pt x="13" y="41"/>
                  </a:lnTo>
                  <a:lnTo>
                    <a:pt x="12" y="48"/>
                  </a:lnTo>
                  <a:lnTo>
                    <a:pt x="11" y="56"/>
                  </a:lnTo>
                  <a:lnTo>
                    <a:pt x="12" y="64"/>
                  </a:lnTo>
                  <a:lnTo>
                    <a:pt x="15" y="70"/>
                  </a:lnTo>
                  <a:lnTo>
                    <a:pt x="20" y="77"/>
                  </a:lnTo>
                  <a:lnTo>
                    <a:pt x="26" y="82"/>
                  </a:lnTo>
                  <a:lnTo>
                    <a:pt x="33" y="87"/>
                  </a:lnTo>
                  <a:lnTo>
                    <a:pt x="40" y="90"/>
                  </a:lnTo>
                  <a:lnTo>
                    <a:pt x="49" y="93"/>
                  </a:lnTo>
                  <a:lnTo>
                    <a:pt x="57" y="95"/>
                  </a:lnTo>
                  <a:lnTo>
                    <a:pt x="63" y="97"/>
                  </a:lnTo>
                  <a:lnTo>
                    <a:pt x="77" y="100"/>
                  </a:lnTo>
                  <a:lnTo>
                    <a:pt x="89" y="100"/>
                  </a:lnTo>
                  <a:lnTo>
                    <a:pt x="99" y="99"/>
                  </a:lnTo>
                  <a:lnTo>
                    <a:pt x="109" y="96"/>
                  </a:lnTo>
                  <a:lnTo>
                    <a:pt x="116" y="93"/>
                  </a:lnTo>
                  <a:lnTo>
                    <a:pt x="124" y="89"/>
                  </a:lnTo>
                  <a:lnTo>
                    <a:pt x="129" y="84"/>
                  </a:lnTo>
                  <a:lnTo>
                    <a:pt x="134" y="78"/>
                  </a:lnTo>
                  <a:lnTo>
                    <a:pt x="137" y="73"/>
                  </a:lnTo>
                  <a:lnTo>
                    <a:pt x="139" y="66"/>
                  </a:lnTo>
                  <a:lnTo>
                    <a:pt x="140" y="61"/>
                  </a:lnTo>
                  <a:lnTo>
                    <a:pt x="139" y="55"/>
                  </a:lnTo>
                  <a:lnTo>
                    <a:pt x="139" y="50"/>
                  </a:lnTo>
                  <a:lnTo>
                    <a:pt x="137" y="44"/>
                  </a:lnTo>
                  <a:lnTo>
                    <a:pt x="135" y="40"/>
                  </a:lnTo>
                  <a:lnTo>
                    <a:pt x="132" y="36"/>
                  </a:lnTo>
                  <a:lnTo>
                    <a:pt x="129" y="31"/>
                  </a:lnTo>
                  <a:lnTo>
                    <a:pt x="126" y="27"/>
                  </a:lnTo>
                  <a:lnTo>
                    <a:pt x="122" y="23"/>
                  </a:lnTo>
                  <a:lnTo>
                    <a:pt x="118" y="19"/>
                  </a:lnTo>
                  <a:lnTo>
                    <a:pt x="124" y="14"/>
                  </a:lnTo>
                  <a:lnTo>
                    <a:pt x="129" y="19"/>
                  </a:lnTo>
                  <a:lnTo>
                    <a:pt x="135" y="26"/>
                  </a:lnTo>
                  <a:lnTo>
                    <a:pt x="140" y="31"/>
                  </a:lnTo>
                  <a:lnTo>
                    <a:pt x="143" y="38"/>
                  </a:lnTo>
                  <a:lnTo>
                    <a:pt x="147" y="44"/>
                  </a:lnTo>
                  <a:lnTo>
                    <a:pt x="150" y="51"/>
                  </a:lnTo>
                  <a:lnTo>
                    <a:pt x="151" y="58"/>
                  </a:lnTo>
                  <a:lnTo>
                    <a:pt x="152" y="66"/>
                  </a:lnTo>
                  <a:lnTo>
                    <a:pt x="151" y="74"/>
                  </a:lnTo>
                  <a:lnTo>
                    <a:pt x="150" y="81"/>
                  </a:lnTo>
                  <a:lnTo>
                    <a:pt x="147" y="93"/>
                  </a:lnTo>
                  <a:lnTo>
                    <a:pt x="142" y="103"/>
                  </a:lnTo>
                  <a:lnTo>
                    <a:pt x="136" y="112"/>
                  </a:lnTo>
                  <a:lnTo>
                    <a:pt x="128" y="119"/>
                  </a:lnTo>
                  <a:lnTo>
                    <a:pt x="121" y="125"/>
                  </a:lnTo>
                  <a:lnTo>
                    <a:pt x="111" y="130"/>
                  </a:lnTo>
                  <a:lnTo>
                    <a:pt x="101" y="133"/>
                  </a:lnTo>
                  <a:lnTo>
                    <a:pt x="90" y="134"/>
                  </a:lnTo>
                  <a:lnTo>
                    <a:pt x="79" y="135"/>
                  </a:lnTo>
                  <a:lnTo>
                    <a:pt x="69" y="133"/>
                  </a:lnTo>
                  <a:lnTo>
                    <a:pt x="57" y="130"/>
                  </a:lnTo>
                  <a:lnTo>
                    <a:pt x="46" y="126"/>
                  </a:lnTo>
                  <a:lnTo>
                    <a:pt x="35" y="119"/>
                  </a:lnTo>
                  <a:lnTo>
                    <a:pt x="25" y="112"/>
                  </a:lnTo>
                  <a:lnTo>
                    <a:pt x="17" y="103"/>
                  </a:lnTo>
                  <a:lnTo>
                    <a:pt x="10" y="94"/>
                  </a:lnTo>
                  <a:lnTo>
                    <a:pt x="5" y="84"/>
                  </a:lnTo>
                  <a:lnTo>
                    <a:pt x="1" y="74"/>
                  </a:lnTo>
                  <a:lnTo>
                    <a:pt x="0" y="62"/>
                  </a:lnTo>
                  <a:lnTo>
                    <a:pt x="1" y="50"/>
                  </a:lnTo>
                  <a:lnTo>
                    <a:pt x="2" y="48"/>
                  </a:lnTo>
                  <a:lnTo>
                    <a:pt x="2" y="47"/>
                  </a:lnTo>
                  <a:lnTo>
                    <a:pt x="4" y="44"/>
                  </a:lnTo>
                  <a:lnTo>
                    <a:pt x="5" y="42"/>
                  </a:lnTo>
                  <a:lnTo>
                    <a:pt x="6" y="40"/>
                  </a:lnTo>
                  <a:lnTo>
                    <a:pt x="6" y="39"/>
                  </a:lnTo>
                  <a:lnTo>
                    <a:pt x="7" y="37"/>
                  </a:lnTo>
                  <a:lnTo>
                    <a:pt x="8" y="36"/>
                  </a:lnTo>
                  <a:lnTo>
                    <a:pt x="8" y="34"/>
                  </a:lnTo>
                  <a:lnTo>
                    <a:pt x="9" y="32"/>
                  </a:lnTo>
                  <a:lnTo>
                    <a:pt x="10" y="31"/>
                  </a:lnTo>
                  <a:lnTo>
                    <a:pt x="11" y="30"/>
                  </a:lnTo>
                  <a:lnTo>
                    <a:pt x="11" y="29"/>
                  </a:lnTo>
                  <a:lnTo>
                    <a:pt x="12" y="28"/>
                  </a:lnTo>
                  <a:lnTo>
                    <a:pt x="12" y="27"/>
                  </a:lnTo>
                  <a:lnTo>
                    <a:pt x="13" y="26"/>
                  </a:lnTo>
                  <a:lnTo>
                    <a:pt x="13" y="25"/>
                  </a:lnTo>
                  <a:lnTo>
                    <a:pt x="14" y="24"/>
                  </a:lnTo>
                  <a:lnTo>
                    <a:pt x="14" y="23"/>
                  </a:lnTo>
                  <a:lnTo>
                    <a:pt x="14" y="22"/>
                  </a:lnTo>
                  <a:lnTo>
                    <a:pt x="14" y="19"/>
                  </a:lnTo>
                  <a:lnTo>
                    <a:pt x="15" y="18"/>
                  </a:lnTo>
                  <a:lnTo>
                    <a:pt x="15" y="16"/>
                  </a:lnTo>
                  <a:lnTo>
                    <a:pt x="15" y="15"/>
                  </a:lnTo>
                  <a:lnTo>
                    <a:pt x="15" y="13"/>
                  </a:lnTo>
                  <a:lnTo>
                    <a:pt x="15" y="12"/>
                  </a:lnTo>
                  <a:lnTo>
                    <a:pt x="14" y="11"/>
                  </a:lnTo>
                  <a:lnTo>
                    <a:pt x="14" y="9"/>
                  </a:lnTo>
                  <a:lnTo>
                    <a:pt x="14" y="8"/>
                  </a:lnTo>
                  <a:lnTo>
                    <a:pt x="14" y="6"/>
                  </a:lnTo>
                  <a:lnTo>
                    <a:pt x="12" y="3"/>
                  </a:lnTo>
                  <a:lnTo>
                    <a:pt x="59" y="1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02" name="Freeform 1078"/>
            <p:cNvSpPr>
              <a:spLocks/>
            </p:cNvSpPr>
            <p:nvPr/>
          </p:nvSpPr>
          <p:spPr bwMode="auto">
            <a:xfrm>
              <a:off x="4369" y="3231"/>
              <a:ext cx="75" cy="68"/>
            </a:xfrm>
            <a:custGeom>
              <a:avLst/>
              <a:gdLst>
                <a:gd name="T0" fmla="*/ 0 w 152"/>
                <a:gd name="T1" fmla="*/ 1 h 135"/>
                <a:gd name="T2" fmla="*/ 0 w 152"/>
                <a:gd name="T3" fmla="*/ 1 h 135"/>
                <a:gd name="T4" fmla="*/ 0 w 152"/>
                <a:gd name="T5" fmla="*/ 1 h 135"/>
                <a:gd name="T6" fmla="*/ 0 w 152"/>
                <a:gd name="T7" fmla="*/ 1 h 135"/>
                <a:gd name="T8" fmla="*/ 0 w 152"/>
                <a:gd name="T9" fmla="*/ 1 h 135"/>
                <a:gd name="T10" fmla="*/ 0 w 152"/>
                <a:gd name="T11" fmla="*/ 1 h 135"/>
                <a:gd name="T12" fmla="*/ 0 w 152"/>
                <a:gd name="T13" fmla="*/ 1 h 135"/>
                <a:gd name="T14" fmla="*/ 0 w 152"/>
                <a:gd name="T15" fmla="*/ 2 h 135"/>
                <a:gd name="T16" fmla="*/ 0 w 152"/>
                <a:gd name="T17" fmla="*/ 2 h 135"/>
                <a:gd name="T18" fmla="*/ 0 w 152"/>
                <a:gd name="T19" fmla="*/ 2 h 135"/>
                <a:gd name="T20" fmla="*/ 0 w 152"/>
                <a:gd name="T21" fmla="*/ 2 h 135"/>
                <a:gd name="T22" fmla="*/ 1 w 152"/>
                <a:gd name="T23" fmla="*/ 2 h 135"/>
                <a:gd name="T24" fmla="*/ 1 w 152"/>
                <a:gd name="T25" fmla="*/ 2 h 135"/>
                <a:gd name="T26" fmla="*/ 1 w 152"/>
                <a:gd name="T27" fmla="*/ 2 h 135"/>
                <a:gd name="T28" fmla="*/ 2 w 152"/>
                <a:gd name="T29" fmla="*/ 2 h 135"/>
                <a:gd name="T30" fmla="*/ 2 w 152"/>
                <a:gd name="T31" fmla="*/ 2 h 135"/>
                <a:gd name="T32" fmla="*/ 2 w 152"/>
                <a:gd name="T33" fmla="*/ 1 h 135"/>
                <a:gd name="T34" fmla="*/ 2 w 152"/>
                <a:gd name="T35" fmla="*/ 1 h 135"/>
                <a:gd name="T36" fmla="*/ 2 w 152"/>
                <a:gd name="T37" fmla="*/ 1 h 135"/>
                <a:gd name="T38" fmla="*/ 1 w 152"/>
                <a:gd name="T39" fmla="*/ 1 h 135"/>
                <a:gd name="T40" fmla="*/ 1 w 152"/>
                <a:gd name="T41" fmla="*/ 1 h 135"/>
                <a:gd name="T42" fmla="*/ 2 w 152"/>
                <a:gd name="T43" fmla="*/ 1 h 135"/>
                <a:gd name="T44" fmla="*/ 2 w 152"/>
                <a:gd name="T45" fmla="*/ 1 h 135"/>
                <a:gd name="T46" fmla="*/ 2 w 152"/>
                <a:gd name="T47" fmla="*/ 1 h 135"/>
                <a:gd name="T48" fmla="*/ 2 w 152"/>
                <a:gd name="T49" fmla="*/ 1 h 135"/>
                <a:gd name="T50" fmla="*/ 2 w 152"/>
                <a:gd name="T51" fmla="*/ 2 h 135"/>
                <a:gd name="T52" fmla="*/ 2 w 152"/>
                <a:gd name="T53" fmla="*/ 2 h 135"/>
                <a:gd name="T54" fmla="*/ 2 w 152"/>
                <a:gd name="T55" fmla="*/ 2 h 135"/>
                <a:gd name="T56" fmla="*/ 1 w 152"/>
                <a:gd name="T57" fmla="*/ 2 h 135"/>
                <a:gd name="T58" fmla="*/ 1 w 152"/>
                <a:gd name="T59" fmla="*/ 3 h 135"/>
                <a:gd name="T60" fmla="*/ 1 w 152"/>
                <a:gd name="T61" fmla="*/ 3 h 135"/>
                <a:gd name="T62" fmla="*/ 0 w 152"/>
                <a:gd name="T63" fmla="*/ 3 h 135"/>
                <a:gd name="T64" fmla="*/ 0 w 152"/>
                <a:gd name="T65" fmla="*/ 2 h 135"/>
                <a:gd name="T66" fmla="*/ 0 w 152"/>
                <a:gd name="T67" fmla="*/ 2 h 135"/>
                <a:gd name="T68" fmla="*/ 0 w 152"/>
                <a:gd name="T69" fmla="*/ 2 h 135"/>
                <a:gd name="T70" fmla="*/ 0 w 152"/>
                <a:gd name="T71" fmla="*/ 1 h 135"/>
                <a:gd name="T72" fmla="*/ 0 w 152"/>
                <a:gd name="T73" fmla="*/ 1 h 135"/>
                <a:gd name="T74" fmla="*/ 0 w 152"/>
                <a:gd name="T75" fmla="*/ 1 h 135"/>
                <a:gd name="T76" fmla="*/ 0 w 152"/>
                <a:gd name="T77" fmla="*/ 1 h 135"/>
                <a:gd name="T78" fmla="*/ 0 w 152"/>
                <a:gd name="T79" fmla="*/ 1 h 135"/>
                <a:gd name="T80" fmla="*/ 0 w 152"/>
                <a:gd name="T81" fmla="*/ 1 h 135"/>
                <a:gd name="T82" fmla="*/ 0 w 152"/>
                <a:gd name="T83" fmla="*/ 1 h 135"/>
                <a:gd name="T84" fmla="*/ 0 w 152"/>
                <a:gd name="T85" fmla="*/ 1 h 135"/>
                <a:gd name="T86" fmla="*/ 0 w 152"/>
                <a:gd name="T87" fmla="*/ 1 h 135"/>
                <a:gd name="T88" fmla="*/ 0 w 152"/>
                <a:gd name="T89" fmla="*/ 1 h 135"/>
                <a:gd name="T90" fmla="*/ 0 w 152"/>
                <a:gd name="T91" fmla="*/ 1 h 135"/>
                <a:gd name="T92" fmla="*/ 0 w 152"/>
                <a:gd name="T93" fmla="*/ 1 h 135"/>
                <a:gd name="T94" fmla="*/ 0 w 152"/>
                <a:gd name="T95" fmla="*/ 1 h 135"/>
                <a:gd name="T96" fmla="*/ 0 w 152"/>
                <a:gd name="T97" fmla="*/ 1 h 135"/>
                <a:gd name="T98" fmla="*/ 0 w 152"/>
                <a:gd name="T99" fmla="*/ 1 h 135"/>
                <a:gd name="T100" fmla="*/ 0 w 152"/>
                <a:gd name="T101" fmla="*/ 1 h 135"/>
                <a:gd name="T102" fmla="*/ 0 w 152"/>
                <a:gd name="T103" fmla="*/ 1 h 135"/>
                <a:gd name="T104" fmla="*/ 0 w 152"/>
                <a:gd name="T105" fmla="*/ 1 h 13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52"/>
                <a:gd name="T160" fmla="*/ 0 h 135"/>
                <a:gd name="T161" fmla="*/ 152 w 152"/>
                <a:gd name="T162" fmla="*/ 135 h 13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52" h="135">
                  <a:moveTo>
                    <a:pt x="58" y="0"/>
                  </a:moveTo>
                  <a:lnTo>
                    <a:pt x="59" y="11"/>
                  </a:lnTo>
                  <a:lnTo>
                    <a:pt x="52" y="13"/>
                  </a:lnTo>
                  <a:lnTo>
                    <a:pt x="46" y="14"/>
                  </a:lnTo>
                  <a:lnTo>
                    <a:pt x="40" y="16"/>
                  </a:lnTo>
                  <a:lnTo>
                    <a:pt x="35" y="19"/>
                  </a:lnTo>
                  <a:lnTo>
                    <a:pt x="28" y="23"/>
                  </a:lnTo>
                  <a:lnTo>
                    <a:pt x="24" y="27"/>
                  </a:lnTo>
                  <a:lnTo>
                    <a:pt x="20" y="31"/>
                  </a:lnTo>
                  <a:lnTo>
                    <a:pt x="15" y="36"/>
                  </a:lnTo>
                  <a:lnTo>
                    <a:pt x="13" y="41"/>
                  </a:lnTo>
                  <a:lnTo>
                    <a:pt x="12" y="48"/>
                  </a:lnTo>
                  <a:lnTo>
                    <a:pt x="11" y="56"/>
                  </a:lnTo>
                  <a:lnTo>
                    <a:pt x="12" y="64"/>
                  </a:lnTo>
                  <a:lnTo>
                    <a:pt x="15" y="70"/>
                  </a:lnTo>
                  <a:lnTo>
                    <a:pt x="20" y="77"/>
                  </a:lnTo>
                  <a:lnTo>
                    <a:pt x="26" y="82"/>
                  </a:lnTo>
                  <a:lnTo>
                    <a:pt x="33" y="87"/>
                  </a:lnTo>
                  <a:lnTo>
                    <a:pt x="40" y="90"/>
                  </a:lnTo>
                  <a:lnTo>
                    <a:pt x="49" y="93"/>
                  </a:lnTo>
                  <a:lnTo>
                    <a:pt x="57" y="95"/>
                  </a:lnTo>
                  <a:lnTo>
                    <a:pt x="63" y="97"/>
                  </a:lnTo>
                  <a:lnTo>
                    <a:pt x="77" y="100"/>
                  </a:lnTo>
                  <a:lnTo>
                    <a:pt x="89" y="100"/>
                  </a:lnTo>
                  <a:lnTo>
                    <a:pt x="99" y="99"/>
                  </a:lnTo>
                  <a:lnTo>
                    <a:pt x="109" y="96"/>
                  </a:lnTo>
                  <a:lnTo>
                    <a:pt x="116" y="93"/>
                  </a:lnTo>
                  <a:lnTo>
                    <a:pt x="124" y="89"/>
                  </a:lnTo>
                  <a:lnTo>
                    <a:pt x="129" y="84"/>
                  </a:lnTo>
                  <a:lnTo>
                    <a:pt x="134" y="78"/>
                  </a:lnTo>
                  <a:lnTo>
                    <a:pt x="137" y="73"/>
                  </a:lnTo>
                  <a:lnTo>
                    <a:pt x="139" y="66"/>
                  </a:lnTo>
                  <a:lnTo>
                    <a:pt x="140" y="61"/>
                  </a:lnTo>
                  <a:lnTo>
                    <a:pt x="139" y="55"/>
                  </a:lnTo>
                  <a:lnTo>
                    <a:pt x="139" y="50"/>
                  </a:lnTo>
                  <a:lnTo>
                    <a:pt x="137" y="44"/>
                  </a:lnTo>
                  <a:lnTo>
                    <a:pt x="135" y="40"/>
                  </a:lnTo>
                  <a:lnTo>
                    <a:pt x="132" y="36"/>
                  </a:lnTo>
                  <a:lnTo>
                    <a:pt x="129" y="31"/>
                  </a:lnTo>
                  <a:lnTo>
                    <a:pt x="126" y="27"/>
                  </a:lnTo>
                  <a:lnTo>
                    <a:pt x="122" y="23"/>
                  </a:lnTo>
                  <a:lnTo>
                    <a:pt x="118" y="19"/>
                  </a:lnTo>
                  <a:lnTo>
                    <a:pt x="124" y="14"/>
                  </a:lnTo>
                  <a:lnTo>
                    <a:pt x="129" y="19"/>
                  </a:lnTo>
                  <a:lnTo>
                    <a:pt x="135" y="26"/>
                  </a:lnTo>
                  <a:lnTo>
                    <a:pt x="140" y="31"/>
                  </a:lnTo>
                  <a:lnTo>
                    <a:pt x="143" y="38"/>
                  </a:lnTo>
                  <a:lnTo>
                    <a:pt x="147" y="44"/>
                  </a:lnTo>
                  <a:lnTo>
                    <a:pt x="150" y="51"/>
                  </a:lnTo>
                  <a:lnTo>
                    <a:pt x="151" y="58"/>
                  </a:lnTo>
                  <a:lnTo>
                    <a:pt x="152" y="66"/>
                  </a:lnTo>
                  <a:lnTo>
                    <a:pt x="151" y="74"/>
                  </a:lnTo>
                  <a:lnTo>
                    <a:pt x="150" y="81"/>
                  </a:lnTo>
                  <a:lnTo>
                    <a:pt x="147" y="93"/>
                  </a:lnTo>
                  <a:lnTo>
                    <a:pt x="142" y="103"/>
                  </a:lnTo>
                  <a:lnTo>
                    <a:pt x="136" y="112"/>
                  </a:lnTo>
                  <a:lnTo>
                    <a:pt x="128" y="119"/>
                  </a:lnTo>
                  <a:lnTo>
                    <a:pt x="121" y="125"/>
                  </a:lnTo>
                  <a:lnTo>
                    <a:pt x="111" y="130"/>
                  </a:lnTo>
                  <a:lnTo>
                    <a:pt x="101" y="133"/>
                  </a:lnTo>
                  <a:lnTo>
                    <a:pt x="90" y="134"/>
                  </a:lnTo>
                  <a:lnTo>
                    <a:pt x="79" y="135"/>
                  </a:lnTo>
                  <a:lnTo>
                    <a:pt x="69" y="133"/>
                  </a:lnTo>
                  <a:lnTo>
                    <a:pt x="57" y="130"/>
                  </a:lnTo>
                  <a:lnTo>
                    <a:pt x="46" y="126"/>
                  </a:lnTo>
                  <a:lnTo>
                    <a:pt x="35" y="119"/>
                  </a:lnTo>
                  <a:lnTo>
                    <a:pt x="25" y="112"/>
                  </a:lnTo>
                  <a:lnTo>
                    <a:pt x="17" y="103"/>
                  </a:lnTo>
                  <a:lnTo>
                    <a:pt x="10" y="94"/>
                  </a:lnTo>
                  <a:lnTo>
                    <a:pt x="5" y="84"/>
                  </a:lnTo>
                  <a:lnTo>
                    <a:pt x="1" y="74"/>
                  </a:lnTo>
                  <a:lnTo>
                    <a:pt x="0" y="62"/>
                  </a:lnTo>
                  <a:lnTo>
                    <a:pt x="1" y="50"/>
                  </a:lnTo>
                  <a:lnTo>
                    <a:pt x="2" y="48"/>
                  </a:lnTo>
                  <a:lnTo>
                    <a:pt x="2" y="47"/>
                  </a:lnTo>
                  <a:lnTo>
                    <a:pt x="4" y="44"/>
                  </a:lnTo>
                  <a:lnTo>
                    <a:pt x="5" y="42"/>
                  </a:lnTo>
                  <a:lnTo>
                    <a:pt x="6" y="40"/>
                  </a:lnTo>
                  <a:lnTo>
                    <a:pt x="6" y="39"/>
                  </a:lnTo>
                  <a:lnTo>
                    <a:pt x="7" y="37"/>
                  </a:lnTo>
                  <a:lnTo>
                    <a:pt x="8" y="36"/>
                  </a:lnTo>
                  <a:lnTo>
                    <a:pt x="8" y="34"/>
                  </a:lnTo>
                  <a:lnTo>
                    <a:pt x="9" y="32"/>
                  </a:lnTo>
                  <a:lnTo>
                    <a:pt x="10" y="31"/>
                  </a:lnTo>
                  <a:lnTo>
                    <a:pt x="11" y="30"/>
                  </a:lnTo>
                  <a:lnTo>
                    <a:pt x="11" y="29"/>
                  </a:lnTo>
                  <a:lnTo>
                    <a:pt x="12" y="28"/>
                  </a:lnTo>
                  <a:lnTo>
                    <a:pt x="12" y="27"/>
                  </a:lnTo>
                  <a:lnTo>
                    <a:pt x="13" y="26"/>
                  </a:lnTo>
                  <a:lnTo>
                    <a:pt x="13" y="25"/>
                  </a:lnTo>
                  <a:lnTo>
                    <a:pt x="14" y="24"/>
                  </a:lnTo>
                  <a:lnTo>
                    <a:pt x="14" y="23"/>
                  </a:lnTo>
                  <a:lnTo>
                    <a:pt x="14" y="22"/>
                  </a:lnTo>
                  <a:lnTo>
                    <a:pt x="14" y="19"/>
                  </a:lnTo>
                  <a:lnTo>
                    <a:pt x="15" y="18"/>
                  </a:lnTo>
                  <a:lnTo>
                    <a:pt x="15" y="16"/>
                  </a:lnTo>
                  <a:lnTo>
                    <a:pt x="15" y="15"/>
                  </a:lnTo>
                  <a:lnTo>
                    <a:pt x="15" y="13"/>
                  </a:lnTo>
                  <a:lnTo>
                    <a:pt x="15" y="12"/>
                  </a:lnTo>
                  <a:lnTo>
                    <a:pt x="14" y="11"/>
                  </a:lnTo>
                  <a:lnTo>
                    <a:pt x="14" y="9"/>
                  </a:lnTo>
                  <a:lnTo>
                    <a:pt x="14" y="8"/>
                  </a:lnTo>
                  <a:lnTo>
                    <a:pt x="14" y="6"/>
                  </a:lnTo>
                  <a:lnTo>
                    <a:pt x="12" y="3"/>
                  </a:lnTo>
                  <a:lnTo>
                    <a:pt x="59" y="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03" name="Freeform 1079"/>
            <p:cNvSpPr>
              <a:spLocks/>
            </p:cNvSpPr>
            <p:nvPr/>
          </p:nvSpPr>
          <p:spPr bwMode="auto">
            <a:xfrm>
              <a:off x="4377" y="3167"/>
              <a:ext cx="77" cy="78"/>
            </a:xfrm>
            <a:custGeom>
              <a:avLst/>
              <a:gdLst>
                <a:gd name="T0" fmla="*/ 1 w 153"/>
                <a:gd name="T1" fmla="*/ 1 h 156"/>
                <a:gd name="T2" fmla="*/ 2 w 153"/>
                <a:gd name="T3" fmla="*/ 1 h 156"/>
                <a:gd name="T4" fmla="*/ 2 w 153"/>
                <a:gd name="T5" fmla="*/ 1 h 156"/>
                <a:gd name="T6" fmla="*/ 2 w 153"/>
                <a:gd name="T7" fmla="*/ 1 h 156"/>
                <a:gd name="T8" fmla="*/ 2 w 153"/>
                <a:gd name="T9" fmla="*/ 1 h 156"/>
                <a:gd name="T10" fmla="*/ 2 w 153"/>
                <a:gd name="T11" fmla="*/ 1 h 156"/>
                <a:gd name="T12" fmla="*/ 3 w 153"/>
                <a:gd name="T13" fmla="*/ 1 h 156"/>
                <a:gd name="T14" fmla="*/ 3 w 153"/>
                <a:gd name="T15" fmla="*/ 1 h 156"/>
                <a:gd name="T16" fmla="*/ 3 w 153"/>
                <a:gd name="T17" fmla="*/ 1 h 156"/>
                <a:gd name="T18" fmla="*/ 3 w 153"/>
                <a:gd name="T19" fmla="*/ 1 h 156"/>
                <a:gd name="T20" fmla="*/ 3 w 153"/>
                <a:gd name="T21" fmla="*/ 1 h 156"/>
                <a:gd name="T22" fmla="*/ 3 w 153"/>
                <a:gd name="T23" fmla="*/ 1 h 156"/>
                <a:gd name="T24" fmla="*/ 3 w 153"/>
                <a:gd name="T25" fmla="*/ 1 h 156"/>
                <a:gd name="T26" fmla="*/ 3 w 153"/>
                <a:gd name="T27" fmla="*/ 1 h 156"/>
                <a:gd name="T28" fmla="*/ 3 w 153"/>
                <a:gd name="T29" fmla="*/ 0 h 156"/>
                <a:gd name="T30" fmla="*/ 3 w 153"/>
                <a:gd name="T31" fmla="*/ 1 h 156"/>
                <a:gd name="T32" fmla="*/ 3 w 153"/>
                <a:gd name="T33" fmla="*/ 1 h 156"/>
                <a:gd name="T34" fmla="*/ 3 w 153"/>
                <a:gd name="T35" fmla="*/ 1 h 156"/>
                <a:gd name="T36" fmla="*/ 2 w 153"/>
                <a:gd name="T37" fmla="*/ 1 h 156"/>
                <a:gd name="T38" fmla="*/ 2 w 153"/>
                <a:gd name="T39" fmla="*/ 1 h 156"/>
                <a:gd name="T40" fmla="*/ 1 w 153"/>
                <a:gd name="T41" fmla="*/ 1 h 156"/>
                <a:gd name="T42" fmla="*/ 2 w 153"/>
                <a:gd name="T43" fmla="*/ 1 h 156"/>
                <a:gd name="T44" fmla="*/ 2 w 153"/>
                <a:gd name="T45" fmla="*/ 2 h 156"/>
                <a:gd name="T46" fmla="*/ 2 w 153"/>
                <a:gd name="T47" fmla="*/ 2 h 156"/>
                <a:gd name="T48" fmla="*/ 3 w 153"/>
                <a:gd name="T49" fmla="*/ 2 h 156"/>
                <a:gd name="T50" fmla="*/ 3 w 153"/>
                <a:gd name="T51" fmla="*/ 2 h 156"/>
                <a:gd name="T52" fmla="*/ 3 w 153"/>
                <a:gd name="T53" fmla="*/ 2 h 156"/>
                <a:gd name="T54" fmla="*/ 3 w 153"/>
                <a:gd name="T55" fmla="*/ 1 h 156"/>
                <a:gd name="T56" fmla="*/ 3 w 153"/>
                <a:gd name="T57" fmla="*/ 1 h 156"/>
                <a:gd name="T58" fmla="*/ 3 w 153"/>
                <a:gd name="T59" fmla="*/ 1 h 156"/>
                <a:gd name="T60" fmla="*/ 3 w 153"/>
                <a:gd name="T61" fmla="*/ 1 h 156"/>
                <a:gd name="T62" fmla="*/ 3 w 153"/>
                <a:gd name="T63" fmla="*/ 1 h 156"/>
                <a:gd name="T64" fmla="*/ 2 w 153"/>
                <a:gd name="T65" fmla="*/ 1 h 156"/>
                <a:gd name="T66" fmla="*/ 2 w 153"/>
                <a:gd name="T67" fmla="*/ 1 h 156"/>
                <a:gd name="T68" fmla="*/ 2 w 153"/>
                <a:gd name="T69" fmla="*/ 1 h 156"/>
                <a:gd name="T70" fmla="*/ 2 w 153"/>
                <a:gd name="T71" fmla="*/ 1 h 156"/>
                <a:gd name="T72" fmla="*/ 2 w 153"/>
                <a:gd name="T73" fmla="*/ 1 h 156"/>
                <a:gd name="T74" fmla="*/ 2 w 153"/>
                <a:gd name="T75" fmla="*/ 1 h 156"/>
                <a:gd name="T76" fmla="*/ 2 w 153"/>
                <a:gd name="T77" fmla="*/ 1 h 156"/>
                <a:gd name="T78" fmla="*/ 2 w 153"/>
                <a:gd name="T79" fmla="*/ 1 h 15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53"/>
                <a:gd name="T121" fmla="*/ 0 h 156"/>
                <a:gd name="T122" fmla="*/ 153 w 153"/>
                <a:gd name="T123" fmla="*/ 156 h 15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53" h="156">
                  <a:moveTo>
                    <a:pt x="85" y="104"/>
                  </a:moveTo>
                  <a:lnTo>
                    <a:pt x="26" y="78"/>
                  </a:lnTo>
                  <a:lnTo>
                    <a:pt x="91" y="63"/>
                  </a:lnTo>
                  <a:lnTo>
                    <a:pt x="86" y="104"/>
                  </a:lnTo>
                  <a:lnTo>
                    <a:pt x="96" y="109"/>
                  </a:lnTo>
                  <a:lnTo>
                    <a:pt x="98" y="60"/>
                  </a:lnTo>
                  <a:lnTo>
                    <a:pt x="122" y="54"/>
                  </a:lnTo>
                  <a:lnTo>
                    <a:pt x="123" y="54"/>
                  </a:lnTo>
                  <a:lnTo>
                    <a:pt x="125" y="54"/>
                  </a:lnTo>
                  <a:lnTo>
                    <a:pt x="126" y="53"/>
                  </a:lnTo>
                  <a:lnTo>
                    <a:pt x="127" y="53"/>
                  </a:lnTo>
                  <a:lnTo>
                    <a:pt x="128" y="53"/>
                  </a:lnTo>
                  <a:lnTo>
                    <a:pt x="130" y="53"/>
                  </a:lnTo>
                  <a:lnTo>
                    <a:pt x="131" y="52"/>
                  </a:lnTo>
                  <a:lnTo>
                    <a:pt x="133" y="52"/>
                  </a:lnTo>
                  <a:lnTo>
                    <a:pt x="134" y="52"/>
                  </a:lnTo>
                  <a:lnTo>
                    <a:pt x="135" y="52"/>
                  </a:lnTo>
                  <a:lnTo>
                    <a:pt x="136" y="52"/>
                  </a:lnTo>
                  <a:lnTo>
                    <a:pt x="138" y="53"/>
                  </a:lnTo>
                  <a:lnTo>
                    <a:pt x="139" y="53"/>
                  </a:lnTo>
                  <a:lnTo>
                    <a:pt x="140" y="54"/>
                  </a:lnTo>
                  <a:lnTo>
                    <a:pt x="140" y="56"/>
                  </a:lnTo>
                  <a:lnTo>
                    <a:pt x="141" y="57"/>
                  </a:lnTo>
                  <a:lnTo>
                    <a:pt x="143" y="60"/>
                  </a:lnTo>
                  <a:lnTo>
                    <a:pt x="143" y="62"/>
                  </a:lnTo>
                  <a:lnTo>
                    <a:pt x="143" y="64"/>
                  </a:lnTo>
                  <a:lnTo>
                    <a:pt x="143" y="67"/>
                  </a:lnTo>
                  <a:lnTo>
                    <a:pt x="148" y="70"/>
                  </a:lnTo>
                  <a:lnTo>
                    <a:pt x="153" y="0"/>
                  </a:lnTo>
                  <a:lnTo>
                    <a:pt x="148" y="0"/>
                  </a:lnTo>
                  <a:lnTo>
                    <a:pt x="147" y="4"/>
                  </a:lnTo>
                  <a:lnTo>
                    <a:pt x="146" y="9"/>
                  </a:lnTo>
                  <a:lnTo>
                    <a:pt x="144" y="12"/>
                  </a:lnTo>
                  <a:lnTo>
                    <a:pt x="141" y="14"/>
                  </a:lnTo>
                  <a:lnTo>
                    <a:pt x="138" y="16"/>
                  </a:lnTo>
                  <a:lnTo>
                    <a:pt x="135" y="17"/>
                  </a:lnTo>
                  <a:lnTo>
                    <a:pt x="132" y="18"/>
                  </a:lnTo>
                  <a:lnTo>
                    <a:pt x="128" y="20"/>
                  </a:lnTo>
                  <a:lnTo>
                    <a:pt x="124" y="21"/>
                  </a:lnTo>
                  <a:lnTo>
                    <a:pt x="120" y="21"/>
                  </a:lnTo>
                  <a:lnTo>
                    <a:pt x="0" y="49"/>
                  </a:lnTo>
                  <a:lnTo>
                    <a:pt x="7" y="80"/>
                  </a:lnTo>
                  <a:lnTo>
                    <a:pt x="107" y="125"/>
                  </a:lnTo>
                  <a:lnTo>
                    <a:pt x="111" y="127"/>
                  </a:lnTo>
                  <a:lnTo>
                    <a:pt x="115" y="129"/>
                  </a:lnTo>
                  <a:lnTo>
                    <a:pt x="119" y="131"/>
                  </a:lnTo>
                  <a:lnTo>
                    <a:pt x="123" y="133"/>
                  </a:lnTo>
                  <a:lnTo>
                    <a:pt x="125" y="137"/>
                  </a:lnTo>
                  <a:lnTo>
                    <a:pt x="128" y="139"/>
                  </a:lnTo>
                  <a:lnTo>
                    <a:pt x="131" y="142"/>
                  </a:lnTo>
                  <a:lnTo>
                    <a:pt x="133" y="146"/>
                  </a:lnTo>
                  <a:lnTo>
                    <a:pt x="134" y="151"/>
                  </a:lnTo>
                  <a:lnTo>
                    <a:pt x="135" y="156"/>
                  </a:lnTo>
                  <a:lnTo>
                    <a:pt x="143" y="156"/>
                  </a:lnTo>
                  <a:lnTo>
                    <a:pt x="146" y="104"/>
                  </a:lnTo>
                  <a:lnTo>
                    <a:pt x="140" y="104"/>
                  </a:lnTo>
                  <a:lnTo>
                    <a:pt x="139" y="106"/>
                  </a:lnTo>
                  <a:lnTo>
                    <a:pt x="139" y="108"/>
                  </a:lnTo>
                  <a:lnTo>
                    <a:pt x="138" y="112"/>
                  </a:lnTo>
                  <a:lnTo>
                    <a:pt x="137" y="114"/>
                  </a:lnTo>
                  <a:lnTo>
                    <a:pt x="135" y="115"/>
                  </a:lnTo>
                  <a:lnTo>
                    <a:pt x="134" y="117"/>
                  </a:lnTo>
                  <a:lnTo>
                    <a:pt x="132" y="118"/>
                  </a:lnTo>
                  <a:lnTo>
                    <a:pt x="130" y="119"/>
                  </a:lnTo>
                  <a:lnTo>
                    <a:pt x="127" y="119"/>
                  </a:lnTo>
                  <a:lnTo>
                    <a:pt x="125" y="119"/>
                  </a:lnTo>
                  <a:lnTo>
                    <a:pt x="123" y="119"/>
                  </a:lnTo>
                  <a:lnTo>
                    <a:pt x="121" y="119"/>
                  </a:lnTo>
                  <a:lnTo>
                    <a:pt x="119" y="119"/>
                  </a:lnTo>
                  <a:lnTo>
                    <a:pt x="118" y="118"/>
                  </a:lnTo>
                  <a:lnTo>
                    <a:pt x="115" y="118"/>
                  </a:lnTo>
                  <a:lnTo>
                    <a:pt x="113" y="117"/>
                  </a:lnTo>
                  <a:lnTo>
                    <a:pt x="112" y="117"/>
                  </a:lnTo>
                  <a:lnTo>
                    <a:pt x="110" y="116"/>
                  </a:lnTo>
                  <a:lnTo>
                    <a:pt x="108" y="115"/>
                  </a:lnTo>
                  <a:lnTo>
                    <a:pt x="107" y="114"/>
                  </a:lnTo>
                  <a:lnTo>
                    <a:pt x="96" y="109"/>
                  </a:lnTo>
                  <a:lnTo>
                    <a:pt x="86" y="104"/>
                  </a:lnTo>
                  <a:lnTo>
                    <a:pt x="85" y="10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04" name="Freeform 1080"/>
            <p:cNvSpPr>
              <a:spLocks/>
            </p:cNvSpPr>
            <p:nvPr/>
          </p:nvSpPr>
          <p:spPr bwMode="auto">
            <a:xfrm>
              <a:off x="4377" y="3167"/>
              <a:ext cx="77" cy="78"/>
            </a:xfrm>
            <a:custGeom>
              <a:avLst/>
              <a:gdLst>
                <a:gd name="T0" fmla="*/ 1 w 153"/>
                <a:gd name="T1" fmla="*/ 1 h 156"/>
                <a:gd name="T2" fmla="*/ 2 w 153"/>
                <a:gd name="T3" fmla="*/ 1 h 156"/>
                <a:gd name="T4" fmla="*/ 2 w 153"/>
                <a:gd name="T5" fmla="*/ 1 h 156"/>
                <a:gd name="T6" fmla="*/ 2 w 153"/>
                <a:gd name="T7" fmla="*/ 1 h 156"/>
                <a:gd name="T8" fmla="*/ 2 w 153"/>
                <a:gd name="T9" fmla="*/ 1 h 156"/>
                <a:gd name="T10" fmla="*/ 2 w 153"/>
                <a:gd name="T11" fmla="*/ 1 h 156"/>
                <a:gd name="T12" fmla="*/ 3 w 153"/>
                <a:gd name="T13" fmla="*/ 1 h 156"/>
                <a:gd name="T14" fmla="*/ 3 w 153"/>
                <a:gd name="T15" fmla="*/ 1 h 156"/>
                <a:gd name="T16" fmla="*/ 3 w 153"/>
                <a:gd name="T17" fmla="*/ 1 h 156"/>
                <a:gd name="T18" fmla="*/ 3 w 153"/>
                <a:gd name="T19" fmla="*/ 1 h 156"/>
                <a:gd name="T20" fmla="*/ 3 w 153"/>
                <a:gd name="T21" fmla="*/ 1 h 156"/>
                <a:gd name="T22" fmla="*/ 3 w 153"/>
                <a:gd name="T23" fmla="*/ 1 h 156"/>
                <a:gd name="T24" fmla="*/ 3 w 153"/>
                <a:gd name="T25" fmla="*/ 1 h 156"/>
                <a:gd name="T26" fmla="*/ 3 w 153"/>
                <a:gd name="T27" fmla="*/ 1 h 156"/>
                <a:gd name="T28" fmla="*/ 3 w 153"/>
                <a:gd name="T29" fmla="*/ 0 h 156"/>
                <a:gd name="T30" fmla="*/ 3 w 153"/>
                <a:gd name="T31" fmla="*/ 1 h 156"/>
                <a:gd name="T32" fmla="*/ 3 w 153"/>
                <a:gd name="T33" fmla="*/ 1 h 156"/>
                <a:gd name="T34" fmla="*/ 3 w 153"/>
                <a:gd name="T35" fmla="*/ 1 h 156"/>
                <a:gd name="T36" fmla="*/ 2 w 153"/>
                <a:gd name="T37" fmla="*/ 1 h 156"/>
                <a:gd name="T38" fmla="*/ 2 w 153"/>
                <a:gd name="T39" fmla="*/ 1 h 156"/>
                <a:gd name="T40" fmla="*/ 1 w 153"/>
                <a:gd name="T41" fmla="*/ 1 h 156"/>
                <a:gd name="T42" fmla="*/ 2 w 153"/>
                <a:gd name="T43" fmla="*/ 1 h 156"/>
                <a:gd name="T44" fmla="*/ 2 w 153"/>
                <a:gd name="T45" fmla="*/ 2 h 156"/>
                <a:gd name="T46" fmla="*/ 2 w 153"/>
                <a:gd name="T47" fmla="*/ 2 h 156"/>
                <a:gd name="T48" fmla="*/ 3 w 153"/>
                <a:gd name="T49" fmla="*/ 2 h 156"/>
                <a:gd name="T50" fmla="*/ 3 w 153"/>
                <a:gd name="T51" fmla="*/ 2 h 156"/>
                <a:gd name="T52" fmla="*/ 3 w 153"/>
                <a:gd name="T53" fmla="*/ 2 h 156"/>
                <a:gd name="T54" fmla="*/ 3 w 153"/>
                <a:gd name="T55" fmla="*/ 1 h 156"/>
                <a:gd name="T56" fmla="*/ 3 w 153"/>
                <a:gd name="T57" fmla="*/ 1 h 156"/>
                <a:gd name="T58" fmla="*/ 3 w 153"/>
                <a:gd name="T59" fmla="*/ 1 h 156"/>
                <a:gd name="T60" fmla="*/ 3 w 153"/>
                <a:gd name="T61" fmla="*/ 1 h 156"/>
                <a:gd name="T62" fmla="*/ 3 w 153"/>
                <a:gd name="T63" fmla="*/ 1 h 156"/>
                <a:gd name="T64" fmla="*/ 2 w 153"/>
                <a:gd name="T65" fmla="*/ 1 h 156"/>
                <a:gd name="T66" fmla="*/ 2 w 153"/>
                <a:gd name="T67" fmla="*/ 1 h 156"/>
                <a:gd name="T68" fmla="*/ 2 w 153"/>
                <a:gd name="T69" fmla="*/ 1 h 156"/>
                <a:gd name="T70" fmla="*/ 2 w 153"/>
                <a:gd name="T71" fmla="*/ 1 h 156"/>
                <a:gd name="T72" fmla="*/ 2 w 153"/>
                <a:gd name="T73" fmla="*/ 1 h 156"/>
                <a:gd name="T74" fmla="*/ 2 w 153"/>
                <a:gd name="T75" fmla="*/ 1 h 156"/>
                <a:gd name="T76" fmla="*/ 2 w 153"/>
                <a:gd name="T77" fmla="*/ 1 h 15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53"/>
                <a:gd name="T118" fmla="*/ 0 h 156"/>
                <a:gd name="T119" fmla="*/ 153 w 153"/>
                <a:gd name="T120" fmla="*/ 156 h 15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53" h="156">
                  <a:moveTo>
                    <a:pt x="85" y="104"/>
                  </a:moveTo>
                  <a:lnTo>
                    <a:pt x="26" y="78"/>
                  </a:lnTo>
                  <a:lnTo>
                    <a:pt x="91" y="63"/>
                  </a:lnTo>
                  <a:lnTo>
                    <a:pt x="86" y="104"/>
                  </a:lnTo>
                  <a:lnTo>
                    <a:pt x="96" y="109"/>
                  </a:lnTo>
                  <a:lnTo>
                    <a:pt x="98" y="60"/>
                  </a:lnTo>
                  <a:lnTo>
                    <a:pt x="122" y="54"/>
                  </a:lnTo>
                  <a:lnTo>
                    <a:pt x="123" y="54"/>
                  </a:lnTo>
                  <a:lnTo>
                    <a:pt x="125" y="54"/>
                  </a:lnTo>
                  <a:lnTo>
                    <a:pt x="126" y="53"/>
                  </a:lnTo>
                  <a:lnTo>
                    <a:pt x="127" y="53"/>
                  </a:lnTo>
                  <a:lnTo>
                    <a:pt x="128" y="53"/>
                  </a:lnTo>
                  <a:lnTo>
                    <a:pt x="130" y="53"/>
                  </a:lnTo>
                  <a:lnTo>
                    <a:pt x="131" y="52"/>
                  </a:lnTo>
                  <a:lnTo>
                    <a:pt x="133" y="52"/>
                  </a:lnTo>
                  <a:lnTo>
                    <a:pt x="134" y="52"/>
                  </a:lnTo>
                  <a:lnTo>
                    <a:pt x="135" y="52"/>
                  </a:lnTo>
                  <a:lnTo>
                    <a:pt x="136" y="52"/>
                  </a:lnTo>
                  <a:lnTo>
                    <a:pt x="138" y="53"/>
                  </a:lnTo>
                  <a:lnTo>
                    <a:pt x="139" y="53"/>
                  </a:lnTo>
                  <a:lnTo>
                    <a:pt x="140" y="54"/>
                  </a:lnTo>
                  <a:lnTo>
                    <a:pt x="140" y="56"/>
                  </a:lnTo>
                  <a:lnTo>
                    <a:pt x="141" y="57"/>
                  </a:lnTo>
                  <a:lnTo>
                    <a:pt x="143" y="60"/>
                  </a:lnTo>
                  <a:lnTo>
                    <a:pt x="143" y="62"/>
                  </a:lnTo>
                  <a:lnTo>
                    <a:pt x="143" y="64"/>
                  </a:lnTo>
                  <a:lnTo>
                    <a:pt x="143" y="67"/>
                  </a:lnTo>
                  <a:lnTo>
                    <a:pt x="148" y="70"/>
                  </a:lnTo>
                  <a:lnTo>
                    <a:pt x="153" y="0"/>
                  </a:lnTo>
                  <a:lnTo>
                    <a:pt x="148" y="0"/>
                  </a:lnTo>
                  <a:lnTo>
                    <a:pt x="147" y="4"/>
                  </a:lnTo>
                  <a:lnTo>
                    <a:pt x="146" y="9"/>
                  </a:lnTo>
                  <a:lnTo>
                    <a:pt x="144" y="12"/>
                  </a:lnTo>
                  <a:lnTo>
                    <a:pt x="141" y="14"/>
                  </a:lnTo>
                  <a:lnTo>
                    <a:pt x="138" y="16"/>
                  </a:lnTo>
                  <a:lnTo>
                    <a:pt x="135" y="17"/>
                  </a:lnTo>
                  <a:lnTo>
                    <a:pt x="132" y="18"/>
                  </a:lnTo>
                  <a:lnTo>
                    <a:pt x="128" y="20"/>
                  </a:lnTo>
                  <a:lnTo>
                    <a:pt x="124" y="21"/>
                  </a:lnTo>
                  <a:lnTo>
                    <a:pt x="120" y="21"/>
                  </a:lnTo>
                  <a:lnTo>
                    <a:pt x="0" y="49"/>
                  </a:lnTo>
                  <a:lnTo>
                    <a:pt x="7" y="80"/>
                  </a:lnTo>
                  <a:lnTo>
                    <a:pt x="107" y="125"/>
                  </a:lnTo>
                  <a:lnTo>
                    <a:pt x="111" y="127"/>
                  </a:lnTo>
                  <a:lnTo>
                    <a:pt x="115" y="129"/>
                  </a:lnTo>
                  <a:lnTo>
                    <a:pt x="119" y="131"/>
                  </a:lnTo>
                  <a:lnTo>
                    <a:pt x="123" y="133"/>
                  </a:lnTo>
                  <a:lnTo>
                    <a:pt x="125" y="137"/>
                  </a:lnTo>
                  <a:lnTo>
                    <a:pt x="128" y="139"/>
                  </a:lnTo>
                  <a:lnTo>
                    <a:pt x="131" y="142"/>
                  </a:lnTo>
                  <a:lnTo>
                    <a:pt x="133" y="146"/>
                  </a:lnTo>
                  <a:lnTo>
                    <a:pt x="134" y="151"/>
                  </a:lnTo>
                  <a:lnTo>
                    <a:pt x="135" y="156"/>
                  </a:lnTo>
                  <a:lnTo>
                    <a:pt x="143" y="156"/>
                  </a:lnTo>
                  <a:lnTo>
                    <a:pt x="146" y="104"/>
                  </a:lnTo>
                  <a:lnTo>
                    <a:pt x="140" y="104"/>
                  </a:lnTo>
                  <a:lnTo>
                    <a:pt x="139" y="106"/>
                  </a:lnTo>
                  <a:lnTo>
                    <a:pt x="139" y="108"/>
                  </a:lnTo>
                  <a:lnTo>
                    <a:pt x="138" y="112"/>
                  </a:lnTo>
                  <a:lnTo>
                    <a:pt x="137" y="114"/>
                  </a:lnTo>
                  <a:lnTo>
                    <a:pt x="135" y="115"/>
                  </a:lnTo>
                  <a:lnTo>
                    <a:pt x="134" y="117"/>
                  </a:lnTo>
                  <a:lnTo>
                    <a:pt x="132" y="118"/>
                  </a:lnTo>
                  <a:lnTo>
                    <a:pt x="130" y="119"/>
                  </a:lnTo>
                  <a:lnTo>
                    <a:pt x="127" y="119"/>
                  </a:lnTo>
                  <a:lnTo>
                    <a:pt x="125" y="119"/>
                  </a:lnTo>
                  <a:lnTo>
                    <a:pt x="123" y="119"/>
                  </a:lnTo>
                  <a:lnTo>
                    <a:pt x="121" y="119"/>
                  </a:lnTo>
                  <a:lnTo>
                    <a:pt x="119" y="119"/>
                  </a:lnTo>
                  <a:lnTo>
                    <a:pt x="118" y="118"/>
                  </a:lnTo>
                  <a:lnTo>
                    <a:pt x="115" y="118"/>
                  </a:lnTo>
                  <a:lnTo>
                    <a:pt x="113" y="117"/>
                  </a:lnTo>
                  <a:lnTo>
                    <a:pt x="112" y="117"/>
                  </a:lnTo>
                  <a:lnTo>
                    <a:pt x="110" y="116"/>
                  </a:lnTo>
                  <a:lnTo>
                    <a:pt x="108" y="115"/>
                  </a:lnTo>
                  <a:lnTo>
                    <a:pt x="107" y="114"/>
                  </a:lnTo>
                  <a:lnTo>
                    <a:pt x="96" y="109"/>
                  </a:lnTo>
                  <a:lnTo>
                    <a:pt x="86" y="10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05" name="Freeform 1081"/>
            <p:cNvSpPr>
              <a:spLocks/>
            </p:cNvSpPr>
            <p:nvPr/>
          </p:nvSpPr>
          <p:spPr bwMode="auto">
            <a:xfrm>
              <a:off x="3416" y="3167"/>
              <a:ext cx="77" cy="75"/>
            </a:xfrm>
            <a:custGeom>
              <a:avLst/>
              <a:gdLst>
                <a:gd name="T0" fmla="*/ 1 w 152"/>
                <a:gd name="T1" fmla="*/ 0 h 151"/>
                <a:gd name="T2" fmla="*/ 1 w 152"/>
                <a:gd name="T3" fmla="*/ 1 h 151"/>
                <a:gd name="T4" fmla="*/ 1 w 152"/>
                <a:gd name="T5" fmla="*/ 1 h 151"/>
                <a:gd name="T6" fmla="*/ 1 w 152"/>
                <a:gd name="T7" fmla="*/ 1 h 151"/>
                <a:gd name="T8" fmla="*/ 1 w 152"/>
                <a:gd name="T9" fmla="*/ 1 h 151"/>
                <a:gd name="T10" fmla="*/ 1 w 152"/>
                <a:gd name="T11" fmla="*/ 1 h 151"/>
                <a:gd name="T12" fmla="*/ 1 w 152"/>
                <a:gd name="T13" fmla="*/ 1 h 151"/>
                <a:gd name="T14" fmla="*/ 1 w 152"/>
                <a:gd name="T15" fmla="*/ 1 h 151"/>
                <a:gd name="T16" fmla="*/ 1 w 152"/>
                <a:gd name="T17" fmla="*/ 1 h 151"/>
                <a:gd name="T18" fmla="*/ 1 w 152"/>
                <a:gd name="T19" fmla="*/ 2 h 151"/>
                <a:gd name="T20" fmla="*/ 2 w 152"/>
                <a:gd name="T21" fmla="*/ 1 h 151"/>
                <a:gd name="T22" fmla="*/ 3 w 152"/>
                <a:gd name="T23" fmla="*/ 1 h 151"/>
                <a:gd name="T24" fmla="*/ 3 w 152"/>
                <a:gd name="T25" fmla="*/ 1 h 151"/>
                <a:gd name="T26" fmla="*/ 3 w 152"/>
                <a:gd name="T27" fmla="*/ 1 h 151"/>
                <a:gd name="T28" fmla="*/ 3 w 152"/>
                <a:gd name="T29" fmla="*/ 1 h 151"/>
                <a:gd name="T30" fmla="*/ 3 w 152"/>
                <a:gd name="T31" fmla="*/ 1 h 151"/>
                <a:gd name="T32" fmla="*/ 3 w 152"/>
                <a:gd name="T33" fmla="*/ 2 h 151"/>
                <a:gd name="T34" fmla="*/ 3 w 152"/>
                <a:gd name="T35" fmla="*/ 2 h 151"/>
                <a:gd name="T36" fmla="*/ 3 w 152"/>
                <a:gd name="T37" fmla="*/ 2 h 151"/>
                <a:gd name="T38" fmla="*/ 3 w 152"/>
                <a:gd name="T39" fmla="*/ 2 h 151"/>
                <a:gd name="T40" fmla="*/ 3 w 152"/>
                <a:gd name="T41" fmla="*/ 2 h 151"/>
                <a:gd name="T42" fmla="*/ 3 w 152"/>
                <a:gd name="T43" fmla="*/ 2 h 151"/>
                <a:gd name="T44" fmla="*/ 1 w 152"/>
                <a:gd name="T45" fmla="*/ 2 h 151"/>
                <a:gd name="T46" fmla="*/ 1 w 152"/>
                <a:gd name="T47" fmla="*/ 2 h 151"/>
                <a:gd name="T48" fmla="*/ 1 w 152"/>
                <a:gd name="T49" fmla="*/ 2 h 151"/>
                <a:gd name="T50" fmla="*/ 1 w 152"/>
                <a:gd name="T51" fmla="*/ 1 h 151"/>
                <a:gd name="T52" fmla="*/ 1 w 152"/>
                <a:gd name="T53" fmla="*/ 1 h 151"/>
                <a:gd name="T54" fmla="*/ 0 w 152"/>
                <a:gd name="T55" fmla="*/ 1 h 151"/>
                <a:gd name="T56" fmla="*/ 1 w 152"/>
                <a:gd name="T57" fmla="*/ 1 h 151"/>
                <a:gd name="T58" fmla="*/ 1 w 152"/>
                <a:gd name="T59" fmla="*/ 0 h 151"/>
                <a:gd name="T60" fmla="*/ 1 w 152"/>
                <a:gd name="T61" fmla="*/ 0 h 151"/>
                <a:gd name="T62" fmla="*/ 1 w 152"/>
                <a:gd name="T63" fmla="*/ 0 h 151"/>
                <a:gd name="T64" fmla="*/ 1 w 152"/>
                <a:gd name="T65" fmla="*/ 0 h 151"/>
                <a:gd name="T66" fmla="*/ 2 w 152"/>
                <a:gd name="T67" fmla="*/ 0 h 151"/>
                <a:gd name="T68" fmla="*/ 3 w 152"/>
                <a:gd name="T69" fmla="*/ 0 h 151"/>
                <a:gd name="T70" fmla="*/ 3 w 152"/>
                <a:gd name="T71" fmla="*/ 0 h 151"/>
                <a:gd name="T72" fmla="*/ 3 w 152"/>
                <a:gd name="T73" fmla="*/ 0 h 151"/>
                <a:gd name="T74" fmla="*/ 3 w 152"/>
                <a:gd name="T75" fmla="*/ 0 h 151"/>
                <a:gd name="T76" fmla="*/ 3 w 152"/>
                <a:gd name="T77" fmla="*/ 0 h 151"/>
                <a:gd name="T78" fmla="*/ 3 w 152"/>
                <a:gd name="T79" fmla="*/ 1 h 151"/>
                <a:gd name="T80" fmla="*/ 3 w 152"/>
                <a:gd name="T81" fmla="*/ 0 h 151"/>
                <a:gd name="T82" fmla="*/ 3 w 152"/>
                <a:gd name="T83" fmla="*/ 0 h 151"/>
                <a:gd name="T84" fmla="*/ 3 w 152"/>
                <a:gd name="T85" fmla="*/ 0 h 151"/>
                <a:gd name="T86" fmla="*/ 3 w 152"/>
                <a:gd name="T87" fmla="*/ 0 h 151"/>
                <a:gd name="T88" fmla="*/ 2 w 152"/>
                <a:gd name="T89" fmla="*/ 0 h 151"/>
                <a:gd name="T90" fmla="*/ 1 w 152"/>
                <a:gd name="T91" fmla="*/ 0 h 15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52"/>
                <a:gd name="T139" fmla="*/ 0 h 151"/>
                <a:gd name="T140" fmla="*/ 152 w 152"/>
                <a:gd name="T141" fmla="*/ 151 h 15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52" h="151">
                  <a:moveTo>
                    <a:pt x="51" y="60"/>
                  </a:moveTo>
                  <a:lnTo>
                    <a:pt x="42" y="61"/>
                  </a:lnTo>
                  <a:lnTo>
                    <a:pt x="33" y="62"/>
                  </a:lnTo>
                  <a:lnTo>
                    <a:pt x="27" y="64"/>
                  </a:lnTo>
                  <a:lnTo>
                    <a:pt x="21" y="66"/>
                  </a:lnTo>
                  <a:lnTo>
                    <a:pt x="16" y="69"/>
                  </a:lnTo>
                  <a:lnTo>
                    <a:pt x="13" y="74"/>
                  </a:lnTo>
                  <a:lnTo>
                    <a:pt x="11" y="78"/>
                  </a:lnTo>
                  <a:lnTo>
                    <a:pt x="9" y="82"/>
                  </a:lnTo>
                  <a:lnTo>
                    <a:pt x="9" y="88"/>
                  </a:lnTo>
                  <a:lnTo>
                    <a:pt x="9" y="93"/>
                  </a:lnTo>
                  <a:lnTo>
                    <a:pt x="11" y="102"/>
                  </a:lnTo>
                  <a:lnTo>
                    <a:pt x="13" y="108"/>
                  </a:lnTo>
                  <a:lnTo>
                    <a:pt x="15" y="115"/>
                  </a:lnTo>
                  <a:lnTo>
                    <a:pt x="19" y="119"/>
                  </a:lnTo>
                  <a:lnTo>
                    <a:pt x="24" y="122"/>
                  </a:lnTo>
                  <a:lnTo>
                    <a:pt x="29" y="126"/>
                  </a:lnTo>
                  <a:lnTo>
                    <a:pt x="35" y="127"/>
                  </a:lnTo>
                  <a:lnTo>
                    <a:pt x="43" y="128"/>
                  </a:lnTo>
                  <a:lnTo>
                    <a:pt x="51" y="128"/>
                  </a:lnTo>
                  <a:lnTo>
                    <a:pt x="59" y="128"/>
                  </a:lnTo>
                  <a:lnTo>
                    <a:pt x="126" y="122"/>
                  </a:lnTo>
                  <a:lnTo>
                    <a:pt x="131" y="121"/>
                  </a:lnTo>
                  <a:lnTo>
                    <a:pt x="134" y="121"/>
                  </a:lnTo>
                  <a:lnTo>
                    <a:pt x="136" y="120"/>
                  </a:lnTo>
                  <a:lnTo>
                    <a:pt x="139" y="119"/>
                  </a:lnTo>
                  <a:lnTo>
                    <a:pt x="141" y="117"/>
                  </a:lnTo>
                  <a:lnTo>
                    <a:pt x="142" y="115"/>
                  </a:lnTo>
                  <a:lnTo>
                    <a:pt x="143" y="113"/>
                  </a:lnTo>
                  <a:lnTo>
                    <a:pt x="143" y="109"/>
                  </a:lnTo>
                  <a:lnTo>
                    <a:pt x="143" y="105"/>
                  </a:lnTo>
                  <a:lnTo>
                    <a:pt x="143" y="101"/>
                  </a:lnTo>
                  <a:lnTo>
                    <a:pt x="150" y="101"/>
                  </a:lnTo>
                  <a:lnTo>
                    <a:pt x="152" y="151"/>
                  </a:lnTo>
                  <a:lnTo>
                    <a:pt x="147" y="151"/>
                  </a:lnTo>
                  <a:lnTo>
                    <a:pt x="147" y="146"/>
                  </a:lnTo>
                  <a:lnTo>
                    <a:pt x="146" y="143"/>
                  </a:lnTo>
                  <a:lnTo>
                    <a:pt x="145" y="141"/>
                  </a:lnTo>
                  <a:lnTo>
                    <a:pt x="144" y="138"/>
                  </a:lnTo>
                  <a:lnTo>
                    <a:pt x="143" y="137"/>
                  </a:lnTo>
                  <a:lnTo>
                    <a:pt x="141" y="134"/>
                  </a:lnTo>
                  <a:lnTo>
                    <a:pt x="137" y="133"/>
                  </a:lnTo>
                  <a:lnTo>
                    <a:pt x="134" y="133"/>
                  </a:lnTo>
                  <a:lnTo>
                    <a:pt x="131" y="132"/>
                  </a:lnTo>
                  <a:lnTo>
                    <a:pt x="126" y="132"/>
                  </a:lnTo>
                  <a:lnTo>
                    <a:pt x="57" y="138"/>
                  </a:lnTo>
                  <a:lnTo>
                    <a:pt x="47" y="139"/>
                  </a:lnTo>
                  <a:lnTo>
                    <a:pt x="39" y="138"/>
                  </a:lnTo>
                  <a:lnTo>
                    <a:pt x="30" y="137"/>
                  </a:lnTo>
                  <a:lnTo>
                    <a:pt x="24" y="133"/>
                  </a:lnTo>
                  <a:lnTo>
                    <a:pt x="17" y="130"/>
                  </a:lnTo>
                  <a:lnTo>
                    <a:pt x="12" y="125"/>
                  </a:lnTo>
                  <a:lnTo>
                    <a:pt x="7" y="118"/>
                  </a:lnTo>
                  <a:lnTo>
                    <a:pt x="4" y="111"/>
                  </a:lnTo>
                  <a:lnTo>
                    <a:pt x="1" y="102"/>
                  </a:lnTo>
                  <a:lnTo>
                    <a:pt x="0" y="91"/>
                  </a:lnTo>
                  <a:lnTo>
                    <a:pt x="0" y="79"/>
                  </a:lnTo>
                  <a:lnTo>
                    <a:pt x="1" y="69"/>
                  </a:lnTo>
                  <a:lnTo>
                    <a:pt x="2" y="60"/>
                  </a:lnTo>
                  <a:lnTo>
                    <a:pt x="5" y="52"/>
                  </a:lnTo>
                  <a:lnTo>
                    <a:pt x="9" y="46"/>
                  </a:lnTo>
                  <a:lnTo>
                    <a:pt x="15" y="39"/>
                  </a:lnTo>
                  <a:lnTo>
                    <a:pt x="20" y="35"/>
                  </a:lnTo>
                  <a:lnTo>
                    <a:pt x="27" y="31"/>
                  </a:lnTo>
                  <a:lnTo>
                    <a:pt x="35" y="29"/>
                  </a:lnTo>
                  <a:lnTo>
                    <a:pt x="44" y="28"/>
                  </a:lnTo>
                  <a:lnTo>
                    <a:pt x="119" y="21"/>
                  </a:lnTo>
                  <a:lnTo>
                    <a:pt x="123" y="21"/>
                  </a:lnTo>
                  <a:lnTo>
                    <a:pt x="126" y="20"/>
                  </a:lnTo>
                  <a:lnTo>
                    <a:pt x="129" y="18"/>
                  </a:lnTo>
                  <a:lnTo>
                    <a:pt x="131" y="17"/>
                  </a:lnTo>
                  <a:lnTo>
                    <a:pt x="133" y="15"/>
                  </a:lnTo>
                  <a:lnTo>
                    <a:pt x="134" y="13"/>
                  </a:lnTo>
                  <a:lnTo>
                    <a:pt x="134" y="11"/>
                  </a:lnTo>
                  <a:lnTo>
                    <a:pt x="135" y="8"/>
                  </a:lnTo>
                  <a:lnTo>
                    <a:pt x="135" y="4"/>
                  </a:lnTo>
                  <a:lnTo>
                    <a:pt x="134" y="0"/>
                  </a:lnTo>
                  <a:lnTo>
                    <a:pt x="143" y="0"/>
                  </a:lnTo>
                  <a:lnTo>
                    <a:pt x="147" y="70"/>
                  </a:lnTo>
                  <a:lnTo>
                    <a:pt x="139" y="70"/>
                  </a:lnTo>
                  <a:lnTo>
                    <a:pt x="139" y="66"/>
                  </a:lnTo>
                  <a:lnTo>
                    <a:pt x="139" y="63"/>
                  </a:lnTo>
                  <a:lnTo>
                    <a:pt x="138" y="61"/>
                  </a:lnTo>
                  <a:lnTo>
                    <a:pt x="137" y="59"/>
                  </a:lnTo>
                  <a:lnTo>
                    <a:pt x="136" y="56"/>
                  </a:lnTo>
                  <a:lnTo>
                    <a:pt x="134" y="55"/>
                  </a:lnTo>
                  <a:lnTo>
                    <a:pt x="132" y="54"/>
                  </a:lnTo>
                  <a:lnTo>
                    <a:pt x="129" y="54"/>
                  </a:lnTo>
                  <a:lnTo>
                    <a:pt x="125" y="54"/>
                  </a:lnTo>
                  <a:lnTo>
                    <a:pt x="122" y="54"/>
                  </a:lnTo>
                  <a:lnTo>
                    <a:pt x="52" y="60"/>
                  </a:lnTo>
                  <a:lnTo>
                    <a:pt x="51" y="6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06" name="Freeform 1082"/>
            <p:cNvSpPr>
              <a:spLocks/>
            </p:cNvSpPr>
            <p:nvPr/>
          </p:nvSpPr>
          <p:spPr bwMode="auto">
            <a:xfrm>
              <a:off x="3416" y="3167"/>
              <a:ext cx="77" cy="75"/>
            </a:xfrm>
            <a:custGeom>
              <a:avLst/>
              <a:gdLst>
                <a:gd name="T0" fmla="*/ 1 w 152"/>
                <a:gd name="T1" fmla="*/ 0 h 151"/>
                <a:gd name="T2" fmla="*/ 1 w 152"/>
                <a:gd name="T3" fmla="*/ 1 h 151"/>
                <a:gd name="T4" fmla="*/ 1 w 152"/>
                <a:gd name="T5" fmla="*/ 1 h 151"/>
                <a:gd name="T6" fmla="*/ 1 w 152"/>
                <a:gd name="T7" fmla="*/ 1 h 151"/>
                <a:gd name="T8" fmla="*/ 1 w 152"/>
                <a:gd name="T9" fmla="*/ 1 h 151"/>
                <a:gd name="T10" fmla="*/ 1 w 152"/>
                <a:gd name="T11" fmla="*/ 1 h 151"/>
                <a:gd name="T12" fmla="*/ 1 w 152"/>
                <a:gd name="T13" fmla="*/ 1 h 151"/>
                <a:gd name="T14" fmla="*/ 1 w 152"/>
                <a:gd name="T15" fmla="*/ 1 h 151"/>
                <a:gd name="T16" fmla="*/ 1 w 152"/>
                <a:gd name="T17" fmla="*/ 1 h 151"/>
                <a:gd name="T18" fmla="*/ 1 w 152"/>
                <a:gd name="T19" fmla="*/ 2 h 151"/>
                <a:gd name="T20" fmla="*/ 2 w 152"/>
                <a:gd name="T21" fmla="*/ 1 h 151"/>
                <a:gd name="T22" fmla="*/ 3 w 152"/>
                <a:gd name="T23" fmla="*/ 1 h 151"/>
                <a:gd name="T24" fmla="*/ 3 w 152"/>
                <a:gd name="T25" fmla="*/ 1 h 151"/>
                <a:gd name="T26" fmla="*/ 3 w 152"/>
                <a:gd name="T27" fmla="*/ 1 h 151"/>
                <a:gd name="T28" fmla="*/ 3 w 152"/>
                <a:gd name="T29" fmla="*/ 1 h 151"/>
                <a:gd name="T30" fmla="*/ 3 w 152"/>
                <a:gd name="T31" fmla="*/ 1 h 151"/>
                <a:gd name="T32" fmla="*/ 3 w 152"/>
                <a:gd name="T33" fmla="*/ 2 h 151"/>
                <a:gd name="T34" fmla="*/ 3 w 152"/>
                <a:gd name="T35" fmla="*/ 2 h 151"/>
                <a:gd name="T36" fmla="*/ 3 w 152"/>
                <a:gd name="T37" fmla="*/ 2 h 151"/>
                <a:gd name="T38" fmla="*/ 3 w 152"/>
                <a:gd name="T39" fmla="*/ 2 h 151"/>
                <a:gd name="T40" fmla="*/ 3 w 152"/>
                <a:gd name="T41" fmla="*/ 2 h 151"/>
                <a:gd name="T42" fmla="*/ 3 w 152"/>
                <a:gd name="T43" fmla="*/ 2 h 151"/>
                <a:gd name="T44" fmla="*/ 1 w 152"/>
                <a:gd name="T45" fmla="*/ 2 h 151"/>
                <a:gd name="T46" fmla="*/ 1 w 152"/>
                <a:gd name="T47" fmla="*/ 2 h 151"/>
                <a:gd name="T48" fmla="*/ 1 w 152"/>
                <a:gd name="T49" fmla="*/ 2 h 151"/>
                <a:gd name="T50" fmla="*/ 1 w 152"/>
                <a:gd name="T51" fmla="*/ 1 h 151"/>
                <a:gd name="T52" fmla="*/ 1 w 152"/>
                <a:gd name="T53" fmla="*/ 1 h 151"/>
                <a:gd name="T54" fmla="*/ 0 w 152"/>
                <a:gd name="T55" fmla="*/ 1 h 151"/>
                <a:gd name="T56" fmla="*/ 1 w 152"/>
                <a:gd name="T57" fmla="*/ 1 h 151"/>
                <a:gd name="T58" fmla="*/ 1 w 152"/>
                <a:gd name="T59" fmla="*/ 0 h 151"/>
                <a:gd name="T60" fmla="*/ 1 w 152"/>
                <a:gd name="T61" fmla="*/ 0 h 151"/>
                <a:gd name="T62" fmla="*/ 1 w 152"/>
                <a:gd name="T63" fmla="*/ 0 h 151"/>
                <a:gd name="T64" fmla="*/ 1 w 152"/>
                <a:gd name="T65" fmla="*/ 0 h 151"/>
                <a:gd name="T66" fmla="*/ 2 w 152"/>
                <a:gd name="T67" fmla="*/ 0 h 151"/>
                <a:gd name="T68" fmla="*/ 3 w 152"/>
                <a:gd name="T69" fmla="*/ 0 h 151"/>
                <a:gd name="T70" fmla="*/ 3 w 152"/>
                <a:gd name="T71" fmla="*/ 0 h 151"/>
                <a:gd name="T72" fmla="*/ 3 w 152"/>
                <a:gd name="T73" fmla="*/ 0 h 151"/>
                <a:gd name="T74" fmla="*/ 3 w 152"/>
                <a:gd name="T75" fmla="*/ 0 h 151"/>
                <a:gd name="T76" fmla="*/ 3 w 152"/>
                <a:gd name="T77" fmla="*/ 0 h 151"/>
                <a:gd name="T78" fmla="*/ 3 w 152"/>
                <a:gd name="T79" fmla="*/ 1 h 151"/>
                <a:gd name="T80" fmla="*/ 3 w 152"/>
                <a:gd name="T81" fmla="*/ 0 h 151"/>
                <a:gd name="T82" fmla="*/ 3 w 152"/>
                <a:gd name="T83" fmla="*/ 0 h 151"/>
                <a:gd name="T84" fmla="*/ 3 w 152"/>
                <a:gd name="T85" fmla="*/ 0 h 151"/>
                <a:gd name="T86" fmla="*/ 3 w 152"/>
                <a:gd name="T87" fmla="*/ 0 h 151"/>
                <a:gd name="T88" fmla="*/ 2 w 152"/>
                <a:gd name="T89" fmla="*/ 0 h 151"/>
                <a:gd name="T90" fmla="*/ 1 w 152"/>
                <a:gd name="T91" fmla="*/ 0 h 15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52"/>
                <a:gd name="T139" fmla="*/ 0 h 151"/>
                <a:gd name="T140" fmla="*/ 152 w 152"/>
                <a:gd name="T141" fmla="*/ 151 h 15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52" h="151">
                  <a:moveTo>
                    <a:pt x="51" y="60"/>
                  </a:moveTo>
                  <a:lnTo>
                    <a:pt x="42" y="61"/>
                  </a:lnTo>
                  <a:lnTo>
                    <a:pt x="33" y="62"/>
                  </a:lnTo>
                  <a:lnTo>
                    <a:pt x="27" y="64"/>
                  </a:lnTo>
                  <a:lnTo>
                    <a:pt x="21" y="66"/>
                  </a:lnTo>
                  <a:lnTo>
                    <a:pt x="16" y="69"/>
                  </a:lnTo>
                  <a:lnTo>
                    <a:pt x="13" y="74"/>
                  </a:lnTo>
                  <a:lnTo>
                    <a:pt x="11" y="78"/>
                  </a:lnTo>
                  <a:lnTo>
                    <a:pt x="9" y="82"/>
                  </a:lnTo>
                  <a:lnTo>
                    <a:pt x="9" y="88"/>
                  </a:lnTo>
                  <a:lnTo>
                    <a:pt x="9" y="93"/>
                  </a:lnTo>
                  <a:lnTo>
                    <a:pt x="11" y="102"/>
                  </a:lnTo>
                  <a:lnTo>
                    <a:pt x="13" y="108"/>
                  </a:lnTo>
                  <a:lnTo>
                    <a:pt x="15" y="115"/>
                  </a:lnTo>
                  <a:lnTo>
                    <a:pt x="19" y="119"/>
                  </a:lnTo>
                  <a:lnTo>
                    <a:pt x="24" y="122"/>
                  </a:lnTo>
                  <a:lnTo>
                    <a:pt x="29" y="126"/>
                  </a:lnTo>
                  <a:lnTo>
                    <a:pt x="35" y="127"/>
                  </a:lnTo>
                  <a:lnTo>
                    <a:pt x="43" y="128"/>
                  </a:lnTo>
                  <a:lnTo>
                    <a:pt x="51" y="128"/>
                  </a:lnTo>
                  <a:lnTo>
                    <a:pt x="59" y="128"/>
                  </a:lnTo>
                  <a:lnTo>
                    <a:pt x="126" y="122"/>
                  </a:lnTo>
                  <a:lnTo>
                    <a:pt x="131" y="121"/>
                  </a:lnTo>
                  <a:lnTo>
                    <a:pt x="134" y="121"/>
                  </a:lnTo>
                  <a:lnTo>
                    <a:pt x="136" y="120"/>
                  </a:lnTo>
                  <a:lnTo>
                    <a:pt x="139" y="119"/>
                  </a:lnTo>
                  <a:lnTo>
                    <a:pt x="141" y="117"/>
                  </a:lnTo>
                  <a:lnTo>
                    <a:pt x="142" y="115"/>
                  </a:lnTo>
                  <a:lnTo>
                    <a:pt x="143" y="113"/>
                  </a:lnTo>
                  <a:lnTo>
                    <a:pt x="143" y="109"/>
                  </a:lnTo>
                  <a:lnTo>
                    <a:pt x="143" y="105"/>
                  </a:lnTo>
                  <a:lnTo>
                    <a:pt x="143" y="101"/>
                  </a:lnTo>
                  <a:lnTo>
                    <a:pt x="150" y="101"/>
                  </a:lnTo>
                  <a:lnTo>
                    <a:pt x="152" y="151"/>
                  </a:lnTo>
                  <a:lnTo>
                    <a:pt x="147" y="151"/>
                  </a:lnTo>
                  <a:lnTo>
                    <a:pt x="147" y="146"/>
                  </a:lnTo>
                  <a:lnTo>
                    <a:pt x="146" y="143"/>
                  </a:lnTo>
                  <a:lnTo>
                    <a:pt x="145" y="141"/>
                  </a:lnTo>
                  <a:lnTo>
                    <a:pt x="144" y="138"/>
                  </a:lnTo>
                  <a:lnTo>
                    <a:pt x="143" y="137"/>
                  </a:lnTo>
                  <a:lnTo>
                    <a:pt x="141" y="134"/>
                  </a:lnTo>
                  <a:lnTo>
                    <a:pt x="137" y="133"/>
                  </a:lnTo>
                  <a:lnTo>
                    <a:pt x="134" y="133"/>
                  </a:lnTo>
                  <a:lnTo>
                    <a:pt x="131" y="132"/>
                  </a:lnTo>
                  <a:lnTo>
                    <a:pt x="126" y="132"/>
                  </a:lnTo>
                  <a:lnTo>
                    <a:pt x="57" y="138"/>
                  </a:lnTo>
                  <a:lnTo>
                    <a:pt x="47" y="139"/>
                  </a:lnTo>
                  <a:lnTo>
                    <a:pt x="39" y="138"/>
                  </a:lnTo>
                  <a:lnTo>
                    <a:pt x="30" y="137"/>
                  </a:lnTo>
                  <a:lnTo>
                    <a:pt x="24" y="133"/>
                  </a:lnTo>
                  <a:lnTo>
                    <a:pt x="17" y="130"/>
                  </a:lnTo>
                  <a:lnTo>
                    <a:pt x="12" y="125"/>
                  </a:lnTo>
                  <a:lnTo>
                    <a:pt x="7" y="118"/>
                  </a:lnTo>
                  <a:lnTo>
                    <a:pt x="4" y="111"/>
                  </a:lnTo>
                  <a:lnTo>
                    <a:pt x="1" y="102"/>
                  </a:lnTo>
                  <a:lnTo>
                    <a:pt x="0" y="91"/>
                  </a:lnTo>
                  <a:lnTo>
                    <a:pt x="0" y="79"/>
                  </a:lnTo>
                  <a:lnTo>
                    <a:pt x="1" y="69"/>
                  </a:lnTo>
                  <a:lnTo>
                    <a:pt x="2" y="60"/>
                  </a:lnTo>
                  <a:lnTo>
                    <a:pt x="5" y="52"/>
                  </a:lnTo>
                  <a:lnTo>
                    <a:pt x="9" y="46"/>
                  </a:lnTo>
                  <a:lnTo>
                    <a:pt x="15" y="39"/>
                  </a:lnTo>
                  <a:lnTo>
                    <a:pt x="20" y="35"/>
                  </a:lnTo>
                  <a:lnTo>
                    <a:pt x="27" y="31"/>
                  </a:lnTo>
                  <a:lnTo>
                    <a:pt x="35" y="29"/>
                  </a:lnTo>
                  <a:lnTo>
                    <a:pt x="44" y="28"/>
                  </a:lnTo>
                  <a:lnTo>
                    <a:pt x="119" y="21"/>
                  </a:lnTo>
                  <a:lnTo>
                    <a:pt x="123" y="21"/>
                  </a:lnTo>
                  <a:lnTo>
                    <a:pt x="126" y="20"/>
                  </a:lnTo>
                  <a:lnTo>
                    <a:pt x="129" y="18"/>
                  </a:lnTo>
                  <a:lnTo>
                    <a:pt x="131" y="17"/>
                  </a:lnTo>
                  <a:lnTo>
                    <a:pt x="133" y="15"/>
                  </a:lnTo>
                  <a:lnTo>
                    <a:pt x="134" y="13"/>
                  </a:lnTo>
                  <a:lnTo>
                    <a:pt x="134" y="11"/>
                  </a:lnTo>
                  <a:lnTo>
                    <a:pt x="135" y="8"/>
                  </a:lnTo>
                  <a:lnTo>
                    <a:pt x="135" y="4"/>
                  </a:lnTo>
                  <a:lnTo>
                    <a:pt x="134" y="0"/>
                  </a:lnTo>
                  <a:lnTo>
                    <a:pt x="143" y="0"/>
                  </a:lnTo>
                  <a:lnTo>
                    <a:pt x="147" y="70"/>
                  </a:lnTo>
                  <a:lnTo>
                    <a:pt x="139" y="70"/>
                  </a:lnTo>
                  <a:lnTo>
                    <a:pt x="139" y="66"/>
                  </a:lnTo>
                  <a:lnTo>
                    <a:pt x="139" y="63"/>
                  </a:lnTo>
                  <a:lnTo>
                    <a:pt x="138" y="61"/>
                  </a:lnTo>
                  <a:lnTo>
                    <a:pt x="137" y="59"/>
                  </a:lnTo>
                  <a:lnTo>
                    <a:pt x="136" y="56"/>
                  </a:lnTo>
                  <a:lnTo>
                    <a:pt x="134" y="55"/>
                  </a:lnTo>
                  <a:lnTo>
                    <a:pt x="132" y="54"/>
                  </a:lnTo>
                  <a:lnTo>
                    <a:pt x="129" y="54"/>
                  </a:lnTo>
                  <a:lnTo>
                    <a:pt x="125" y="54"/>
                  </a:lnTo>
                  <a:lnTo>
                    <a:pt x="122" y="54"/>
                  </a:lnTo>
                  <a:lnTo>
                    <a:pt x="52" y="60"/>
                  </a:lnTo>
                </a:path>
              </a:pathLst>
            </a:custGeom>
            <a:noFill/>
            <a:ln w="3175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07" name="Freeform 1083"/>
            <p:cNvSpPr>
              <a:spLocks/>
            </p:cNvSpPr>
            <p:nvPr/>
          </p:nvSpPr>
          <p:spPr bwMode="auto">
            <a:xfrm>
              <a:off x="3425" y="3248"/>
              <a:ext cx="90" cy="82"/>
            </a:xfrm>
            <a:custGeom>
              <a:avLst/>
              <a:gdLst>
                <a:gd name="T0" fmla="*/ 3 w 180"/>
                <a:gd name="T1" fmla="*/ 2 h 163"/>
                <a:gd name="T2" fmla="*/ 3 w 180"/>
                <a:gd name="T3" fmla="*/ 2 h 163"/>
                <a:gd name="T4" fmla="*/ 3 w 180"/>
                <a:gd name="T5" fmla="*/ 2 h 163"/>
                <a:gd name="T6" fmla="*/ 3 w 180"/>
                <a:gd name="T7" fmla="*/ 2 h 163"/>
                <a:gd name="T8" fmla="*/ 3 w 180"/>
                <a:gd name="T9" fmla="*/ 2 h 163"/>
                <a:gd name="T10" fmla="*/ 3 w 180"/>
                <a:gd name="T11" fmla="*/ 2 h 163"/>
                <a:gd name="T12" fmla="*/ 3 w 180"/>
                <a:gd name="T13" fmla="*/ 3 h 163"/>
                <a:gd name="T14" fmla="*/ 3 w 180"/>
                <a:gd name="T15" fmla="*/ 3 h 163"/>
                <a:gd name="T16" fmla="*/ 3 w 180"/>
                <a:gd name="T17" fmla="*/ 3 h 163"/>
                <a:gd name="T18" fmla="*/ 3 w 180"/>
                <a:gd name="T19" fmla="*/ 3 h 163"/>
                <a:gd name="T20" fmla="*/ 3 w 180"/>
                <a:gd name="T21" fmla="*/ 3 h 163"/>
                <a:gd name="T22" fmla="*/ 3 w 180"/>
                <a:gd name="T23" fmla="*/ 3 h 163"/>
                <a:gd name="T24" fmla="*/ 1 w 180"/>
                <a:gd name="T25" fmla="*/ 3 h 163"/>
                <a:gd name="T26" fmla="*/ 1 w 180"/>
                <a:gd name="T27" fmla="*/ 1 h 163"/>
                <a:gd name="T28" fmla="*/ 1 w 180"/>
                <a:gd name="T29" fmla="*/ 1 h 163"/>
                <a:gd name="T30" fmla="*/ 1 w 180"/>
                <a:gd name="T31" fmla="*/ 2 h 163"/>
                <a:gd name="T32" fmla="*/ 1 w 180"/>
                <a:gd name="T33" fmla="*/ 2 h 163"/>
                <a:gd name="T34" fmla="*/ 1 w 180"/>
                <a:gd name="T35" fmla="*/ 2 h 163"/>
                <a:gd name="T36" fmla="*/ 1 w 180"/>
                <a:gd name="T37" fmla="*/ 2 h 163"/>
                <a:gd name="T38" fmla="*/ 1 w 180"/>
                <a:gd name="T39" fmla="*/ 2 h 163"/>
                <a:gd name="T40" fmla="*/ 1 w 180"/>
                <a:gd name="T41" fmla="*/ 1 h 163"/>
                <a:gd name="T42" fmla="*/ 1 w 180"/>
                <a:gd name="T43" fmla="*/ 1 h 163"/>
                <a:gd name="T44" fmla="*/ 1 w 180"/>
                <a:gd name="T45" fmla="*/ 1 h 163"/>
                <a:gd name="T46" fmla="*/ 1 w 180"/>
                <a:gd name="T47" fmla="*/ 1 h 163"/>
                <a:gd name="T48" fmla="*/ 1 w 180"/>
                <a:gd name="T49" fmla="*/ 1 h 163"/>
                <a:gd name="T50" fmla="*/ 1 w 180"/>
                <a:gd name="T51" fmla="*/ 1 h 163"/>
                <a:gd name="T52" fmla="*/ 1 w 180"/>
                <a:gd name="T53" fmla="*/ 1 h 163"/>
                <a:gd name="T54" fmla="*/ 3 w 180"/>
                <a:gd name="T55" fmla="*/ 1 h 163"/>
                <a:gd name="T56" fmla="*/ 3 w 180"/>
                <a:gd name="T57" fmla="*/ 1 h 163"/>
                <a:gd name="T58" fmla="*/ 3 w 180"/>
                <a:gd name="T59" fmla="*/ 1 h 163"/>
                <a:gd name="T60" fmla="*/ 3 w 180"/>
                <a:gd name="T61" fmla="*/ 1 h 163"/>
                <a:gd name="T62" fmla="*/ 3 w 180"/>
                <a:gd name="T63" fmla="*/ 0 h 163"/>
                <a:gd name="T64" fmla="*/ 1 w 180"/>
                <a:gd name="T65" fmla="*/ 3 h 163"/>
                <a:gd name="T66" fmla="*/ 1 w 180"/>
                <a:gd name="T67" fmla="*/ 3 h 16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80"/>
                <a:gd name="T103" fmla="*/ 0 h 163"/>
                <a:gd name="T104" fmla="*/ 180 w 180"/>
                <a:gd name="T105" fmla="*/ 163 h 16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80" h="163">
                  <a:moveTo>
                    <a:pt x="73" y="139"/>
                  </a:moveTo>
                  <a:lnTo>
                    <a:pt x="139" y="124"/>
                  </a:lnTo>
                  <a:lnTo>
                    <a:pt x="143" y="123"/>
                  </a:lnTo>
                  <a:lnTo>
                    <a:pt x="146" y="121"/>
                  </a:lnTo>
                  <a:lnTo>
                    <a:pt x="151" y="120"/>
                  </a:lnTo>
                  <a:lnTo>
                    <a:pt x="153" y="118"/>
                  </a:lnTo>
                  <a:lnTo>
                    <a:pt x="156" y="116"/>
                  </a:lnTo>
                  <a:lnTo>
                    <a:pt x="157" y="113"/>
                  </a:lnTo>
                  <a:lnTo>
                    <a:pt x="159" y="110"/>
                  </a:lnTo>
                  <a:lnTo>
                    <a:pt x="159" y="106"/>
                  </a:lnTo>
                  <a:lnTo>
                    <a:pt x="159" y="101"/>
                  </a:lnTo>
                  <a:lnTo>
                    <a:pt x="159" y="96"/>
                  </a:lnTo>
                  <a:lnTo>
                    <a:pt x="165" y="94"/>
                  </a:lnTo>
                  <a:lnTo>
                    <a:pt x="180" y="145"/>
                  </a:lnTo>
                  <a:lnTo>
                    <a:pt x="172" y="145"/>
                  </a:lnTo>
                  <a:lnTo>
                    <a:pt x="170" y="140"/>
                  </a:lnTo>
                  <a:lnTo>
                    <a:pt x="168" y="137"/>
                  </a:lnTo>
                  <a:lnTo>
                    <a:pt x="165" y="135"/>
                  </a:lnTo>
                  <a:lnTo>
                    <a:pt x="163" y="133"/>
                  </a:lnTo>
                  <a:lnTo>
                    <a:pt x="159" y="132"/>
                  </a:lnTo>
                  <a:lnTo>
                    <a:pt x="157" y="132"/>
                  </a:lnTo>
                  <a:lnTo>
                    <a:pt x="154" y="132"/>
                  </a:lnTo>
                  <a:lnTo>
                    <a:pt x="150" y="132"/>
                  </a:lnTo>
                  <a:lnTo>
                    <a:pt x="145" y="133"/>
                  </a:lnTo>
                  <a:lnTo>
                    <a:pt x="141" y="135"/>
                  </a:lnTo>
                  <a:lnTo>
                    <a:pt x="35" y="163"/>
                  </a:lnTo>
                  <a:lnTo>
                    <a:pt x="29" y="145"/>
                  </a:lnTo>
                  <a:lnTo>
                    <a:pt x="117" y="39"/>
                  </a:lnTo>
                  <a:lnTo>
                    <a:pt x="44" y="59"/>
                  </a:lnTo>
                  <a:lnTo>
                    <a:pt x="39" y="61"/>
                  </a:lnTo>
                  <a:lnTo>
                    <a:pt x="34" y="62"/>
                  </a:lnTo>
                  <a:lnTo>
                    <a:pt x="30" y="65"/>
                  </a:lnTo>
                  <a:lnTo>
                    <a:pt x="27" y="66"/>
                  </a:lnTo>
                  <a:lnTo>
                    <a:pt x="24" y="68"/>
                  </a:lnTo>
                  <a:lnTo>
                    <a:pt x="23" y="71"/>
                  </a:lnTo>
                  <a:lnTo>
                    <a:pt x="22" y="74"/>
                  </a:lnTo>
                  <a:lnTo>
                    <a:pt x="21" y="78"/>
                  </a:lnTo>
                  <a:lnTo>
                    <a:pt x="21" y="83"/>
                  </a:lnTo>
                  <a:lnTo>
                    <a:pt x="22" y="88"/>
                  </a:lnTo>
                  <a:lnTo>
                    <a:pt x="14" y="91"/>
                  </a:lnTo>
                  <a:lnTo>
                    <a:pt x="0" y="36"/>
                  </a:lnTo>
                  <a:lnTo>
                    <a:pt x="5" y="36"/>
                  </a:lnTo>
                  <a:lnTo>
                    <a:pt x="9" y="41"/>
                  </a:lnTo>
                  <a:lnTo>
                    <a:pt x="11" y="44"/>
                  </a:lnTo>
                  <a:lnTo>
                    <a:pt x="13" y="47"/>
                  </a:lnTo>
                  <a:lnTo>
                    <a:pt x="16" y="49"/>
                  </a:lnTo>
                  <a:lnTo>
                    <a:pt x="18" y="52"/>
                  </a:lnTo>
                  <a:lnTo>
                    <a:pt x="22" y="52"/>
                  </a:lnTo>
                  <a:lnTo>
                    <a:pt x="26" y="52"/>
                  </a:lnTo>
                  <a:lnTo>
                    <a:pt x="29" y="52"/>
                  </a:lnTo>
                  <a:lnTo>
                    <a:pt x="35" y="51"/>
                  </a:lnTo>
                  <a:lnTo>
                    <a:pt x="40" y="49"/>
                  </a:lnTo>
                  <a:lnTo>
                    <a:pt x="126" y="26"/>
                  </a:lnTo>
                  <a:lnTo>
                    <a:pt x="127" y="23"/>
                  </a:lnTo>
                  <a:lnTo>
                    <a:pt x="128" y="21"/>
                  </a:lnTo>
                  <a:lnTo>
                    <a:pt x="130" y="19"/>
                  </a:lnTo>
                  <a:lnTo>
                    <a:pt x="131" y="17"/>
                  </a:lnTo>
                  <a:lnTo>
                    <a:pt x="131" y="14"/>
                  </a:lnTo>
                  <a:lnTo>
                    <a:pt x="132" y="12"/>
                  </a:lnTo>
                  <a:lnTo>
                    <a:pt x="132" y="8"/>
                  </a:lnTo>
                  <a:lnTo>
                    <a:pt x="133" y="6"/>
                  </a:lnTo>
                  <a:lnTo>
                    <a:pt x="133" y="3"/>
                  </a:lnTo>
                  <a:lnTo>
                    <a:pt x="133" y="0"/>
                  </a:lnTo>
                  <a:lnTo>
                    <a:pt x="139" y="0"/>
                  </a:lnTo>
                  <a:lnTo>
                    <a:pt x="152" y="46"/>
                  </a:lnTo>
                  <a:lnTo>
                    <a:pt x="74" y="140"/>
                  </a:lnTo>
                  <a:lnTo>
                    <a:pt x="73" y="139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08" name="Freeform 1084"/>
            <p:cNvSpPr>
              <a:spLocks/>
            </p:cNvSpPr>
            <p:nvPr/>
          </p:nvSpPr>
          <p:spPr bwMode="auto">
            <a:xfrm>
              <a:off x="3425" y="3248"/>
              <a:ext cx="90" cy="82"/>
            </a:xfrm>
            <a:custGeom>
              <a:avLst/>
              <a:gdLst>
                <a:gd name="T0" fmla="*/ 3 w 180"/>
                <a:gd name="T1" fmla="*/ 2 h 163"/>
                <a:gd name="T2" fmla="*/ 3 w 180"/>
                <a:gd name="T3" fmla="*/ 2 h 163"/>
                <a:gd name="T4" fmla="*/ 3 w 180"/>
                <a:gd name="T5" fmla="*/ 2 h 163"/>
                <a:gd name="T6" fmla="*/ 3 w 180"/>
                <a:gd name="T7" fmla="*/ 2 h 163"/>
                <a:gd name="T8" fmla="*/ 3 w 180"/>
                <a:gd name="T9" fmla="*/ 2 h 163"/>
                <a:gd name="T10" fmla="*/ 3 w 180"/>
                <a:gd name="T11" fmla="*/ 2 h 163"/>
                <a:gd name="T12" fmla="*/ 3 w 180"/>
                <a:gd name="T13" fmla="*/ 3 h 163"/>
                <a:gd name="T14" fmla="*/ 3 w 180"/>
                <a:gd name="T15" fmla="*/ 3 h 163"/>
                <a:gd name="T16" fmla="*/ 3 w 180"/>
                <a:gd name="T17" fmla="*/ 3 h 163"/>
                <a:gd name="T18" fmla="*/ 3 w 180"/>
                <a:gd name="T19" fmla="*/ 3 h 163"/>
                <a:gd name="T20" fmla="*/ 3 w 180"/>
                <a:gd name="T21" fmla="*/ 3 h 163"/>
                <a:gd name="T22" fmla="*/ 3 w 180"/>
                <a:gd name="T23" fmla="*/ 3 h 163"/>
                <a:gd name="T24" fmla="*/ 1 w 180"/>
                <a:gd name="T25" fmla="*/ 3 h 163"/>
                <a:gd name="T26" fmla="*/ 1 w 180"/>
                <a:gd name="T27" fmla="*/ 1 h 163"/>
                <a:gd name="T28" fmla="*/ 1 w 180"/>
                <a:gd name="T29" fmla="*/ 1 h 163"/>
                <a:gd name="T30" fmla="*/ 1 w 180"/>
                <a:gd name="T31" fmla="*/ 2 h 163"/>
                <a:gd name="T32" fmla="*/ 1 w 180"/>
                <a:gd name="T33" fmla="*/ 2 h 163"/>
                <a:gd name="T34" fmla="*/ 1 w 180"/>
                <a:gd name="T35" fmla="*/ 2 h 163"/>
                <a:gd name="T36" fmla="*/ 1 w 180"/>
                <a:gd name="T37" fmla="*/ 2 h 163"/>
                <a:gd name="T38" fmla="*/ 1 w 180"/>
                <a:gd name="T39" fmla="*/ 2 h 163"/>
                <a:gd name="T40" fmla="*/ 1 w 180"/>
                <a:gd name="T41" fmla="*/ 1 h 163"/>
                <a:gd name="T42" fmla="*/ 1 w 180"/>
                <a:gd name="T43" fmla="*/ 1 h 163"/>
                <a:gd name="T44" fmla="*/ 1 w 180"/>
                <a:gd name="T45" fmla="*/ 1 h 163"/>
                <a:gd name="T46" fmla="*/ 1 w 180"/>
                <a:gd name="T47" fmla="*/ 1 h 163"/>
                <a:gd name="T48" fmla="*/ 1 w 180"/>
                <a:gd name="T49" fmla="*/ 1 h 163"/>
                <a:gd name="T50" fmla="*/ 1 w 180"/>
                <a:gd name="T51" fmla="*/ 1 h 163"/>
                <a:gd name="T52" fmla="*/ 1 w 180"/>
                <a:gd name="T53" fmla="*/ 1 h 163"/>
                <a:gd name="T54" fmla="*/ 3 w 180"/>
                <a:gd name="T55" fmla="*/ 1 h 163"/>
                <a:gd name="T56" fmla="*/ 3 w 180"/>
                <a:gd name="T57" fmla="*/ 1 h 163"/>
                <a:gd name="T58" fmla="*/ 3 w 180"/>
                <a:gd name="T59" fmla="*/ 1 h 163"/>
                <a:gd name="T60" fmla="*/ 3 w 180"/>
                <a:gd name="T61" fmla="*/ 1 h 163"/>
                <a:gd name="T62" fmla="*/ 3 w 180"/>
                <a:gd name="T63" fmla="*/ 0 h 163"/>
                <a:gd name="T64" fmla="*/ 1 w 180"/>
                <a:gd name="T65" fmla="*/ 3 h 16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0"/>
                <a:gd name="T100" fmla="*/ 0 h 163"/>
                <a:gd name="T101" fmla="*/ 180 w 180"/>
                <a:gd name="T102" fmla="*/ 163 h 16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0" h="163">
                  <a:moveTo>
                    <a:pt x="73" y="139"/>
                  </a:moveTo>
                  <a:lnTo>
                    <a:pt x="139" y="124"/>
                  </a:lnTo>
                  <a:lnTo>
                    <a:pt x="143" y="123"/>
                  </a:lnTo>
                  <a:lnTo>
                    <a:pt x="146" y="121"/>
                  </a:lnTo>
                  <a:lnTo>
                    <a:pt x="151" y="120"/>
                  </a:lnTo>
                  <a:lnTo>
                    <a:pt x="153" y="118"/>
                  </a:lnTo>
                  <a:lnTo>
                    <a:pt x="156" y="116"/>
                  </a:lnTo>
                  <a:lnTo>
                    <a:pt x="157" y="113"/>
                  </a:lnTo>
                  <a:lnTo>
                    <a:pt x="159" y="110"/>
                  </a:lnTo>
                  <a:lnTo>
                    <a:pt x="159" y="106"/>
                  </a:lnTo>
                  <a:lnTo>
                    <a:pt x="159" y="101"/>
                  </a:lnTo>
                  <a:lnTo>
                    <a:pt x="159" y="96"/>
                  </a:lnTo>
                  <a:lnTo>
                    <a:pt x="165" y="94"/>
                  </a:lnTo>
                  <a:lnTo>
                    <a:pt x="180" y="145"/>
                  </a:lnTo>
                  <a:lnTo>
                    <a:pt x="172" y="145"/>
                  </a:lnTo>
                  <a:lnTo>
                    <a:pt x="170" y="140"/>
                  </a:lnTo>
                  <a:lnTo>
                    <a:pt x="168" y="137"/>
                  </a:lnTo>
                  <a:lnTo>
                    <a:pt x="165" y="135"/>
                  </a:lnTo>
                  <a:lnTo>
                    <a:pt x="163" y="133"/>
                  </a:lnTo>
                  <a:lnTo>
                    <a:pt x="159" y="132"/>
                  </a:lnTo>
                  <a:lnTo>
                    <a:pt x="157" y="132"/>
                  </a:lnTo>
                  <a:lnTo>
                    <a:pt x="154" y="132"/>
                  </a:lnTo>
                  <a:lnTo>
                    <a:pt x="150" y="132"/>
                  </a:lnTo>
                  <a:lnTo>
                    <a:pt x="145" y="133"/>
                  </a:lnTo>
                  <a:lnTo>
                    <a:pt x="141" y="135"/>
                  </a:lnTo>
                  <a:lnTo>
                    <a:pt x="35" y="163"/>
                  </a:lnTo>
                  <a:lnTo>
                    <a:pt x="29" y="145"/>
                  </a:lnTo>
                  <a:lnTo>
                    <a:pt x="117" y="39"/>
                  </a:lnTo>
                  <a:lnTo>
                    <a:pt x="44" y="59"/>
                  </a:lnTo>
                  <a:lnTo>
                    <a:pt x="39" y="61"/>
                  </a:lnTo>
                  <a:lnTo>
                    <a:pt x="34" y="62"/>
                  </a:lnTo>
                  <a:lnTo>
                    <a:pt x="30" y="65"/>
                  </a:lnTo>
                  <a:lnTo>
                    <a:pt x="27" y="66"/>
                  </a:lnTo>
                  <a:lnTo>
                    <a:pt x="24" y="68"/>
                  </a:lnTo>
                  <a:lnTo>
                    <a:pt x="23" y="71"/>
                  </a:lnTo>
                  <a:lnTo>
                    <a:pt x="22" y="74"/>
                  </a:lnTo>
                  <a:lnTo>
                    <a:pt x="21" y="78"/>
                  </a:lnTo>
                  <a:lnTo>
                    <a:pt x="21" y="83"/>
                  </a:lnTo>
                  <a:lnTo>
                    <a:pt x="22" y="88"/>
                  </a:lnTo>
                  <a:lnTo>
                    <a:pt x="14" y="91"/>
                  </a:lnTo>
                  <a:lnTo>
                    <a:pt x="0" y="36"/>
                  </a:lnTo>
                  <a:lnTo>
                    <a:pt x="5" y="36"/>
                  </a:lnTo>
                  <a:lnTo>
                    <a:pt x="9" y="41"/>
                  </a:lnTo>
                  <a:lnTo>
                    <a:pt x="11" y="44"/>
                  </a:lnTo>
                  <a:lnTo>
                    <a:pt x="13" y="47"/>
                  </a:lnTo>
                  <a:lnTo>
                    <a:pt x="16" y="49"/>
                  </a:lnTo>
                  <a:lnTo>
                    <a:pt x="18" y="52"/>
                  </a:lnTo>
                  <a:lnTo>
                    <a:pt x="22" y="52"/>
                  </a:lnTo>
                  <a:lnTo>
                    <a:pt x="26" y="52"/>
                  </a:lnTo>
                  <a:lnTo>
                    <a:pt x="29" y="52"/>
                  </a:lnTo>
                  <a:lnTo>
                    <a:pt x="35" y="51"/>
                  </a:lnTo>
                  <a:lnTo>
                    <a:pt x="40" y="49"/>
                  </a:lnTo>
                  <a:lnTo>
                    <a:pt x="126" y="26"/>
                  </a:lnTo>
                  <a:lnTo>
                    <a:pt x="127" y="23"/>
                  </a:lnTo>
                  <a:lnTo>
                    <a:pt x="128" y="21"/>
                  </a:lnTo>
                  <a:lnTo>
                    <a:pt x="130" y="19"/>
                  </a:lnTo>
                  <a:lnTo>
                    <a:pt x="131" y="17"/>
                  </a:lnTo>
                  <a:lnTo>
                    <a:pt x="131" y="14"/>
                  </a:lnTo>
                  <a:lnTo>
                    <a:pt x="132" y="12"/>
                  </a:lnTo>
                  <a:lnTo>
                    <a:pt x="132" y="8"/>
                  </a:lnTo>
                  <a:lnTo>
                    <a:pt x="133" y="6"/>
                  </a:lnTo>
                  <a:lnTo>
                    <a:pt x="133" y="3"/>
                  </a:lnTo>
                  <a:lnTo>
                    <a:pt x="133" y="0"/>
                  </a:lnTo>
                  <a:lnTo>
                    <a:pt x="139" y="0"/>
                  </a:lnTo>
                  <a:lnTo>
                    <a:pt x="152" y="46"/>
                  </a:lnTo>
                  <a:lnTo>
                    <a:pt x="74" y="140"/>
                  </a:lnTo>
                </a:path>
              </a:pathLst>
            </a:custGeom>
            <a:noFill/>
            <a:ln w="3175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09" name="Freeform 1085"/>
            <p:cNvSpPr>
              <a:spLocks/>
            </p:cNvSpPr>
            <p:nvPr/>
          </p:nvSpPr>
          <p:spPr bwMode="auto">
            <a:xfrm>
              <a:off x="3451" y="3326"/>
              <a:ext cx="81" cy="61"/>
            </a:xfrm>
            <a:custGeom>
              <a:avLst/>
              <a:gdLst>
                <a:gd name="T0" fmla="*/ 2 w 161"/>
                <a:gd name="T1" fmla="*/ 1 h 122"/>
                <a:gd name="T2" fmla="*/ 2 w 161"/>
                <a:gd name="T3" fmla="*/ 1 h 122"/>
                <a:gd name="T4" fmla="*/ 2 w 161"/>
                <a:gd name="T5" fmla="*/ 1 h 122"/>
                <a:gd name="T6" fmla="*/ 2 w 161"/>
                <a:gd name="T7" fmla="*/ 1 h 122"/>
                <a:gd name="T8" fmla="*/ 3 w 161"/>
                <a:gd name="T9" fmla="*/ 1 h 122"/>
                <a:gd name="T10" fmla="*/ 3 w 161"/>
                <a:gd name="T11" fmla="*/ 1 h 122"/>
                <a:gd name="T12" fmla="*/ 3 w 161"/>
                <a:gd name="T13" fmla="*/ 1 h 122"/>
                <a:gd name="T14" fmla="*/ 3 w 161"/>
                <a:gd name="T15" fmla="*/ 1 h 122"/>
                <a:gd name="T16" fmla="*/ 3 w 161"/>
                <a:gd name="T17" fmla="*/ 1 h 122"/>
                <a:gd name="T18" fmla="*/ 3 w 161"/>
                <a:gd name="T19" fmla="*/ 1 h 122"/>
                <a:gd name="T20" fmla="*/ 2 w 161"/>
                <a:gd name="T21" fmla="*/ 1 h 122"/>
                <a:gd name="T22" fmla="*/ 3 w 161"/>
                <a:gd name="T23" fmla="*/ 0 h 122"/>
                <a:gd name="T24" fmla="*/ 3 w 161"/>
                <a:gd name="T25" fmla="*/ 2 h 122"/>
                <a:gd name="T26" fmla="*/ 3 w 161"/>
                <a:gd name="T27" fmla="*/ 2 h 122"/>
                <a:gd name="T28" fmla="*/ 3 w 161"/>
                <a:gd name="T29" fmla="*/ 1 h 122"/>
                <a:gd name="T30" fmla="*/ 3 w 161"/>
                <a:gd name="T31" fmla="*/ 1 h 122"/>
                <a:gd name="T32" fmla="*/ 3 w 161"/>
                <a:gd name="T33" fmla="*/ 1 h 122"/>
                <a:gd name="T34" fmla="*/ 3 w 161"/>
                <a:gd name="T35" fmla="*/ 1 h 122"/>
                <a:gd name="T36" fmla="*/ 3 w 161"/>
                <a:gd name="T37" fmla="*/ 1 h 122"/>
                <a:gd name="T38" fmla="*/ 3 w 161"/>
                <a:gd name="T39" fmla="*/ 1 h 122"/>
                <a:gd name="T40" fmla="*/ 3 w 161"/>
                <a:gd name="T41" fmla="*/ 1 h 122"/>
                <a:gd name="T42" fmla="*/ 3 w 161"/>
                <a:gd name="T43" fmla="*/ 1 h 122"/>
                <a:gd name="T44" fmla="*/ 3 w 161"/>
                <a:gd name="T45" fmla="*/ 1 h 122"/>
                <a:gd name="T46" fmla="*/ 3 w 161"/>
                <a:gd name="T47" fmla="*/ 1 h 122"/>
                <a:gd name="T48" fmla="*/ 1 w 161"/>
                <a:gd name="T49" fmla="*/ 2 h 122"/>
                <a:gd name="T50" fmla="*/ 1 w 161"/>
                <a:gd name="T51" fmla="*/ 2 h 122"/>
                <a:gd name="T52" fmla="*/ 1 w 161"/>
                <a:gd name="T53" fmla="*/ 2 h 122"/>
                <a:gd name="T54" fmla="*/ 1 w 161"/>
                <a:gd name="T55" fmla="*/ 2 h 122"/>
                <a:gd name="T56" fmla="*/ 1 w 161"/>
                <a:gd name="T57" fmla="*/ 2 h 122"/>
                <a:gd name="T58" fmla="*/ 1 w 161"/>
                <a:gd name="T59" fmla="*/ 2 h 122"/>
                <a:gd name="T60" fmla="*/ 1 w 161"/>
                <a:gd name="T61" fmla="*/ 2 h 122"/>
                <a:gd name="T62" fmla="*/ 1 w 161"/>
                <a:gd name="T63" fmla="*/ 2 h 122"/>
                <a:gd name="T64" fmla="*/ 1 w 161"/>
                <a:gd name="T65" fmla="*/ 2 h 122"/>
                <a:gd name="T66" fmla="*/ 1 w 161"/>
                <a:gd name="T67" fmla="*/ 2 h 122"/>
                <a:gd name="T68" fmla="*/ 1 w 161"/>
                <a:gd name="T69" fmla="*/ 2 h 122"/>
                <a:gd name="T70" fmla="*/ 1 w 161"/>
                <a:gd name="T71" fmla="*/ 2 h 122"/>
                <a:gd name="T72" fmla="*/ 0 w 161"/>
                <a:gd name="T73" fmla="*/ 1 h 122"/>
                <a:gd name="T74" fmla="*/ 1 w 161"/>
                <a:gd name="T75" fmla="*/ 1 h 122"/>
                <a:gd name="T76" fmla="*/ 1 w 161"/>
                <a:gd name="T77" fmla="*/ 1 h 122"/>
                <a:gd name="T78" fmla="*/ 1 w 161"/>
                <a:gd name="T79" fmla="*/ 1 h 122"/>
                <a:gd name="T80" fmla="*/ 1 w 161"/>
                <a:gd name="T81" fmla="*/ 1 h 122"/>
                <a:gd name="T82" fmla="*/ 1 w 161"/>
                <a:gd name="T83" fmla="*/ 2 h 122"/>
                <a:gd name="T84" fmla="*/ 1 w 161"/>
                <a:gd name="T85" fmla="*/ 2 h 122"/>
                <a:gd name="T86" fmla="*/ 1 w 161"/>
                <a:gd name="T87" fmla="*/ 2 h 122"/>
                <a:gd name="T88" fmla="*/ 1 w 161"/>
                <a:gd name="T89" fmla="*/ 2 h 122"/>
                <a:gd name="T90" fmla="*/ 1 w 161"/>
                <a:gd name="T91" fmla="*/ 2 h 122"/>
                <a:gd name="T92" fmla="*/ 1 w 161"/>
                <a:gd name="T93" fmla="*/ 2 h 122"/>
                <a:gd name="T94" fmla="*/ 1 w 161"/>
                <a:gd name="T95" fmla="*/ 2 h 122"/>
                <a:gd name="T96" fmla="*/ 2 w 161"/>
                <a:gd name="T97" fmla="*/ 1 h 122"/>
                <a:gd name="T98" fmla="*/ 2 w 161"/>
                <a:gd name="T99" fmla="*/ 1 h 122"/>
                <a:gd name="T100" fmla="*/ 2 w 161"/>
                <a:gd name="T101" fmla="*/ 1 h 12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61"/>
                <a:gd name="T154" fmla="*/ 0 h 122"/>
                <a:gd name="T155" fmla="*/ 161 w 161"/>
                <a:gd name="T156" fmla="*/ 122 h 12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61" h="122">
                  <a:moveTo>
                    <a:pt x="120" y="28"/>
                  </a:moveTo>
                  <a:lnTo>
                    <a:pt x="124" y="27"/>
                  </a:lnTo>
                  <a:lnTo>
                    <a:pt x="126" y="24"/>
                  </a:lnTo>
                  <a:lnTo>
                    <a:pt x="128" y="22"/>
                  </a:lnTo>
                  <a:lnTo>
                    <a:pt x="130" y="20"/>
                  </a:lnTo>
                  <a:lnTo>
                    <a:pt x="131" y="18"/>
                  </a:lnTo>
                  <a:lnTo>
                    <a:pt x="131" y="16"/>
                  </a:lnTo>
                  <a:lnTo>
                    <a:pt x="131" y="13"/>
                  </a:lnTo>
                  <a:lnTo>
                    <a:pt x="130" y="9"/>
                  </a:lnTo>
                  <a:lnTo>
                    <a:pt x="130" y="6"/>
                  </a:lnTo>
                  <a:lnTo>
                    <a:pt x="128" y="3"/>
                  </a:lnTo>
                  <a:lnTo>
                    <a:pt x="133" y="0"/>
                  </a:lnTo>
                  <a:lnTo>
                    <a:pt x="161" y="65"/>
                  </a:lnTo>
                  <a:lnTo>
                    <a:pt x="157" y="68"/>
                  </a:lnTo>
                  <a:lnTo>
                    <a:pt x="155" y="63"/>
                  </a:lnTo>
                  <a:lnTo>
                    <a:pt x="153" y="61"/>
                  </a:lnTo>
                  <a:lnTo>
                    <a:pt x="151" y="59"/>
                  </a:lnTo>
                  <a:lnTo>
                    <a:pt x="150" y="57"/>
                  </a:lnTo>
                  <a:lnTo>
                    <a:pt x="147" y="56"/>
                  </a:lnTo>
                  <a:lnTo>
                    <a:pt x="144" y="55"/>
                  </a:lnTo>
                  <a:lnTo>
                    <a:pt x="142" y="55"/>
                  </a:lnTo>
                  <a:lnTo>
                    <a:pt x="140" y="55"/>
                  </a:lnTo>
                  <a:lnTo>
                    <a:pt x="137" y="56"/>
                  </a:lnTo>
                  <a:lnTo>
                    <a:pt x="133" y="57"/>
                  </a:lnTo>
                  <a:lnTo>
                    <a:pt x="44" y="96"/>
                  </a:lnTo>
                  <a:lnTo>
                    <a:pt x="41" y="97"/>
                  </a:lnTo>
                  <a:lnTo>
                    <a:pt x="38" y="99"/>
                  </a:lnTo>
                  <a:lnTo>
                    <a:pt x="36" y="100"/>
                  </a:lnTo>
                  <a:lnTo>
                    <a:pt x="35" y="102"/>
                  </a:lnTo>
                  <a:lnTo>
                    <a:pt x="34" y="105"/>
                  </a:lnTo>
                  <a:lnTo>
                    <a:pt x="33" y="107"/>
                  </a:lnTo>
                  <a:lnTo>
                    <a:pt x="33" y="110"/>
                  </a:lnTo>
                  <a:lnTo>
                    <a:pt x="33" y="112"/>
                  </a:lnTo>
                  <a:lnTo>
                    <a:pt x="34" y="115"/>
                  </a:lnTo>
                  <a:lnTo>
                    <a:pt x="35" y="119"/>
                  </a:lnTo>
                  <a:lnTo>
                    <a:pt x="29" y="122"/>
                  </a:lnTo>
                  <a:lnTo>
                    <a:pt x="0" y="57"/>
                  </a:lnTo>
                  <a:lnTo>
                    <a:pt x="9" y="54"/>
                  </a:lnTo>
                  <a:lnTo>
                    <a:pt x="10" y="58"/>
                  </a:lnTo>
                  <a:lnTo>
                    <a:pt x="12" y="61"/>
                  </a:lnTo>
                  <a:lnTo>
                    <a:pt x="13" y="63"/>
                  </a:lnTo>
                  <a:lnTo>
                    <a:pt x="15" y="66"/>
                  </a:lnTo>
                  <a:lnTo>
                    <a:pt x="17" y="67"/>
                  </a:lnTo>
                  <a:lnTo>
                    <a:pt x="20" y="68"/>
                  </a:lnTo>
                  <a:lnTo>
                    <a:pt x="22" y="68"/>
                  </a:lnTo>
                  <a:lnTo>
                    <a:pt x="25" y="68"/>
                  </a:lnTo>
                  <a:lnTo>
                    <a:pt x="28" y="67"/>
                  </a:lnTo>
                  <a:lnTo>
                    <a:pt x="31" y="65"/>
                  </a:lnTo>
                  <a:lnTo>
                    <a:pt x="120" y="29"/>
                  </a:lnTo>
                  <a:lnTo>
                    <a:pt x="120" y="28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10" name="Freeform 1086"/>
            <p:cNvSpPr>
              <a:spLocks/>
            </p:cNvSpPr>
            <p:nvPr/>
          </p:nvSpPr>
          <p:spPr bwMode="auto">
            <a:xfrm>
              <a:off x="3451" y="3326"/>
              <a:ext cx="81" cy="61"/>
            </a:xfrm>
            <a:custGeom>
              <a:avLst/>
              <a:gdLst>
                <a:gd name="T0" fmla="*/ 2 w 161"/>
                <a:gd name="T1" fmla="*/ 1 h 122"/>
                <a:gd name="T2" fmla="*/ 2 w 161"/>
                <a:gd name="T3" fmla="*/ 1 h 122"/>
                <a:gd name="T4" fmla="*/ 2 w 161"/>
                <a:gd name="T5" fmla="*/ 1 h 122"/>
                <a:gd name="T6" fmla="*/ 2 w 161"/>
                <a:gd name="T7" fmla="*/ 1 h 122"/>
                <a:gd name="T8" fmla="*/ 3 w 161"/>
                <a:gd name="T9" fmla="*/ 1 h 122"/>
                <a:gd name="T10" fmla="*/ 3 w 161"/>
                <a:gd name="T11" fmla="*/ 1 h 122"/>
                <a:gd name="T12" fmla="*/ 3 w 161"/>
                <a:gd name="T13" fmla="*/ 1 h 122"/>
                <a:gd name="T14" fmla="*/ 3 w 161"/>
                <a:gd name="T15" fmla="*/ 1 h 122"/>
                <a:gd name="T16" fmla="*/ 3 w 161"/>
                <a:gd name="T17" fmla="*/ 1 h 122"/>
                <a:gd name="T18" fmla="*/ 3 w 161"/>
                <a:gd name="T19" fmla="*/ 1 h 122"/>
                <a:gd name="T20" fmla="*/ 2 w 161"/>
                <a:gd name="T21" fmla="*/ 1 h 122"/>
                <a:gd name="T22" fmla="*/ 3 w 161"/>
                <a:gd name="T23" fmla="*/ 0 h 122"/>
                <a:gd name="T24" fmla="*/ 3 w 161"/>
                <a:gd name="T25" fmla="*/ 2 h 122"/>
                <a:gd name="T26" fmla="*/ 3 w 161"/>
                <a:gd name="T27" fmla="*/ 2 h 122"/>
                <a:gd name="T28" fmla="*/ 3 w 161"/>
                <a:gd name="T29" fmla="*/ 1 h 122"/>
                <a:gd name="T30" fmla="*/ 3 w 161"/>
                <a:gd name="T31" fmla="*/ 1 h 122"/>
                <a:gd name="T32" fmla="*/ 3 w 161"/>
                <a:gd name="T33" fmla="*/ 1 h 122"/>
                <a:gd name="T34" fmla="*/ 3 w 161"/>
                <a:gd name="T35" fmla="*/ 1 h 122"/>
                <a:gd name="T36" fmla="*/ 3 w 161"/>
                <a:gd name="T37" fmla="*/ 1 h 122"/>
                <a:gd name="T38" fmla="*/ 3 w 161"/>
                <a:gd name="T39" fmla="*/ 1 h 122"/>
                <a:gd name="T40" fmla="*/ 3 w 161"/>
                <a:gd name="T41" fmla="*/ 1 h 122"/>
                <a:gd name="T42" fmla="*/ 3 w 161"/>
                <a:gd name="T43" fmla="*/ 1 h 122"/>
                <a:gd name="T44" fmla="*/ 3 w 161"/>
                <a:gd name="T45" fmla="*/ 1 h 122"/>
                <a:gd name="T46" fmla="*/ 3 w 161"/>
                <a:gd name="T47" fmla="*/ 1 h 122"/>
                <a:gd name="T48" fmla="*/ 1 w 161"/>
                <a:gd name="T49" fmla="*/ 2 h 122"/>
                <a:gd name="T50" fmla="*/ 1 w 161"/>
                <a:gd name="T51" fmla="*/ 2 h 122"/>
                <a:gd name="T52" fmla="*/ 1 w 161"/>
                <a:gd name="T53" fmla="*/ 2 h 122"/>
                <a:gd name="T54" fmla="*/ 1 w 161"/>
                <a:gd name="T55" fmla="*/ 2 h 122"/>
                <a:gd name="T56" fmla="*/ 1 w 161"/>
                <a:gd name="T57" fmla="*/ 2 h 122"/>
                <a:gd name="T58" fmla="*/ 1 w 161"/>
                <a:gd name="T59" fmla="*/ 2 h 122"/>
                <a:gd name="T60" fmla="*/ 1 w 161"/>
                <a:gd name="T61" fmla="*/ 2 h 122"/>
                <a:gd name="T62" fmla="*/ 1 w 161"/>
                <a:gd name="T63" fmla="*/ 2 h 122"/>
                <a:gd name="T64" fmla="*/ 1 w 161"/>
                <a:gd name="T65" fmla="*/ 2 h 122"/>
                <a:gd name="T66" fmla="*/ 1 w 161"/>
                <a:gd name="T67" fmla="*/ 2 h 122"/>
                <a:gd name="T68" fmla="*/ 1 w 161"/>
                <a:gd name="T69" fmla="*/ 2 h 122"/>
                <a:gd name="T70" fmla="*/ 1 w 161"/>
                <a:gd name="T71" fmla="*/ 2 h 122"/>
                <a:gd name="T72" fmla="*/ 0 w 161"/>
                <a:gd name="T73" fmla="*/ 1 h 122"/>
                <a:gd name="T74" fmla="*/ 1 w 161"/>
                <a:gd name="T75" fmla="*/ 1 h 122"/>
                <a:gd name="T76" fmla="*/ 1 w 161"/>
                <a:gd name="T77" fmla="*/ 1 h 122"/>
                <a:gd name="T78" fmla="*/ 1 w 161"/>
                <a:gd name="T79" fmla="*/ 1 h 122"/>
                <a:gd name="T80" fmla="*/ 1 w 161"/>
                <a:gd name="T81" fmla="*/ 1 h 122"/>
                <a:gd name="T82" fmla="*/ 1 w 161"/>
                <a:gd name="T83" fmla="*/ 2 h 122"/>
                <a:gd name="T84" fmla="*/ 1 w 161"/>
                <a:gd name="T85" fmla="*/ 2 h 122"/>
                <a:gd name="T86" fmla="*/ 1 w 161"/>
                <a:gd name="T87" fmla="*/ 2 h 122"/>
                <a:gd name="T88" fmla="*/ 1 w 161"/>
                <a:gd name="T89" fmla="*/ 2 h 122"/>
                <a:gd name="T90" fmla="*/ 1 w 161"/>
                <a:gd name="T91" fmla="*/ 2 h 122"/>
                <a:gd name="T92" fmla="*/ 1 w 161"/>
                <a:gd name="T93" fmla="*/ 2 h 122"/>
                <a:gd name="T94" fmla="*/ 1 w 161"/>
                <a:gd name="T95" fmla="*/ 2 h 122"/>
                <a:gd name="T96" fmla="*/ 2 w 161"/>
                <a:gd name="T97" fmla="*/ 1 h 122"/>
                <a:gd name="T98" fmla="*/ 2 w 161"/>
                <a:gd name="T99" fmla="*/ 1 h 12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61"/>
                <a:gd name="T151" fmla="*/ 0 h 122"/>
                <a:gd name="T152" fmla="*/ 161 w 161"/>
                <a:gd name="T153" fmla="*/ 122 h 12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61" h="122">
                  <a:moveTo>
                    <a:pt x="120" y="28"/>
                  </a:moveTo>
                  <a:lnTo>
                    <a:pt x="124" y="27"/>
                  </a:lnTo>
                  <a:lnTo>
                    <a:pt x="126" y="24"/>
                  </a:lnTo>
                  <a:lnTo>
                    <a:pt x="128" y="22"/>
                  </a:lnTo>
                  <a:lnTo>
                    <a:pt x="130" y="20"/>
                  </a:lnTo>
                  <a:lnTo>
                    <a:pt x="131" y="18"/>
                  </a:lnTo>
                  <a:lnTo>
                    <a:pt x="131" y="16"/>
                  </a:lnTo>
                  <a:lnTo>
                    <a:pt x="131" y="13"/>
                  </a:lnTo>
                  <a:lnTo>
                    <a:pt x="130" y="9"/>
                  </a:lnTo>
                  <a:lnTo>
                    <a:pt x="130" y="6"/>
                  </a:lnTo>
                  <a:lnTo>
                    <a:pt x="128" y="3"/>
                  </a:lnTo>
                  <a:lnTo>
                    <a:pt x="133" y="0"/>
                  </a:lnTo>
                  <a:lnTo>
                    <a:pt x="161" y="65"/>
                  </a:lnTo>
                  <a:lnTo>
                    <a:pt x="157" y="68"/>
                  </a:lnTo>
                  <a:lnTo>
                    <a:pt x="155" y="63"/>
                  </a:lnTo>
                  <a:lnTo>
                    <a:pt x="153" y="61"/>
                  </a:lnTo>
                  <a:lnTo>
                    <a:pt x="151" y="59"/>
                  </a:lnTo>
                  <a:lnTo>
                    <a:pt x="150" y="57"/>
                  </a:lnTo>
                  <a:lnTo>
                    <a:pt x="147" y="56"/>
                  </a:lnTo>
                  <a:lnTo>
                    <a:pt x="144" y="55"/>
                  </a:lnTo>
                  <a:lnTo>
                    <a:pt x="142" y="55"/>
                  </a:lnTo>
                  <a:lnTo>
                    <a:pt x="140" y="55"/>
                  </a:lnTo>
                  <a:lnTo>
                    <a:pt x="137" y="56"/>
                  </a:lnTo>
                  <a:lnTo>
                    <a:pt x="133" y="57"/>
                  </a:lnTo>
                  <a:lnTo>
                    <a:pt x="44" y="96"/>
                  </a:lnTo>
                  <a:lnTo>
                    <a:pt x="41" y="97"/>
                  </a:lnTo>
                  <a:lnTo>
                    <a:pt x="38" y="99"/>
                  </a:lnTo>
                  <a:lnTo>
                    <a:pt x="36" y="100"/>
                  </a:lnTo>
                  <a:lnTo>
                    <a:pt x="35" y="102"/>
                  </a:lnTo>
                  <a:lnTo>
                    <a:pt x="34" y="105"/>
                  </a:lnTo>
                  <a:lnTo>
                    <a:pt x="33" y="107"/>
                  </a:lnTo>
                  <a:lnTo>
                    <a:pt x="33" y="110"/>
                  </a:lnTo>
                  <a:lnTo>
                    <a:pt x="33" y="112"/>
                  </a:lnTo>
                  <a:lnTo>
                    <a:pt x="34" y="115"/>
                  </a:lnTo>
                  <a:lnTo>
                    <a:pt x="35" y="119"/>
                  </a:lnTo>
                  <a:lnTo>
                    <a:pt x="29" y="122"/>
                  </a:lnTo>
                  <a:lnTo>
                    <a:pt x="0" y="57"/>
                  </a:lnTo>
                  <a:lnTo>
                    <a:pt x="9" y="54"/>
                  </a:lnTo>
                  <a:lnTo>
                    <a:pt x="10" y="58"/>
                  </a:lnTo>
                  <a:lnTo>
                    <a:pt x="12" y="61"/>
                  </a:lnTo>
                  <a:lnTo>
                    <a:pt x="13" y="63"/>
                  </a:lnTo>
                  <a:lnTo>
                    <a:pt x="15" y="66"/>
                  </a:lnTo>
                  <a:lnTo>
                    <a:pt x="17" y="67"/>
                  </a:lnTo>
                  <a:lnTo>
                    <a:pt x="20" y="68"/>
                  </a:lnTo>
                  <a:lnTo>
                    <a:pt x="22" y="68"/>
                  </a:lnTo>
                  <a:lnTo>
                    <a:pt x="25" y="68"/>
                  </a:lnTo>
                  <a:lnTo>
                    <a:pt x="28" y="67"/>
                  </a:lnTo>
                  <a:lnTo>
                    <a:pt x="31" y="65"/>
                  </a:lnTo>
                  <a:lnTo>
                    <a:pt x="120" y="29"/>
                  </a:lnTo>
                </a:path>
              </a:pathLst>
            </a:custGeom>
            <a:noFill/>
            <a:ln w="3175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11" name="Freeform 1087"/>
            <p:cNvSpPr>
              <a:spLocks/>
            </p:cNvSpPr>
            <p:nvPr/>
          </p:nvSpPr>
          <p:spPr bwMode="auto">
            <a:xfrm>
              <a:off x="3478" y="3365"/>
              <a:ext cx="86" cy="77"/>
            </a:xfrm>
            <a:custGeom>
              <a:avLst/>
              <a:gdLst>
                <a:gd name="T0" fmla="*/ 2 w 173"/>
                <a:gd name="T1" fmla="*/ 2 h 153"/>
                <a:gd name="T2" fmla="*/ 2 w 173"/>
                <a:gd name="T3" fmla="*/ 3 h 153"/>
                <a:gd name="T4" fmla="*/ 2 w 173"/>
                <a:gd name="T5" fmla="*/ 2 h 153"/>
                <a:gd name="T6" fmla="*/ 2 w 173"/>
                <a:gd name="T7" fmla="*/ 2 h 153"/>
                <a:gd name="T8" fmla="*/ 2 w 173"/>
                <a:gd name="T9" fmla="*/ 2 h 153"/>
                <a:gd name="T10" fmla="*/ 2 w 173"/>
                <a:gd name="T11" fmla="*/ 2 h 153"/>
                <a:gd name="T12" fmla="*/ 2 w 173"/>
                <a:gd name="T13" fmla="*/ 2 h 153"/>
                <a:gd name="T14" fmla="*/ 2 w 173"/>
                <a:gd name="T15" fmla="*/ 2 h 153"/>
                <a:gd name="T16" fmla="*/ 2 w 173"/>
                <a:gd name="T17" fmla="*/ 2 h 153"/>
                <a:gd name="T18" fmla="*/ 2 w 173"/>
                <a:gd name="T19" fmla="*/ 2 h 153"/>
                <a:gd name="T20" fmla="*/ 2 w 173"/>
                <a:gd name="T21" fmla="*/ 2 h 153"/>
                <a:gd name="T22" fmla="*/ 2 w 173"/>
                <a:gd name="T23" fmla="*/ 2 h 153"/>
                <a:gd name="T24" fmla="*/ 2 w 173"/>
                <a:gd name="T25" fmla="*/ 2 h 153"/>
                <a:gd name="T26" fmla="*/ 0 w 173"/>
                <a:gd name="T27" fmla="*/ 2 h 153"/>
                <a:gd name="T28" fmla="*/ 0 w 173"/>
                <a:gd name="T29" fmla="*/ 2 h 153"/>
                <a:gd name="T30" fmla="*/ 0 w 173"/>
                <a:gd name="T31" fmla="*/ 2 h 153"/>
                <a:gd name="T32" fmla="*/ 0 w 173"/>
                <a:gd name="T33" fmla="*/ 3 h 153"/>
                <a:gd name="T34" fmla="*/ 0 w 173"/>
                <a:gd name="T35" fmla="*/ 3 h 153"/>
                <a:gd name="T36" fmla="*/ 0 w 173"/>
                <a:gd name="T37" fmla="*/ 3 h 153"/>
                <a:gd name="T38" fmla="*/ 0 w 173"/>
                <a:gd name="T39" fmla="*/ 3 h 153"/>
                <a:gd name="T40" fmla="*/ 0 w 173"/>
                <a:gd name="T41" fmla="*/ 3 h 153"/>
                <a:gd name="T42" fmla="*/ 0 w 173"/>
                <a:gd name="T43" fmla="*/ 3 h 153"/>
                <a:gd name="T44" fmla="*/ 0 w 173"/>
                <a:gd name="T45" fmla="*/ 3 h 153"/>
                <a:gd name="T46" fmla="*/ 0 w 173"/>
                <a:gd name="T47" fmla="*/ 3 h 153"/>
                <a:gd name="T48" fmla="*/ 0 w 173"/>
                <a:gd name="T49" fmla="*/ 3 h 153"/>
                <a:gd name="T50" fmla="*/ 0 w 173"/>
                <a:gd name="T51" fmla="*/ 2 h 153"/>
                <a:gd name="T52" fmla="*/ 0 w 173"/>
                <a:gd name="T53" fmla="*/ 2 h 153"/>
                <a:gd name="T54" fmla="*/ 0 w 173"/>
                <a:gd name="T55" fmla="*/ 2 h 153"/>
                <a:gd name="T56" fmla="*/ 0 w 173"/>
                <a:gd name="T57" fmla="*/ 2 h 153"/>
                <a:gd name="T58" fmla="*/ 0 w 173"/>
                <a:gd name="T59" fmla="*/ 2 h 153"/>
                <a:gd name="T60" fmla="*/ 0 w 173"/>
                <a:gd name="T61" fmla="*/ 2 h 153"/>
                <a:gd name="T62" fmla="*/ 0 w 173"/>
                <a:gd name="T63" fmla="*/ 2 h 153"/>
                <a:gd name="T64" fmla="*/ 0 w 173"/>
                <a:gd name="T65" fmla="*/ 2 h 153"/>
                <a:gd name="T66" fmla="*/ 0 w 173"/>
                <a:gd name="T67" fmla="*/ 2 h 153"/>
                <a:gd name="T68" fmla="*/ 0 w 173"/>
                <a:gd name="T69" fmla="*/ 2 h 153"/>
                <a:gd name="T70" fmla="*/ 0 w 173"/>
                <a:gd name="T71" fmla="*/ 2 h 153"/>
                <a:gd name="T72" fmla="*/ 0 w 173"/>
                <a:gd name="T73" fmla="*/ 2 h 153"/>
                <a:gd name="T74" fmla="*/ 1 w 173"/>
                <a:gd name="T75" fmla="*/ 1 h 153"/>
                <a:gd name="T76" fmla="*/ 1 w 173"/>
                <a:gd name="T77" fmla="*/ 1 h 153"/>
                <a:gd name="T78" fmla="*/ 1 w 173"/>
                <a:gd name="T79" fmla="*/ 1 h 153"/>
                <a:gd name="T80" fmla="*/ 1 w 173"/>
                <a:gd name="T81" fmla="*/ 1 h 153"/>
                <a:gd name="T82" fmla="*/ 1 w 173"/>
                <a:gd name="T83" fmla="*/ 1 h 153"/>
                <a:gd name="T84" fmla="*/ 1 w 173"/>
                <a:gd name="T85" fmla="*/ 1 h 153"/>
                <a:gd name="T86" fmla="*/ 1 w 173"/>
                <a:gd name="T87" fmla="*/ 1 h 153"/>
                <a:gd name="T88" fmla="*/ 1 w 173"/>
                <a:gd name="T89" fmla="*/ 1 h 153"/>
                <a:gd name="T90" fmla="*/ 1 w 173"/>
                <a:gd name="T91" fmla="*/ 1 h 153"/>
                <a:gd name="T92" fmla="*/ 1 w 173"/>
                <a:gd name="T93" fmla="*/ 1 h 153"/>
                <a:gd name="T94" fmla="*/ 1 w 173"/>
                <a:gd name="T95" fmla="*/ 1 h 153"/>
                <a:gd name="T96" fmla="*/ 1 w 173"/>
                <a:gd name="T97" fmla="*/ 1 h 153"/>
                <a:gd name="T98" fmla="*/ 1 w 173"/>
                <a:gd name="T99" fmla="*/ 0 h 153"/>
                <a:gd name="T100" fmla="*/ 2 w 173"/>
                <a:gd name="T101" fmla="*/ 2 h 153"/>
                <a:gd name="T102" fmla="*/ 2 w 173"/>
                <a:gd name="T103" fmla="*/ 2 h 153"/>
                <a:gd name="T104" fmla="*/ 2 w 173"/>
                <a:gd name="T105" fmla="*/ 2 h 15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73"/>
                <a:gd name="T160" fmla="*/ 0 h 153"/>
                <a:gd name="T161" fmla="*/ 173 w 173"/>
                <a:gd name="T162" fmla="*/ 153 h 15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73" h="153">
                  <a:moveTo>
                    <a:pt x="173" y="100"/>
                  </a:moveTo>
                  <a:lnTo>
                    <a:pt x="142" y="130"/>
                  </a:lnTo>
                  <a:lnTo>
                    <a:pt x="138" y="124"/>
                  </a:lnTo>
                  <a:lnTo>
                    <a:pt x="140" y="120"/>
                  </a:lnTo>
                  <a:lnTo>
                    <a:pt x="142" y="114"/>
                  </a:lnTo>
                  <a:lnTo>
                    <a:pt x="144" y="108"/>
                  </a:lnTo>
                  <a:lnTo>
                    <a:pt x="146" y="102"/>
                  </a:lnTo>
                  <a:lnTo>
                    <a:pt x="147" y="96"/>
                  </a:lnTo>
                  <a:lnTo>
                    <a:pt x="149" y="91"/>
                  </a:lnTo>
                  <a:lnTo>
                    <a:pt x="149" y="84"/>
                  </a:lnTo>
                  <a:lnTo>
                    <a:pt x="149" y="79"/>
                  </a:lnTo>
                  <a:lnTo>
                    <a:pt x="147" y="72"/>
                  </a:lnTo>
                  <a:lnTo>
                    <a:pt x="145" y="67"/>
                  </a:lnTo>
                  <a:lnTo>
                    <a:pt x="49" y="124"/>
                  </a:lnTo>
                  <a:lnTo>
                    <a:pt x="46" y="126"/>
                  </a:lnTo>
                  <a:lnTo>
                    <a:pt x="42" y="128"/>
                  </a:lnTo>
                  <a:lnTo>
                    <a:pt x="40" y="131"/>
                  </a:lnTo>
                  <a:lnTo>
                    <a:pt x="39" y="133"/>
                  </a:lnTo>
                  <a:lnTo>
                    <a:pt x="38" y="135"/>
                  </a:lnTo>
                  <a:lnTo>
                    <a:pt x="37" y="137"/>
                  </a:lnTo>
                  <a:lnTo>
                    <a:pt x="37" y="140"/>
                  </a:lnTo>
                  <a:lnTo>
                    <a:pt x="38" y="144"/>
                  </a:lnTo>
                  <a:lnTo>
                    <a:pt x="39" y="147"/>
                  </a:lnTo>
                  <a:lnTo>
                    <a:pt x="41" y="150"/>
                  </a:lnTo>
                  <a:lnTo>
                    <a:pt x="36" y="153"/>
                  </a:lnTo>
                  <a:lnTo>
                    <a:pt x="0" y="93"/>
                  </a:lnTo>
                  <a:lnTo>
                    <a:pt x="8" y="88"/>
                  </a:lnTo>
                  <a:lnTo>
                    <a:pt x="9" y="92"/>
                  </a:lnTo>
                  <a:lnTo>
                    <a:pt x="11" y="95"/>
                  </a:lnTo>
                  <a:lnTo>
                    <a:pt x="13" y="97"/>
                  </a:lnTo>
                  <a:lnTo>
                    <a:pt x="15" y="98"/>
                  </a:lnTo>
                  <a:lnTo>
                    <a:pt x="17" y="99"/>
                  </a:lnTo>
                  <a:lnTo>
                    <a:pt x="20" y="100"/>
                  </a:lnTo>
                  <a:lnTo>
                    <a:pt x="22" y="100"/>
                  </a:lnTo>
                  <a:lnTo>
                    <a:pt x="25" y="99"/>
                  </a:lnTo>
                  <a:lnTo>
                    <a:pt x="27" y="98"/>
                  </a:lnTo>
                  <a:lnTo>
                    <a:pt x="30" y="96"/>
                  </a:lnTo>
                  <a:lnTo>
                    <a:pt x="127" y="39"/>
                  </a:lnTo>
                  <a:lnTo>
                    <a:pt x="124" y="34"/>
                  </a:lnTo>
                  <a:lnTo>
                    <a:pt x="119" y="31"/>
                  </a:lnTo>
                  <a:lnTo>
                    <a:pt x="115" y="28"/>
                  </a:lnTo>
                  <a:lnTo>
                    <a:pt x="110" y="26"/>
                  </a:lnTo>
                  <a:lnTo>
                    <a:pt x="104" y="23"/>
                  </a:lnTo>
                  <a:lnTo>
                    <a:pt x="99" y="21"/>
                  </a:lnTo>
                  <a:lnTo>
                    <a:pt x="93" y="20"/>
                  </a:lnTo>
                  <a:lnTo>
                    <a:pt x="87" y="19"/>
                  </a:lnTo>
                  <a:lnTo>
                    <a:pt x="81" y="18"/>
                  </a:lnTo>
                  <a:lnTo>
                    <a:pt x="75" y="18"/>
                  </a:lnTo>
                  <a:lnTo>
                    <a:pt x="75" y="10"/>
                  </a:lnTo>
                  <a:lnTo>
                    <a:pt x="114" y="0"/>
                  </a:lnTo>
                  <a:lnTo>
                    <a:pt x="173" y="101"/>
                  </a:lnTo>
                  <a:lnTo>
                    <a:pt x="173" y="10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12" name="Freeform 1088"/>
            <p:cNvSpPr>
              <a:spLocks/>
            </p:cNvSpPr>
            <p:nvPr/>
          </p:nvSpPr>
          <p:spPr bwMode="auto">
            <a:xfrm>
              <a:off x="3478" y="3365"/>
              <a:ext cx="86" cy="77"/>
            </a:xfrm>
            <a:custGeom>
              <a:avLst/>
              <a:gdLst>
                <a:gd name="T0" fmla="*/ 2 w 173"/>
                <a:gd name="T1" fmla="*/ 2 h 153"/>
                <a:gd name="T2" fmla="*/ 2 w 173"/>
                <a:gd name="T3" fmla="*/ 3 h 153"/>
                <a:gd name="T4" fmla="*/ 2 w 173"/>
                <a:gd name="T5" fmla="*/ 2 h 153"/>
                <a:gd name="T6" fmla="*/ 2 w 173"/>
                <a:gd name="T7" fmla="*/ 2 h 153"/>
                <a:gd name="T8" fmla="*/ 2 w 173"/>
                <a:gd name="T9" fmla="*/ 2 h 153"/>
                <a:gd name="T10" fmla="*/ 2 w 173"/>
                <a:gd name="T11" fmla="*/ 2 h 153"/>
                <a:gd name="T12" fmla="*/ 2 w 173"/>
                <a:gd name="T13" fmla="*/ 2 h 153"/>
                <a:gd name="T14" fmla="*/ 2 w 173"/>
                <a:gd name="T15" fmla="*/ 2 h 153"/>
                <a:gd name="T16" fmla="*/ 2 w 173"/>
                <a:gd name="T17" fmla="*/ 2 h 153"/>
                <a:gd name="T18" fmla="*/ 2 w 173"/>
                <a:gd name="T19" fmla="*/ 2 h 153"/>
                <a:gd name="T20" fmla="*/ 2 w 173"/>
                <a:gd name="T21" fmla="*/ 2 h 153"/>
                <a:gd name="T22" fmla="*/ 2 w 173"/>
                <a:gd name="T23" fmla="*/ 2 h 153"/>
                <a:gd name="T24" fmla="*/ 2 w 173"/>
                <a:gd name="T25" fmla="*/ 2 h 153"/>
                <a:gd name="T26" fmla="*/ 0 w 173"/>
                <a:gd name="T27" fmla="*/ 2 h 153"/>
                <a:gd name="T28" fmla="*/ 0 w 173"/>
                <a:gd name="T29" fmla="*/ 2 h 153"/>
                <a:gd name="T30" fmla="*/ 0 w 173"/>
                <a:gd name="T31" fmla="*/ 2 h 153"/>
                <a:gd name="T32" fmla="*/ 0 w 173"/>
                <a:gd name="T33" fmla="*/ 3 h 153"/>
                <a:gd name="T34" fmla="*/ 0 w 173"/>
                <a:gd name="T35" fmla="*/ 3 h 153"/>
                <a:gd name="T36" fmla="*/ 0 w 173"/>
                <a:gd name="T37" fmla="*/ 3 h 153"/>
                <a:gd name="T38" fmla="*/ 0 w 173"/>
                <a:gd name="T39" fmla="*/ 3 h 153"/>
                <a:gd name="T40" fmla="*/ 0 w 173"/>
                <a:gd name="T41" fmla="*/ 3 h 153"/>
                <a:gd name="T42" fmla="*/ 0 w 173"/>
                <a:gd name="T43" fmla="*/ 3 h 153"/>
                <a:gd name="T44" fmla="*/ 0 w 173"/>
                <a:gd name="T45" fmla="*/ 3 h 153"/>
                <a:gd name="T46" fmla="*/ 0 w 173"/>
                <a:gd name="T47" fmla="*/ 3 h 153"/>
                <a:gd name="T48" fmla="*/ 0 w 173"/>
                <a:gd name="T49" fmla="*/ 3 h 153"/>
                <a:gd name="T50" fmla="*/ 0 w 173"/>
                <a:gd name="T51" fmla="*/ 2 h 153"/>
                <a:gd name="T52" fmla="*/ 0 w 173"/>
                <a:gd name="T53" fmla="*/ 2 h 153"/>
                <a:gd name="T54" fmla="*/ 0 w 173"/>
                <a:gd name="T55" fmla="*/ 2 h 153"/>
                <a:gd name="T56" fmla="*/ 0 w 173"/>
                <a:gd name="T57" fmla="*/ 2 h 153"/>
                <a:gd name="T58" fmla="*/ 0 w 173"/>
                <a:gd name="T59" fmla="*/ 2 h 153"/>
                <a:gd name="T60" fmla="*/ 0 w 173"/>
                <a:gd name="T61" fmla="*/ 2 h 153"/>
                <a:gd name="T62" fmla="*/ 0 w 173"/>
                <a:gd name="T63" fmla="*/ 2 h 153"/>
                <a:gd name="T64" fmla="*/ 0 w 173"/>
                <a:gd name="T65" fmla="*/ 2 h 153"/>
                <a:gd name="T66" fmla="*/ 0 w 173"/>
                <a:gd name="T67" fmla="*/ 2 h 153"/>
                <a:gd name="T68" fmla="*/ 0 w 173"/>
                <a:gd name="T69" fmla="*/ 2 h 153"/>
                <a:gd name="T70" fmla="*/ 0 w 173"/>
                <a:gd name="T71" fmla="*/ 2 h 153"/>
                <a:gd name="T72" fmla="*/ 0 w 173"/>
                <a:gd name="T73" fmla="*/ 2 h 153"/>
                <a:gd name="T74" fmla="*/ 1 w 173"/>
                <a:gd name="T75" fmla="*/ 1 h 153"/>
                <a:gd name="T76" fmla="*/ 1 w 173"/>
                <a:gd name="T77" fmla="*/ 1 h 153"/>
                <a:gd name="T78" fmla="*/ 1 w 173"/>
                <a:gd name="T79" fmla="*/ 1 h 153"/>
                <a:gd name="T80" fmla="*/ 1 w 173"/>
                <a:gd name="T81" fmla="*/ 1 h 153"/>
                <a:gd name="T82" fmla="*/ 1 w 173"/>
                <a:gd name="T83" fmla="*/ 1 h 153"/>
                <a:gd name="T84" fmla="*/ 1 w 173"/>
                <a:gd name="T85" fmla="*/ 1 h 153"/>
                <a:gd name="T86" fmla="*/ 1 w 173"/>
                <a:gd name="T87" fmla="*/ 1 h 153"/>
                <a:gd name="T88" fmla="*/ 1 w 173"/>
                <a:gd name="T89" fmla="*/ 1 h 153"/>
                <a:gd name="T90" fmla="*/ 1 w 173"/>
                <a:gd name="T91" fmla="*/ 1 h 153"/>
                <a:gd name="T92" fmla="*/ 1 w 173"/>
                <a:gd name="T93" fmla="*/ 1 h 153"/>
                <a:gd name="T94" fmla="*/ 1 w 173"/>
                <a:gd name="T95" fmla="*/ 1 h 153"/>
                <a:gd name="T96" fmla="*/ 1 w 173"/>
                <a:gd name="T97" fmla="*/ 1 h 153"/>
                <a:gd name="T98" fmla="*/ 1 w 173"/>
                <a:gd name="T99" fmla="*/ 0 h 153"/>
                <a:gd name="T100" fmla="*/ 2 w 173"/>
                <a:gd name="T101" fmla="*/ 2 h 153"/>
                <a:gd name="T102" fmla="*/ 2 w 173"/>
                <a:gd name="T103" fmla="*/ 2 h 15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73"/>
                <a:gd name="T157" fmla="*/ 0 h 153"/>
                <a:gd name="T158" fmla="*/ 173 w 173"/>
                <a:gd name="T159" fmla="*/ 153 h 15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73" h="153">
                  <a:moveTo>
                    <a:pt x="173" y="100"/>
                  </a:moveTo>
                  <a:lnTo>
                    <a:pt x="142" y="130"/>
                  </a:lnTo>
                  <a:lnTo>
                    <a:pt x="138" y="124"/>
                  </a:lnTo>
                  <a:lnTo>
                    <a:pt x="140" y="120"/>
                  </a:lnTo>
                  <a:lnTo>
                    <a:pt x="142" y="114"/>
                  </a:lnTo>
                  <a:lnTo>
                    <a:pt x="144" y="108"/>
                  </a:lnTo>
                  <a:lnTo>
                    <a:pt x="146" y="102"/>
                  </a:lnTo>
                  <a:lnTo>
                    <a:pt x="147" y="96"/>
                  </a:lnTo>
                  <a:lnTo>
                    <a:pt x="149" y="91"/>
                  </a:lnTo>
                  <a:lnTo>
                    <a:pt x="149" y="84"/>
                  </a:lnTo>
                  <a:lnTo>
                    <a:pt x="149" y="79"/>
                  </a:lnTo>
                  <a:lnTo>
                    <a:pt x="147" y="72"/>
                  </a:lnTo>
                  <a:lnTo>
                    <a:pt x="145" y="67"/>
                  </a:lnTo>
                  <a:lnTo>
                    <a:pt x="49" y="124"/>
                  </a:lnTo>
                  <a:lnTo>
                    <a:pt x="46" y="126"/>
                  </a:lnTo>
                  <a:lnTo>
                    <a:pt x="42" y="128"/>
                  </a:lnTo>
                  <a:lnTo>
                    <a:pt x="40" y="131"/>
                  </a:lnTo>
                  <a:lnTo>
                    <a:pt x="39" y="133"/>
                  </a:lnTo>
                  <a:lnTo>
                    <a:pt x="38" y="135"/>
                  </a:lnTo>
                  <a:lnTo>
                    <a:pt x="37" y="137"/>
                  </a:lnTo>
                  <a:lnTo>
                    <a:pt x="37" y="140"/>
                  </a:lnTo>
                  <a:lnTo>
                    <a:pt x="38" y="144"/>
                  </a:lnTo>
                  <a:lnTo>
                    <a:pt x="39" y="147"/>
                  </a:lnTo>
                  <a:lnTo>
                    <a:pt x="41" y="150"/>
                  </a:lnTo>
                  <a:lnTo>
                    <a:pt x="36" y="153"/>
                  </a:lnTo>
                  <a:lnTo>
                    <a:pt x="0" y="93"/>
                  </a:lnTo>
                  <a:lnTo>
                    <a:pt x="8" y="88"/>
                  </a:lnTo>
                  <a:lnTo>
                    <a:pt x="9" y="92"/>
                  </a:lnTo>
                  <a:lnTo>
                    <a:pt x="11" y="95"/>
                  </a:lnTo>
                  <a:lnTo>
                    <a:pt x="13" y="97"/>
                  </a:lnTo>
                  <a:lnTo>
                    <a:pt x="15" y="98"/>
                  </a:lnTo>
                  <a:lnTo>
                    <a:pt x="17" y="99"/>
                  </a:lnTo>
                  <a:lnTo>
                    <a:pt x="20" y="100"/>
                  </a:lnTo>
                  <a:lnTo>
                    <a:pt x="22" y="100"/>
                  </a:lnTo>
                  <a:lnTo>
                    <a:pt x="25" y="99"/>
                  </a:lnTo>
                  <a:lnTo>
                    <a:pt x="27" y="98"/>
                  </a:lnTo>
                  <a:lnTo>
                    <a:pt x="30" y="96"/>
                  </a:lnTo>
                  <a:lnTo>
                    <a:pt x="127" y="39"/>
                  </a:lnTo>
                  <a:lnTo>
                    <a:pt x="124" y="34"/>
                  </a:lnTo>
                  <a:lnTo>
                    <a:pt x="119" y="31"/>
                  </a:lnTo>
                  <a:lnTo>
                    <a:pt x="115" y="28"/>
                  </a:lnTo>
                  <a:lnTo>
                    <a:pt x="110" y="26"/>
                  </a:lnTo>
                  <a:lnTo>
                    <a:pt x="104" y="23"/>
                  </a:lnTo>
                  <a:lnTo>
                    <a:pt x="99" y="21"/>
                  </a:lnTo>
                  <a:lnTo>
                    <a:pt x="93" y="20"/>
                  </a:lnTo>
                  <a:lnTo>
                    <a:pt x="87" y="19"/>
                  </a:lnTo>
                  <a:lnTo>
                    <a:pt x="81" y="18"/>
                  </a:lnTo>
                  <a:lnTo>
                    <a:pt x="75" y="18"/>
                  </a:lnTo>
                  <a:lnTo>
                    <a:pt x="75" y="10"/>
                  </a:lnTo>
                  <a:lnTo>
                    <a:pt x="114" y="0"/>
                  </a:lnTo>
                  <a:lnTo>
                    <a:pt x="173" y="101"/>
                  </a:lnTo>
                </a:path>
              </a:pathLst>
            </a:custGeom>
            <a:noFill/>
            <a:ln w="3175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13" name="Freeform 1089"/>
            <p:cNvSpPr>
              <a:spLocks/>
            </p:cNvSpPr>
            <p:nvPr/>
          </p:nvSpPr>
          <p:spPr bwMode="auto">
            <a:xfrm>
              <a:off x="3512" y="3423"/>
              <a:ext cx="94" cy="92"/>
            </a:xfrm>
            <a:custGeom>
              <a:avLst/>
              <a:gdLst>
                <a:gd name="T0" fmla="*/ 1 w 188"/>
                <a:gd name="T1" fmla="*/ 1 h 184"/>
                <a:gd name="T2" fmla="*/ 1 w 188"/>
                <a:gd name="T3" fmla="*/ 1 h 184"/>
                <a:gd name="T4" fmla="*/ 1 w 188"/>
                <a:gd name="T5" fmla="*/ 1 h 184"/>
                <a:gd name="T6" fmla="*/ 1 w 188"/>
                <a:gd name="T7" fmla="*/ 1 h 184"/>
                <a:gd name="T8" fmla="*/ 1 w 188"/>
                <a:gd name="T9" fmla="*/ 1 h 184"/>
                <a:gd name="T10" fmla="*/ 1 w 188"/>
                <a:gd name="T11" fmla="*/ 1 h 184"/>
                <a:gd name="T12" fmla="*/ 1 w 188"/>
                <a:gd name="T13" fmla="*/ 1 h 184"/>
                <a:gd name="T14" fmla="*/ 1 w 188"/>
                <a:gd name="T15" fmla="*/ 1 h 184"/>
                <a:gd name="T16" fmla="*/ 1 w 188"/>
                <a:gd name="T17" fmla="*/ 1 h 184"/>
                <a:gd name="T18" fmla="*/ 1 w 188"/>
                <a:gd name="T19" fmla="*/ 1 h 184"/>
                <a:gd name="T20" fmla="*/ 1 w 188"/>
                <a:gd name="T21" fmla="*/ 1 h 184"/>
                <a:gd name="T22" fmla="*/ 3 w 188"/>
                <a:gd name="T23" fmla="*/ 1 h 184"/>
                <a:gd name="T24" fmla="*/ 3 w 188"/>
                <a:gd name="T25" fmla="*/ 1 h 184"/>
                <a:gd name="T26" fmla="*/ 3 w 188"/>
                <a:gd name="T27" fmla="*/ 1 h 184"/>
                <a:gd name="T28" fmla="*/ 3 w 188"/>
                <a:gd name="T29" fmla="*/ 1 h 184"/>
                <a:gd name="T30" fmla="*/ 3 w 188"/>
                <a:gd name="T31" fmla="*/ 1 h 184"/>
                <a:gd name="T32" fmla="*/ 3 w 188"/>
                <a:gd name="T33" fmla="*/ 1 h 184"/>
                <a:gd name="T34" fmla="*/ 3 w 188"/>
                <a:gd name="T35" fmla="*/ 1 h 184"/>
                <a:gd name="T36" fmla="*/ 3 w 188"/>
                <a:gd name="T37" fmla="*/ 1 h 184"/>
                <a:gd name="T38" fmla="*/ 3 w 188"/>
                <a:gd name="T39" fmla="*/ 1 h 184"/>
                <a:gd name="T40" fmla="*/ 3 w 188"/>
                <a:gd name="T41" fmla="*/ 1 h 184"/>
                <a:gd name="T42" fmla="*/ 3 w 188"/>
                <a:gd name="T43" fmla="*/ 1 h 184"/>
                <a:gd name="T44" fmla="*/ 1 w 188"/>
                <a:gd name="T45" fmla="*/ 1 h 184"/>
                <a:gd name="T46" fmla="*/ 1 w 188"/>
                <a:gd name="T47" fmla="*/ 1 h 184"/>
                <a:gd name="T48" fmla="*/ 1 w 188"/>
                <a:gd name="T49" fmla="*/ 1 h 184"/>
                <a:gd name="T50" fmla="*/ 1 w 188"/>
                <a:gd name="T51" fmla="*/ 1 h 184"/>
                <a:gd name="T52" fmla="*/ 1 w 188"/>
                <a:gd name="T53" fmla="*/ 1 h 184"/>
                <a:gd name="T54" fmla="*/ 1 w 188"/>
                <a:gd name="T55" fmla="*/ 1 h 184"/>
                <a:gd name="T56" fmla="*/ 3 w 188"/>
                <a:gd name="T57" fmla="*/ 1 h 184"/>
                <a:gd name="T58" fmla="*/ 1 w 188"/>
                <a:gd name="T59" fmla="*/ 3 h 184"/>
                <a:gd name="T60" fmla="*/ 1 w 188"/>
                <a:gd name="T61" fmla="*/ 3 h 184"/>
                <a:gd name="T62" fmla="*/ 1 w 188"/>
                <a:gd name="T63" fmla="*/ 1 h 184"/>
                <a:gd name="T64" fmla="*/ 1 w 188"/>
                <a:gd name="T65" fmla="*/ 1 h 184"/>
                <a:gd name="T66" fmla="*/ 1 w 188"/>
                <a:gd name="T67" fmla="*/ 1 h 184"/>
                <a:gd name="T68" fmla="*/ 1 w 188"/>
                <a:gd name="T69" fmla="*/ 1 h 184"/>
                <a:gd name="T70" fmla="*/ 1 w 188"/>
                <a:gd name="T71" fmla="*/ 1 h 184"/>
                <a:gd name="T72" fmla="*/ 1 w 188"/>
                <a:gd name="T73" fmla="*/ 1 h 184"/>
                <a:gd name="T74" fmla="*/ 1 w 188"/>
                <a:gd name="T75" fmla="*/ 1 h 184"/>
                <a:gd name="T76" fmla="*/ 1 w 188"/>
                <a:gd name="T77" fmla="*/ 1 h 184"/>
                <a:gd name="T78" fmla="*/ 1 w 188"/>
                <a:gd name="T79" fmla="*/ 3 h 184"/>
                <a:gd name="T80" fmla="*/ 1 w 188"/>
                <a:gd name="T81" fmla="*/ 3 h 184"/>
                <a:gd name="T82" fmla="*/ 1 w 188"/>
                <a:gd name="T83" fmla="*/ 3 h 184"/>
                <a:gd name="T84" fmla="*/ 1 w 188"/>
                <a:gd name="T85" fmla="*/ 3 h 184"/>
                <a:gd name="T86" fmla="*/ 1 w 188"/>
                <a:gd name="T87" fmla="*/ 3 h 184"/>
                <a:gd name="T88" fmla="*/ 1 w 188"/>
                <a:gd name="T89" fmla="*/ 3 h 184"/>
                <a:gd name="T90" fmla="*/ 1 w 188"/>
                <a:gd name="T91" fmla="*/ 3 h 184"/>
                <a:gd name="T92" fmla="*/ 1 w 188"/>
                <a:gd name="T93" fmla="*/ 3 h 184"/>
                <a:gd name="T94" fmla="*/ 0 w 188"/>
                <a:gd name="T95" fmla="*/ 1 h 184"/>
                <a:gd name="T96" fmla="*/ 1 w 188"/>
                <a:gd name="T97" fmla="*/ 1 h 18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88"/>
                <a:gd name="T148" fmla="*/ 0 h 184"/>
                <a:gd name="T149" fmla="*/ 188 w 188"/>
                <a:gd name="T150" fmla="*/ 184 h 18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88" h="184">
                  <a:moveTo>
                    <a:pt x="6" y="88"/>
                  </a:moveTo>
                  <a:lnTo>
                    <a:pt x="9" y="91"/>
                  </a:lnTo>
                  <a:lnTo>
                    <a:pt x="11" y="93"/>
                  </a:lnTo>
                  <a:lnTo>
                    <a:pt x="13" y="96"/>
                  </a:lnTo>
                  <a:lnTo>
                    <a:pt x="17" y="97"/>
                  </a:lnTo>
                  <a:lnTo>
                    <a:pt x="19" y="98"/>
                  </a:lnTo>
                  <a:lnTo>
                    <a:pt x="21" y="98"/>
                  </a:lnTo>
                  <a:lnTo>
                    <a:pt x="23" y="97"/>
                  </a:lnTo>
                  <a:lnTo>
                    <a:pt x="26" y="96"/>
                  </a:lnTo>
                  <a:lnTo>
                    <a:pt x="29" y="93"/>
                  </a:lnTo>
                  <a:lnTo>
                    <a:pt x="32" y="91"/>
                  </a:lnTo>
                  <a:lnTo>
                    <a:pt x="108" y="32"/>
                  </a:lnTo>
                  <a:lnTo>
                    <a:pt x="110" y="29"/>
                  </a:lnTo>
                  <a:lnTo>
                    <a:pt x="112" y="26"/>
                  </a:lnTo>
                  <a:lnTo>
                    <a:pt x="113" y="24"/>
                  </a:lnTo>
                  <a:lnTo>
                    <a:pt x="114" y="22"/>
                  </a:lnTo>
                  <a:lnTo>
                    <a:pt x="114" y="19"/>
                  </a:lnTo>
                  <a:lnTo>
                    <a:pt x="114" y="17"/>
                  </a:lnTo>
                  <a:lnTo>
                    <a:pt x="113" y="14"/>
                  </a:lnTo>
                  <a:lnTo>
                    <a:pt x="112" y="11"/>
                  </a:lnTo>
                  <a:lnTo>
                    <a:pt x="110" y="8"/>
                  </a:lnTo>
                  <a:lnTo>
                    <a:pt x="108" y="6"/>
                  </a:lnTo>
                  <a:lnTo>
                    <a:pt x="113" y="0"/>
                  </a:lnTo>
                  <a:lnTo>
                    <a:pt x="188" y="93"/>
                  </a:lnTo>
                  <a:lnTo>
                    <a:pt x="167" y="127"/>
                  </a:lnTo>
                  <a:lnTo>
                    <a:pt x="162" y="122"/>
                  </a:lnTo>
                  <a:lnTo>
                    <a:pt x="163" y="116"/>
                  </a:lnTo>
                  <a:lnTo>
                    <a:pt x="164" y="110"/>
                  </a:lnTo>
                  <a:lnTo>
                    <a:pt x="164" y="103"/>
                  </a:lnTo>
                  <a:lnTo>
                    <a:pt x="164" y="97"/>
                  </a:lnTo>
                  <a:lnTo>
                    <a:pt x="164" y="90"/>
                  </a:lnTo>
                  <a:lnTo>
                    <a:pt x="162" y="84"/>
                  </a:lnTo>
                  <a:lnTo>
                    <a:pt x="161" y="77"/>
                  </a:lnTo>
                  <a:lnTo>
                    <a:pt x="159" y="71"/>
                  </a:lnTo>
                  <a:lnTo>
                    <a:pt x="155" y="65"/>
                  </a:lnTo>
                  <a:lnTo>
                    <a:pt x="151" y="60"/>
                  </a:lnTo>
                  <a:lnTo>
                    <a:pt x="148" y="57"/>
                  </a:lnTo>
                  <a:lnTo>
                    <a:pt x="146" y="53"/>
                  </a:lnTo>
                  <a:lnTo>
                    <a:pt x="142" y="51"/>
                  </a:lnTo>
                  <a:lnTo>
                    <a:pt x="140" y="51"/>
                  </a:lnTo>
                  <a:lnTo>
                    <a:pt x="137" y="51"/>
                  </a:lnTo>
                  <a:lnTo>
                    <a:pt x="135" y="51"/>
                  </a:lnTo>
                  <a:lnTo>
                    <a:pt x="133" y="52"/>
                  </a:lnTo>
                  <a:lnTo>
                    <a:pt x="129" y="55"/>
                  </a:lnTo>
                  <a:lnTo>
                    <a:pt x="126" y="57"/>
                  </a:lnTo>
                  <a:lnTo>
                    <a:pt x="123" y="60"/>
                  </a:lnTo>
                  <a:lnTo>
                    <a:pt x="95" y="83"/>
                  </a:lnTo>
                  <a:lnTo>
                    <a:pt x="97" y="86"/>
                  </a:lnTo>
                  <a:lnTo>
                    <a:pt x="100" y="90"/>
                  </a:lnTo>
                  <a:lnTo>
                    <a:pt x="103" y="93"/>
                  </a:lnTo>
                  <a:lnTo>
                    <a:pt x="107" y="97"/>
                  </a:lnTo>
                  <a:lnTo>
                    <a:pt x="111" y="99"/>
                  </a:lnTo>
                  <a:lnTo>
                    <a:pt x="114" y="101"/>
                  </a:lnTo>
                  <a:lnTo>
                    <a:pt x="117" y="102"/>
                  </a:lnTo>
                  <a:lnTo>
                    <a:pt x="122" y="102"/>
                  </a:lnTo>
                  <a:lnTo>
                    <a:pt x="126" y="102"/>
                  </a:lnTo>
                  <a:lnTo>
                    <a:pt x="130" y="101"/>
                  </a:lnTo>
                  <a:lnTo>
                    <a:pt x="136" y="99"/>
                  </a:lnTo>
                  <a:lnTo>
                    <a:pt x="141" y="104"/>
                  </a:lnTo>
                  <a:lnTo>
                    <a:pt x="97" y="140"/>
                  </a:lnTo>
                  <a:lnTo>
                    <a:pt x="91" y="136"/>
                  </a:lnTo>
                  <a:lnTo>
                    <a:pt x="95" y="130"/>
                  </a:lnTo>
                  <a:lnTo>
                    <a:pt x="98" y="126"/>
                  </a:lnTo>
                  <a:lnTo>
                    <a:pt x="99" y="122"/>
                  </a:lnTo>
                  <a:lnTo>
                    <a:pt x="100" y="117"/>
                  </a:lnTo>
                  <a:lnTo>
                    <a:pt x="100" y="113"/>
                  </a:lnTo>
                  <a:lnTo>
                    <a:pt x="99" y="110"/>
                  </a:lnTo>
                  <a:lnTo>
                    <a:pt x="98" y="105"/>
                  </a:lnTo>
                  <a:lnTo>
                    <a:pt x="96" y="101"/>
                  </a:lnTo>
                  <a:lnTo>
                    <a:pt x="93" y="98"/>
                  </a:lnTo>
                  <a:lnTo>
                    <a:pt x="89" y="93"/>
                  </a:lnTo>
                  <a:lnTo>
                    <a:pt x="86" y="88"/>
                  </a:lnTo>
                  <a:lnTo>
                    <a:pt x="56" y="114"/>
                  </a:lnTo>
                  <a:lnTo>
                    <a:pt x="52" y="117"/>
                  </a:lnTo>
                  <a:lnTo>
                    <a:pt x="50" y="119"/>
                  </a:lnTo>
                  <a:lnTo>
                    <a:pt x="48" y="122"/>
                  </a:lnTo>
                  <a:lnTo>
                    <a:pt x="47" y="124"/>
                  </a:lnTo>
                  <a:lnTo>
                    <a:pt x="46" y="126"/>
                  </a:lnTo>
                  <a:lnTo>
                    <a:pt x="45" y="128"/>
                  </a:lnTo>
                  <a:lnTo>
                    <a:pt x="45" y="131"/>
                  </a:lnTo>
                  <a:lnTo>
                    <a:pt x="46" y="134"/>
                  </a:lnTo>
                  <a:lnTo>
                    <a:pt x="48" y="137"/>
                  </a:lnTo>
                  <a:lnTo>
                    <a:pt x="50" y="140"/>
                  </a:lnTo>
                  <a:lnTo>
                    <a:pt x="55" y="145"/>
                  </a:lnTo>
                  <a:lnTo>
                    <a:pt x="60" y="150"/>
                  </a:lnTo>
                  <a:lnTo>
                    <a:pt x="65" y="154"/>
                  </a:lnTo>
                  <a:lnTo>
                    <a:pt x="72" y="157"/>
                  </a:lnTo>
                  <a:lnTo>
                    <a:pt x="78" y="160"/>
                  </a:lnTo>
                  <a:lnTo>
                    <a:pt x="85" y="163"/>
                  </a:lnTo>
                  <a:lnTo>
                    <a:pt x="91" y="164"/>
                  </a:lnTo>
                  <a:lnTo>
                    <a:pt x="99" y="165"/>
                  </a:lnTo>
                  <a:lnTo>
                    <a:pt x="106" y="166"/>
                  </a:lnTo>
                  <a:lnTo>
                    <a:pt x="113" y="166"/>
                  </a:lnTo>
                  <a:lnTo>
                    <a:pt x="115" y="171"/>
                  </a:lnTo>
                  <a:lnTo>
                    <a:pt x="76" y="184"/>
                  </a:lnTo>
                  <a:lnTo>
                    <a:pt x="0" y="93"/>
                  </a:lnTo>
                  <a:lnTo>
                    <a:pt x="6" y="88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14" name="Freeform 1090"/>
            <p:cNvSpPr>
              <a:spLocks/>
            </p:cNvSpPr>
            <p:nvPr/>
          </p:nvSpPr>
          <p:spPr bwMode="auto">
            <a:xfrm>
              <a:off x="3512" y="3423"/>
              <a:ext cx="94" cy="92"/>
            </a:xfrm>
            <a:custGeom>
              <a:avLst/>
              <a:gdLst>
                <a:gd name="T0" fmla="*/ 1 w 188"/>
                <a:gd name="T1" fmla="*/ 1 h 184"/>
                <a:gd name="T2" fmla="*/ 1 w 188"/>
                <a:gd name="T3" fmla="*/ 1 h 184"/>
                <a:gd name="T4" fmla="*/ 1 w 188"/>
                <a:gd name="T5" fmla="*/ 1 h 184"/>
                <a:gd name="T6" fmla="*/ 1 w 188"/>
                <a:gd name="T7" fmla="*/ 1 h 184"/>
                <a:gd name="T8" fmla="*/ 1 w 188"/>
                <a:gd name="T9" fmla="*/ 1 h 184"/>
                <a:gd name="T10" fmla="*/ 1 w 188"/>
                <a:gd name="T11" fmla="*/ 1 h 184"/>
                <a:gd name="T12" fmla="*/ 1 w 188"/>
                <a:gd name="T13" fmla="*/ 1 h 184"/>
                <a:gd name="T14" fmla="*/ 1 w 188"/>
                <a:gd name="T15" fmla="*/ 1 h 184"/>
                <a:gd name="T16" fmla="*/ 1 w 188"/>
                <a:gd name="T17" fmla="*/ 1 h 184"/>
                <a:gd name="T18" fmla="*/ 1 w 188"/>
                <a:gd name="T19" fmla="*/ 1 h 184"/>
                <a:gd name="T20" fmla="*/ 1 w 188"/>
                <a:gd name="T21" fmla="*/ 1 h 184"/>
                <a:gd name="T22" fmla="*/ 3 w 188"/>
                <a:gd name="T23" fmla="*/ 1 h 184"/>
                <a:gd name="T24" fmla="*/ 3 w 188"/>
                <a:gd name="T25" fmla="*/ 1 h 184"/>
                <a:gd name="T26" fmla="*/ 3 w 188"/>
                <a:gd name="T27" fmla="*/ 1 h 184"/>
                <a:gd name="T28" fmla="*/ 3 w 188"/>
                <a:gd name="T29" fmla="*/ 1 h 184"/>
                <a:gd name="T30" fmla="*/ 3 w 188"/>
                <a:gd name="T31" fmla="*/ 1 h 184"/>
                <a:gd name="T32" fmla="*/ 3 w 188"/>
                <a:gd name="T33" fmla="*/ 1 h 184"/>
                <a:gd name="T34" fmla="*/ 3 w 188"/>
                <a:gd name="T35" fmla="*/ 1 h 184"/>
                <a:gd name="T36" fmla="*/ 3 w 188"/>
                <a:gd name="T37" fmla="*/ 1 h 184"/>
                <a:gd name="T38" fmla="*/ 3 w 188"/>
                <a:gd name="T39" fmla="*/ 1 h 184"/>
                <a:gd name="T40" fmla="*/ 3 w 188"/>
                <a:gd name="T41" fmla="*/ 1 h 184"/>
                <a:gd name="T42" fmla="*/ 3 w 188"/>
                <a:gd name="T43" fmla="*/ 1 h 184"/>
                <a:gd name="T44" fmla="*/ 1 w 188"/>
                <a:gd name="T45" fmla="*/ 1 h 184"/>
                <a:gd name="T46" fmla="*/ 1 w 188"/>
                <a:gd name="T47" fmla="*/ 1 h 184"/>
                <a:gd name="T48" fmla="*/ 1 w 188"/>
                <a:gd name="T49" fmla="*/ 1 h 184"/>
                <a:gd name="T50" fmla="*/ 1 w 188"/>
                <a:gd name="T51" fmla="*/ 1 h 184"/>
                <a:gd name="T52" fmla="*/ 1 w 188"/>
                <a:gd name="T53" fmla="*/ 1 h 184"/>
                <a:gd name="T54" fmla="*/ 1 w 188"/>
                <a:gd name="T55" fmla="*/ 1 h 184"/>
                <a:gd name="T56" fmla="*/ 3 w 188"/>
                <a:gd name="T57" fmla="*/ 1 h 184"/>
                <a:gd name="T58" fmla="*/ 1 w 188"/>
                <a:gd name="T59" fmla="*/ 3 h 184"/>
                <a:gd name="T60" fmla="*/ 1 w 188"/>
                <a:gd name="T61" fmla="*/ 3 h 184"/>
                <a:gd name="T62" fmla="*/ 1 w 188"/>
                <a:gd name="T63" fmla="*/ 1 h 184"/>
                <a:gd name="T64" fmla="*/ 1 w 188"/>
                <a:gd name="T65" fmla="*/ 1 h 184"/>
                <a:gd name="T66" fmla="*/ 1 w 188"/>
                <a:gd name="T67" fmla="*/ 1 h 184"/>
                <a:gd name="T68" fmla="*/ 1 w 188"/>
                <a:gd name="T69" fmla="*/ 1 h 184"/>
                <a:gd name="T70" fmla="*/ 1 w 188"/>
                <a:gd name="T71" fmla="*/ 1 h 184"/>
                <a:gd name="T72" fmla="*/ 1 w 188"/>
                <a:gd name="T73" fmla="*/ 1 h 184"/>
                <a:gd name="T74" fmla="*/ 1 w 188"/>
                <a:gd name="T75" fmla="*/ 1 h 184"/>
                <a:gd name="T76" fmla="*/ 1 w 188"/>
                <a:gd name="T77" fmla="*/ 1 h 184"/>
                <a:gd name="T78" fmla="*/ 1 w 188"/>
                <a:gd name="T79" fmla="*/ 3 h 184"/>
                <a:gd name="T80" fmla="*/ 1 w 188"/>
                <a:gd name="T81" fmla="*/ 3 h 184"/>
                <a:gd name="T82" fmla="*/ 1 w 188"/>
                <a:gd name="T83" fmla="*/ 3 h 184"/>
                <a:gd name="T84" fmla="*/ 1 w 188"/>
                <a:gd name="T85" fmla="*/ 3 h 184"/>
                <a:gd name="T86" fmla="*/ 1 w 188"/>
                <a:gd name="T87" fmla="*/ 3 h 184"/>
                <a:gd name="T88" fmla="*/ 1 w 188"/>
                <a:gd name="T89" fmla="*/ 3 h 184"/>
                <a:gd name="T90" fmla="*/ 1 w 188"/>
                <a:gd name="T91" fmla="*/ 3 h 184"/>
                <a:gd name="T92" fmla="*/ 1 w 188"/>
                <a:gd name="T93" fmla="*/ 3 h 184"/>
                <a:gd name="T94" fmla="*/ 0 w 188"/>
                <a:gd name="T95" fmla="*/ 1 h 184"/>
                <a:gd name="T96" fmla="*/ 1 w 188"/>
                <a:gd name="T97" fmla="*/ 1 h 18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88"/>
                <a:gd name="T148" fmla="*/ 0 h 184"/>
                <a:gd name="T149" fmla="*/ 188 w 188"/>
                <a:gd name="T150" fmla="*/ 184 h 18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88" h="184">
                  <a:moveTo>
                    <a:pt x="6" y="88"/>
                  </a:moveTo>
                  <a:lnTo>
                    <a:pt x="9" y="91"/>
                  </a:lnTo>
                  <a:lnTo>
                    <a:pt x="11" y="93"/>
                  </a:lnTo>
                  <a:lnTo>
                    <a:pt x="13" y="96"/>
                  </a:lnTo>
                  <a:lnTo>
                    <a:pt x="17" y="97"/>
                  </a:lnTo>
                  <a:lnTo>
                    <a:pt x="19" y="98"/>
                  </a:lnTo>
                  <a:lnTo>
                    <a:pt x="21" y="98"/>
                  </a:lnTo>
                  <a:lnTo>
                    <a:pt x="23" y="97"/>
                  </a:lnTo>
                  <a:lnTo>
                    <a:pt x="26" y="96"/>
                  </a:lnTo>
                  <a:lnTo>
                    <a:pt x="29" y="93"/>
                  </a:lnTo>
                  <a:lnTo>
                    <a:pt x="32" y="91"/>
                  </a:lnTo>
                  <a:lnTo>
                    <a:pt x="108" y="32"/>
                  </a:lnTo>
                  <a:lnTo>
                    <a:pt x="110" y="29"/>
                  </a:lnTo>
                  <a:lnTo>
                    <a:pt x="112" y="26"/>
                  </a:lnTo>
                  <a:lnTo>
                    <a:pt x="113" y="24"/>
                  </a:lnTo>
                  <a:lnTo>
                    <a:pt x="114" y="22"/>
                  </a:lnTo>
                  <a:lnTo>
                    <a:pt x="114" y="19"/>
                  </a:lnTo>
                  <a:lnTo>
                    <a:pt x="114" y="17"/>
                  </a:lnTo>
                  <a:lnTo>
                    <a:pt x="113" y="14"/>
                  </a:lnTo>
                  <a:lnTo>
                    <a:pt x="112" y="11"/>
                  </a:lnTo>
                  <a:lnTo>
                    <a:pt x="110" y="8"/>
                  </a:lnTo>
                  <a:lnTo>
                    <a:pt x="108" y="6"/>
                  </a:lnTo>
                  <a:lnTo>
                    <a:pt x="113" y="0"/>
                  </a:lnTo>
                  <a:lnTo>
                    <a:pt x="188" y="93"/>
                  </a:lnTo>
                  <a:lnTo>
                    <a:pt x="167" y="127"/>
                  </a:lnTo>
                  <a:lnTo>
                    <a:pt x="162" y="122"/>
                  </a:lnTo>
                  <a:lnTo>
                    <a:pt x="163" y="116"/>
                  </a:lnTo>
                  <a:lnTo>
                    <a:pt x="164" y="110"/>
                  </a:lnTo>
                  <a:lnTo>
                    <a:pt x="164" y="103"/>
                  </a:lnTo>
                  <a:lnTo>
                    <a:pt x="164" y="97"/>
                  </a:lnTo>
                  <a:lnTo>
                    <a:pt x="164" y="90"/>
                  </a:lnTo>
                  <a:lnTo>
                    <a:pt x="162" y="84"/>
                  </a:lnTo>
                  <a:lnTo>
                    <a:pt x="161" y="77"/>
                  </a:lnTo>
                  <a:lnTo>
                    <a:pt x="159" y="71"/>
                  </a:lnTo>
                  <a:lnTo>
                    <a:pt x="155" y="65"/>
                  </a:lnTo>
                  <a:lnTo>
                    <a:pt x="151" y="60"/>
                  </a:lnTo>
                  <a:lnTo>
                    <a:pt x="148" y="57"/>
                  </a:lnTo>
                  <a:lnTo>
                    <a:pt x="146" y="53"/>
                  </a:lnTo>
                  <a:lnTo>
                    <a:pt x="142" y="51"/>
                  </a:lnTo>
                  <a:lnTo>
                    <a:pt x="140" y="51"/>
                  </a:lnTo>
                  <a:lnTo>
                    <a:pt x="137" y="51"/>
                  </a:lnTo>
                  <a:lnTo>
                    <a:pt x="135" y="51"/>
                  </a:lnTo>
                  <a:lnTo>
                    <a:pt x="133" y="52"/>
                  </a:lnTo>
                  <a:lnTo>
                    <a:pt x="129" y="55"/>
                  </a:lnTo>
                  <a:lnTo>
                    <a:pt x="126" y="57"/>
                  </a:lnTo>
                  <a:lnTo>
                    <a:pt x="123" y="60"/>
                  </a:lnTo>
                  <a:lnTo>
                    <a:pt x="95" y="83"/>
                  </a:lnTo>
                  <a:lnTo>
                    <a:pt x="97" y="86"/>
                  </a:lnTo>
                  <a:lnTo>
                    <a:pt x="100" y="90"/>
                  </a:lnTo>
                  <a:lnTo>
                    <a:pt x="103" y="93"/>
                  </a:lnTo>
                  <a:lnTo>
                    <a:pt x="107" y="97"/>
                  </a:lnTo>
                  <a:lnTo>
                    <a:pt x="111" y="99"/>
                  </a:lnTo>
                  <a:lnTo>
                    <a:pt x="114" y="101"/>
                  </a:lnTo>
                  <a:lnTo>
                    <a:pt x="117" y="102"/>
                  </a:lnTo>
                  <a:lnTo>
                    <a:pt x="122" y="102"/>
                  </a:lnTo>
                  <a:lnTo>
                    <a:pt x="126" y="102"/>
                  </a:lnTo>
                  <a:lnTo>
                    <a:pt x="130" y="101"/>
                  </a:lnTo>
                  <a:lnTo>
                    <a:pt x="136" y="99"/>
                  </a:lnTo>
                  <a:lnTo>
                    <a:pt x="141" y="104"/>
                  </a:lnTo>
                  <a:lnTo>
                    <a:pt x="97" y="140"/>
                  </a:lnTo>
                  <a:lnTo>
                    <a:pt x="91" y="136"/>
                  </a:lnTo>
                  <a:lnTo>
                    <a:pt x="95" y="130"/>
                  </a:lnTo>
                  <a:lnTo>
                    <a:pt x="98" y="126"/>
                  </a:lnTo>
                  <a:lnTo>
                    <a:pt x="99" y="122"/>
                  </a:lnTo>
                  <a:lnTo>
                    <a:pt x="100" y="117"/>
                  </a:lnTo>
                  <a:lnTo>
                    <a:pt x="100" y="113"/>
                  </a:lnTo>
                  <a:lnTo>
                    <a:pt x="99" y="110"/>
                  </a:lnTo>
                  <a:lnTo>
                    <a:pt x="98" y="105"/>
                  </a:lnTo>
                  <a:lnTo>
                    <a:pt x="96" y="101"/>
                  </a:lnTo>
                  <a:lnTo>
                    <a:pt x="93" y="98"/>
                  </a:lnTo>
                  <a:lnTo>
                    <a:pt x="89" y="93"/>
                  </a:lnTo>
                  <a:lnTo>
                    <a:pt x="86" y="88"/>
                  </a:lnTo>
                  <a:lnTo>
                    <a:pt x="56" y="114"/>
                  </a:lnTo>
                  <a:lnTo>
                    <a:pt x="52" y="117"/>
                  </a:lnTo>
                  <a:lnTo>
                    <a:pt x="50" y="119"/>
                  </a:lnTo>
                  <a:lnTo>
                    <a:pt x="48" y="122"/>
                  </a:lnTo>
                  <a:lnTo>
                    <a:pt x="47" y="124"/>
                  </a:lnTo>
                  <a:lnTo>
                    <a:pt x="46" y="126"/>
                  </a:lnTo>
                  <a:lnTo>
                    <a:pt x="45" y="128"/>
                  </a:lnTo>
                  <a:lnTo>
                    <a:pt x="45" y="131"/>
                  </a:lnTo>
                  <a:lnTo>
                    <a:pt x="46" y="134"/>
                  </a:lnTo>
                  <a:lnTo>
                    <a:pt x="48" y="137"/>
                  </a:lnTo>
                  <a:lnTo>
                    <a:pt x="50" y="140"/>
                  </a:lnTo>
                  <a:lnTo>
                    <a:pt x="55" y="145"/>
                  </a:lnTo>
                  <a:lnTo>
                    <a:pt x="60" y="150"/>
                  </a:lnTo>
                  <a:lnTo>
                    <a:pt x="65" y="154"/>
                  </a:lnTo>
                  <a:lnTo>
                    <a:pt x="72" y="157"/>
                  </a:lnTo>
                  <a:lnTo>
                    <a:pt x="78" y="160"/>
                  </a:lnTo>
                  <a:lnTo>
                    <a:pt x="85" y="163"/>
                  </a:lnTo>
                  <a:lnTo>
                    <a:pt x="91" y="164"/>
                  </a:lnTo>
                  <a:lnTo>
                    <a:pt x="99" y="165"/>
                  </a:lnTo>
                  <a:lnTo>
                    <a:pt x="106" y="166"/>
                  </a:lnTo>
                  <a:lnTo>
                    <a:pt x="113" y="166"/>
                  </a:lnTo>
                  <a:lnTo>
                    <a:pt x="115" y="171"/>
                  </a:lnTo>
                  <a:lnTo>
                    <a:pt x="76" y="184"/>
                  </a:lnTo>
                  <a:lnTo>
                    <a:pt x="0" y="93"/>
                  </a:lnTo>
                  <a:lnTo>
                    <a:pt x="6" y="88"/>
                  </a:lnTo>
                </a:path>
              </a:pathLst>
            </a:custGeom>
            <a:noFill/>
            <a:ln w="3175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15" name="Freeform 1091"/>
            <p:cNvSpPr>
              <a:spLocks/>
            </p:cNvSpPr>
            <p:nvPr/>
          </p:nvSpPr>
          <p:spPr bwMode="auto">
            <a:xfrm>
              <a:off x="3563" y="3476"/>
              <a:ext cx="88" cy="87"/>
            </a:xfrm>
            <a:custGeom>
              <a:avLst/>
              <a:gdLst>
                <a:gd name="T0" fmla="*/ 1 w 176"/>
                <a:gd name="T1" fmla="*/ 2 h 176"/>
                <a:gd name="T2" fmla="*/ 1 w 176"/>
                <a:gd name="T3" fmla="*/ 2 h 176"/>
                <a:gd name="T4" fmla="*/ 1 w 176"/>
                <a:gd name="T5" fmla="*/ 2 h 176"/>
                <a:gd name="T6" fmla="*/ 1 w 176"/>
                <a:gd name="T7" fmla="*/ 2 h 176"/>
                <a:gd name="T8" fmla="*/ 1 w 176"/>
                <a:gd name="T9" fmla="*/ 1 h 176"/>
                <a:gd name="T10" fmla="*/ 1 w 176"/>
                <a:gd name="T11" fmla="*/ 0 h 176"/>
                <a:gd name="T12" fmla="*/ 1 w 176"/>
                <a:gd name="T13" fmla="*/ 0 h 176"/>
                <a:gd name="T14" fmla="*/ 1 w 176"/>
                <a:gd name="T15" fmla="*/ 0 h 176"/>
                <a:gd name="T16" fmla="*/ 3 w 176"/>
                <a:gd name="T17" fmla="*/ 0 h 176"/>
                <a:gd name="T18" fmla="*/ 3 w 176"/>
                <a:gd name="T19" fmla="*/ 0 h 176"/>
                <a:gd name="T20" fmla="*/ 3 w 176"/>
                <a:gd name="T21" fmla="*/ 0 h 176"/>
                <a:gd name="T22" fmla="*/ 3 w 176"/>
                <a:gd name="T23" fmla="*/ 0 h 176"/>
                <a:gd name="T24" fmla="*/ 3 w 176"/>
                <a:gd name="T25" fmla="*/ 1 h 176"/>
                <a:gd name="T26" fmla="*/ 3 w 176"/>
                <a:gd name="T27" fmla="*/ 1 h 176"/>
                <a:gd name="T28" fmla="*/ 3 w 176"/>
                <a:gd name="T29" fmla="*/ 1 h 176"/>
                <a:gd name="T30" fmla="*/ 3 w 176"/>
                <a:gd name="T31" fmla="*/ 1 h 176"/>
                <a:gd name="T32" fmla="*/ 1 w 176"/>
                <a:gd name="T33" fmla="*/ 2 h 176"/>
                <a:gd name="T34" fmla="*/ 1 w 176"/>
                <a:gd name="T35" fmla="*/ 2 h 176"/>
                <a:gd name="T36" fmla="*/ 1 w 176"/>
                <a:gd name="T37" fmla="*/ 2 h 176"/>
                <a:gd name="T38" fmla="*/ 1 w 176"/>
                <a:gd name="T39" fmla="*/ 2 h 176"/>
                <a:gd name="T40" fmla="*/ 1 w 176"/>
                <a:gd name="T41" fmla="*/ 2 h 176"/>
                <a:gd name="T42" fmla="*/ 1 w 176"/>
                <a:gd name="T43" fmla="*/ 2 h 176"/>
                <a:gd name="T44" fmla="*/ 1 w 176"/>
                <a:gd name="T45" fmla="*/ 2 h 176"/>
                <a:gd name="T46" fmla="*/ 1 w 176"/>
                <a:gd name="T47" fmla="*/ 2 h 176"/>
                <a:gd name="T48" fmla="*/ 1 w 176"/>
                <a:gd name="T49" fmla="*/ 2 h 176"/>
                <a:gd name="T50" fmla="*/ 1 w 176"/>
                <a:gd name="T51" fmla="*/ 2 h 176"/>
                <a:gd name="T52" fmla="*/ 1 w 176"/>
                <a:gd name="T53" fmla="*/ 2 h 176"/>
                <a:gd name="T54" fmla="*/ 1 w 176"/>
                <a:gd name="T55" fmla="*/ 2 h 176"/>
                <a:gd name="T56" fmla="*/ 1 w 176"/>
                <a:gd name="T57" fmla="*/ 2 h 176"/>
                <a:gd name="T58" fmla="*/ 3 w 176"/>
                <a:gd name="T59" fmla="*/ 2 h 176"/>
                <a:gd name="T60" fmla="*/ 3 w 176"/>
                <a:gd name="T61" fmla="*/ 2 h 176"/>
                <a:gd name="T62" fmla="*/ 3 w 176"/>
                <a:gd name="T63" fmla="*/ 2 h 176"/>
                <a:gd name="T64" fmla="*/ 3 w 176"/>
                <a:gd name="T65" fmla="*/ 1 h 176"/>
                <a:gd name="T66" fmla="*/ 3 w 176"/>
                <a:gd name="T67" fmla="*/ 1 h 176"/>
                <a:gd name="T68" fmla="*/ 3 w 176"/>
                <a:gd name="T69" fmla="*/ 1 h 176"/>
                <a:gd name="T70" fmla="*/ 3 w 176"/>
                <a:gd name="T71" fmla="*/ 1 h 176"/>
                <a:gd name="T72" fmla="*/ 3 w 176"/>
                <a:gd name="T73" fmla="*/ 1 h 176"/>
                <a:gd name="T74" fmla="*/ 3 w 176"/>
                <a:gd name="T75" fmla="*/ 0 h 176"/>
                <a:gd name="T76" fmla="*/ 3 w 176"/>
                <a:gd name="T77" fmla="*/ 0 h 176"/>
                <a:gd name="T78" fmla="*/ 3 w 176"/>
                <a:gd name="T79" fmla="*/ 0 h 176"/>
                <a:gd name="T80" fmla="*/ 3 w 176"/>
                <a:gd name="T81" fmla="*/ 0 h 176"/>
                <a:gd name="T82" fmla="*/ 1 w 176"/>
                <a:gd name="T83" fmla="*/ 0 h 176"/>
                <a:gd name="T84" fmla="*/ 1 w 176"/>
                <a:gd name="T85" fmla="*/ 0 h 176"/>
                <a:gd name="T86" fmla="*/ 1 w 176"/>
                <a:gd name="T87" fmla="*/ 0 h 176"/>
                <a:gd name="T88" fmla="*/ 1 w 176"/>
                <a:gd name="T89" fmla="*/ 0 h 176"/>
                <a:gd name="T90" fmla="*/ 1 w 176"/>
                <a:gd name="T91" fmla="*/ 0 h 176"/>
                <a:gd name="T92" fmla="*/ 1 w 176"/>
                <a:gd name="T93" fmla="*/ 0 h 176"/>
                <a:gd name="T94" fmla="*/ 1 w 176"/>
                <a:gd name="T95" fmla="*/ 1 h 176"/>
                <a:gd name="T96" fmla="*/ 1 w 176"/>
                <a:gd name="T97" fmla="*/ 1 h 176"/>
                <a:gd name="T98" fmla="*/ 1 w 176"/>
                <a:gd name="T99" fmla="*/ 1 h 176"/>
                <a:gd name="T100" fmla="*/ 1 w 176"/>
                <a:gd name="T101" fmla="*/ 1 h 176"/>
                <a:gd name="T102" fmla="*/ 1 w 176"/>
                <a:gd name="T103" fmla="*/ 1 h 176"/>
                <a:gd name="T104" fmla="*/ 1 w 176"/>
                <a:gd name="T105" fmla="*/ 1 h 176"/>
                <a:gd name="T106" fmla="*/ 1 w 176"/>
                <a:gd name="T107" fmla="*/ 2 h 176"/>
                <a:gd name="T108" fmla="*/ 1 w 176"/>
                <a:gd name="T109" fmla="*/ 2 h 17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76"/>
                <a:gd name="T166" fmla="*/ 0 h 176"/>
                <a:gd name="T167" fmla="*/ 176 w 176"/>
                <a:gd name="T168" fmla="*/ 176 h 17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76" h="176">
                  <a:moveTo>
                    <a:pt x="57" y="146"/>
                  </a:moveTo>
                  <a:lnTo>
                    <a:pt x="53" y="143"/>
                  </a:lnTo>
                  <a:lnTo>
                    <a:pt x="51" y="140"/>
                  </a:lnTo>
                  <a:lnTo>
                    <a:pt x="49" y="138"/>
                  </a:lnTo>
                  <a:lnTo>
                    <a:pt x="48" y="136"/>
                  </a:lnTo>
                  <a:lnTo>
                    <a:pt x="48" y="134"/>
                  </a:lnTo>
                  <a:lnTo>
                    <a:pt x="49" y="132"/>
                  </a:lnTo>
                  <a:lnTo>
                    <a:pt x="50" y="129"/>
                  </a:lnTo>
                  <a:lnTo>
                    <a:pt x="52" y="126"/>
                  </a:lnTo>
                  <a:lnTo>
                    <a:pt x="54" y="124"/>
                  </a:lnTo>
                  <a:lnTo>
                    <a:pt x="58" y="121"/>
                  </a:lnTo>
                  <a:lnTo>
                    <a:pt x="117" y="52"/>
                  </a:lnTo>
                  <a:lnTo>
                    <a:pt x="119" y="50"/>
                  </a:lnTo>
                  <a:lnTo>
                    <a:pt x="122" y="48"/>
                  </a:lnTo>
                  <a:lnTo>
                    <a:pt x="124" y="46"/>
                  </a:lnTo>
                  <a:lnTo>
                    <a:pt x="126" y="45"/>
                  </a:lnTo>
                  <a:lnTo>
                    <a:pt x="127" y="44"/>
                  </a:lnTo>
                  <a:lnTo>
                    <a:pt x="129" y="44"/>
                  </a:lnTo>
                  <a:lnTo>
                    <a:pt x="132" y="44"/>
                  </a:lnTo>
                  <a:lnTo>
                    <a:pt x="135" y="45"/>
                  </a:lnTo>
                  <a:lnTo>
                    <a:pt x="138" y="47"/>
                  </a:lnTo>
                  <a:lnTo>
                    <a:pt x="141" y="50"/>
                  </a:lnTo>
                  <a:lnTo>
                    <a:pt x="147" y="56"/>
                  </a:lnTo>
                  <a:lnTo>
                    <a:pt x="151" y="61"/>
                  </a:lnTo>
                  <a:lnTo>
                    <a:pt x="154" y="67"/>
                  </a:lnTo>
                  <a:lnTo>
                    <a:pt x="156" y="73"/>
                  </a:lnTo>
                  <a:lnTo>
                    <a:pt x="156" y="81"/>
                  </a:lnTo>
                  <a:lnTo>
                    <a:pt x="155" y="88"/>
                  </a:lnTo>
                  <a:lnTo>
                    <a:pt x="153" y="96"/>
                  </a:lnTo>
                  <a:lnTo>
                    <a:pt x="149" y="106"/>
                  </a:lnTo>
                  <a:lnTo>
                    <a:pt x="141" y="115"/>
                  </a:lnTo>
                  <a:lnTo>
                    <a:pt x="132" y="125"/>
                  </a:lnTo>
                  <a:lnTo>
                    <a:pt x="123" y="136"/>
                  </a:lnTo>
                  <a:lnTo>
                    <a:pt x="113" y="145"/>
                  </a:lnTo>
                  <a:lnTo>
                    <a:pt x="104" y="151"/>
                  </a:lnTo>
                  <a:lnTo>
                    <a:pt x="96" y="155"/>
                  </a:lnTo>
                  <a:lnTo>
                    <a:pt x="88" y="158"/>
                  </a:lnTo>
                  <a:lnTo>
                    <a:pt x="82" y="158"/>
                  </a:lnTo>
                  <a:lnTo>
                    <a:pt x="75" y="156"/>
                  </a:lnTo>
                  <a:lnTo>
                    <a:pt x="69" y="154"/>
                  </a:lnTo>
                  <a:lnTo>
                    <a:pt x="63" y="151"/>
                  </a:lnTo>
                  <a:lnTo>
                    <a:pt x="58" y="146"/>
                  </a:lnTo>
                  <a:lnTo>
                    <a:pt x="52" y="154"/>
                  </a:lnTo>
                  <a:lnTo>
                    <a:pt x="54" y="156"/>
                  </a:lnTo>
                  <a:lnTo>
                    <a:pt x="58" y="159"/>
                  </a:lnTo>
                  <a:lnTo>
                    <a:pt x="60" y="161"/>
                  </a:lnTo>
                  <a:lnTo>
                    <a:pt x="63" y="162"/>
                  </a:lnTo>
                  <a:lnTo>
                    <a:pt x="65" y="164"/>
                  </a:lnTo>
                  <a:lnTo>
                    <a:pt x="69" y="166"/>
                  </a:lnTo>
                  <a:lnTo>
                    <a:pt x="72" y="167"/>
                  </a:lnTo>
                  <a:lnTo>
                    <a:pt x="74" y="169"/>
                  </a:lnTo>
                  <a:lnTo>
                    <a:pt x="77" y="171"/>
                  </a:lnTo>
                  <a:lnTo>
                    <a:pt x="80" y="172"/>
                  </a:lnTo>
                  <a:lnTo>
                    <a:pt x="88" y="174"/>
                  </a:lnTo>
                  <a:lnTo>
                    <a:pt x="96" y="176"/>
                  </a:lnTo>
                  <a:lnTo>
                    <a:pt x="103" y="176"/>
                  </a:lnTo>
                  <a:lnTo>
                    <a:pt x="111" y="176"/>
                  </a:lnTo>
                  <a:lnTo>
                    <a:pt x="119" y="174"/>
                  </a:lnTo>
                  <a:lnTo>
                    <a:pt x="127" y="172"/>
                  </a:lnTo>
                  <a:lnTo>
                    <a:pt x="135" y="168"/>
                  </a:lnTo>
                  <a:lnTo>
                    <a:pt x="142" y="164"/>
                  </a:lnTo>
                  <a:lnTo>
                    <a:pt x="150" y="158"/>
                  </a:lnTo>
                  <a:lnTo>
                    <a:pt x="156" y="151"/>
                  </a:lnTo>
                  <a:lnTo>
                    <a:pt x="163" y="143"/>
                  </a:lnTo>
                  <a:lnTo>
                    <a:pt x="167" y="136"/>
                  </a:lnTo>
                  <a:lnTo>
                    <a:pt x="171" y="127"/>
                  </a:lnTo>
                  <a:lnTo>
                    <a:pt x="174" y="119"/>
                  </a:lnTo>
                  <a:lnTo>
                    <a:pt x="176" y="111"/>
                  </a:lnTo>
                  <a:lnTo>
                    <a:pt x="176" y="102"/>
                  </a:lnTo>
                  <a:lnTo>
                    <a:pt x="176" y="95"/>
                  </a:lnTo>
                  <a:lnTo>
                    <a:pt x="175" y="86"/>
                  </a:lnTo>
                  <a:lnTo>
                    <a:pt x="173" y="78"/>
                  </a:lnTo>
                  <a:lnTo>
                    <a:pt x="169" y="71"/>
                  </a:lnTo>
                  <a:lnTo>
                    <a:pt x="167" y="68"/>
                  </a:lnTo>
                  <a:lnTo>
                    <a:pt x="166" y="65"/>
                  </a:lnTo>
                  <a:lnTo>
                    <a:pt x="164" y="62"/>
                  </a:lnTo>
                  <a:lnTo>
                    <a:pt x="162" y="60"/>
                  </a:lnTo>
                  <a:lnTo>
                    <a:pt x="160" y="58"/>
                  </a:lnTo>
                  <a:lnTo>
                    <a:pt x="157" y="55"/>
                  </a:lnTo>
                  <a:lnTo>
                    <a:pt x="154" y="52"/>
                  </a:lnTo>
                  <a:lnTo>
                    <a:pt x="152" y="49"/>
                  </a:lnTo>
                  <a:lnTo>
                    <a:pt x="149" y="47"/>
                  </a:lnTo>
                  <a:lnTo>
                    <a:pt x="145" y="45"/>
                  </a:lnTo>
                  <a:lnTo>
                    <a:pt x="97" y="0"/>
                  </a:lnTo>
                  <a:lnTo>
                    <a:pt x="91" y="3"/>
                  </a:lnTo>
                  <a:lnTo>
                    <a:pt x="95" y="6"/>
                  </a:lnTo>
                  <a:lnTo>
                    <a:pt x="97" y="9"/>
                  </a:lnTo>
                  <a:lnTo>
                    <a:pt x="98" y="11"/>
                  </a:lnTo>
                  <a:lnTo>
                    <a:pt x="99" y="15"/>
                  </a:lnTo>
                  <a:lnTo>
                    <a:pt x="100" y="17"/>
                  </a:lnTo>
                  <a:lnTo>
                    <a:pt x="100" y="19"/>
                  </a:lnTo>
                  <a:lnTo>
                    <a:pt x="99" y="21"/>
                  </a:lnTo>
                  <a:lnTo>
                    <a:pt x="98" y="24"/>
                  </a:lnTo>
                  <a:lnTo>
                    <a:pt x="97" y="26"/>
                  </a:lnTo>
                  <a:lnTo>
                    <a:pt x="93" y="30"/>
                  </a:lnTo>
                  <a:lnTo>
                    <a:pt x="32" y="102"/>
                  </a:lnTo>
                  <a:lnTo>
                    <a:pt x="28" y="104"/>
                  </a:lnTo>
                  <a:lnTo>
                    <a:pt x="25" y="107"/>
                  </a:lnTo>
                  <a:lnTo>
                    <a:pt x="23" y="108"/>
                  </a:lnTo>
                  <a:lnTo>
                    <a:pt x="21" y="109"/>
                  </a:lnTo>
                  <a:lnTo>
                    <a:pt x="18" y="109"/>
                  </a:lnTo>
                  <a:lnTo>
                    <a:pt x="15" y="109"/>
                  </a:lnTo>
                  <a:lnTo>
                    <a:pt x="13" y="108"/>
                  </a:lnTo>
                  <a:lnTo>
                    <a:pt x="11" y="107"/>
                  </a:lnTo>
                  <a:lnTo>
                    <a:pt x="8" y="104"/>
                  </a:lnTo>
                  <a:lnTo>
                    <a:pt x="6" y="102"/>
                  </a:lnTo>
                  <a:lnTo>
                    <a:pt x="0" y="107"/>
                  </a:lnTo>
                  <a:lnTo>
                    <a:pt x="52" y="154"/>
                  </a:lnTo>
                  <a:lnTo>
                    <a:pt x="58" y="146"/>
                  </a:lnTo>
                  <a:lnTo>
                    <a:pt x="57" y="14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16" name="Freeform 1092"/>
            <p:cNvSpPr>
              <a:spLocks/>
            </p:cNvSpPr>
            <p:nvPr/>
          </p:nvSpPr>
          <p:spPr bwMode="auto">
            <a:xfrm>
              <a:off x="3563" y="3476"/>
              <a:ext cx="88" cy="87"/>
            </a:xfrm>
            <a:custGeom>
              <a:avLst/>
              <a:gdLst>
                <a:gd name="T0" fmla="*/ 1 w 176"/>
                <a:gd name="T1" fmla="*/ 2 h 176"/>
                <a:gd name="T2" fmla="*/ 1 w 176"/>
                <a:gd name="T3" fmla="*/ 2 h 176"/>
                <a:gd name="T4" fmla="*/ 1 w 176"/>
                <a:gd name="T5" fmla="*/ 2 h 176"/>
                <a:gd name="T6" fmla="*/ 1 w 176"/>
                <a:gd name="T7" fmla="*/ 2 h 176"/>
                <a:gd name="T8" fmla="*/ 1 w 176"/>
                <a:gd name="T9" fmla="*/ 1 h 176"/>
                <a:gd name="T10" fmla="*/ 1 w 176"/>
                <a:gd name="T11" fmla="*/ 0 h 176"/>
                <a:gd name="T12" fmla="*/ 1 w 176"/>
                <a:gd name="T13" fmla="*/ 0 h 176"/>
                <a:gd name="T14" fmla="*/ 1 w 176"/>
                <a:gd name="T15" fmla="*/ 0 h 176"/>
                <a:gd name="T16" fmla="*/ 3 w 176"/>
                <a:gd name="T17" fmla="*/ 0 h 176"/>
                <a:gd name="T18" fmla="*/ 3 w 176"/>
                <a:gd name="T19" fmla="*/ 0 h 176"/>
                <a:gd name="T20" fmla="*/ 3 w 176"/>
                <a:gd name="T21" fmla="*/ 0 h 176"/>
                <a:gd name="T22" fmla="*/ 3 w 176"/>
                <a:gd name="T23" fmla="*/ 0 h 176"/>
                <a:gd name="T24" fmla="*/ 3 w 176"/>
                <a:gd name="T25" fmla="*/ 1 h 176"/>
                <a:gd name="T26" fmla="*/ 3 w 176"/>
                <a:gd name="T27" fmla="*/ 1 h 176"/>
                <a:gd name="T28" fmla="*/ 3 w 176"/>
                <a:gd name="T29" fmla="*/ 1 h 176"/>
                <a:gd name="T30" fmla="*/ 3 w 176"/>
                <a:gd name="T31" fmla="*/ 1 h 176"/>
                <a:gd name="T32" fmla="*/ 1 w 176"/>
                <a:gd name="T33" fmla="*/ 2 h 176"/>
                <a:gd name="T34" fmla="*/ 1 w 176"/>
                <a:gd name="T35" fmla="*/ 2 h 176"/>
                <a:gd name="T36" fmla="*/ 1 w 176"/>
                <a:gd name="T37" fmla="*/ 2 h 176"/>
                <a:gd name="T38" fmla="*/ 1 w 176"/>
                <a:gd name="T39" fmla="*/ 2 h 176"/>
                <a:gd name="T40" fmla="*/ 1 w 176"/>
                <a:gd name="T41" fmla="*/ 2 h 176"/>
                <a:gd name="T42" fmla="*/ 1 w 176"/>
                <a:gd name="T43" fmla="*/ 2 h 176"/>
                <a:gd name="T44" fmla="*/ 1 w 176"/>
                <a:gd name="T45" fmla="*/ 2 h 176"/>
                <a:gd name="T46" fmla="*/ 1 w 176"/>
                <a:gd name="T47" fmla="*/ 2 h 176"/>
                <a:gd name="T48" fmla="*/ 1 w 176"/>
                <a:gd name="T49" fmla="*/ 2 h 176"/>
                <a:gd name="T50" fmla="*/ 1 w 176"/>
                <a:gd name="T51" fmla="*/ 2 h 176"/>
                <a:gd name="T52" fmla="*/ 1 w 176"/>
                <a:gd name="T53" fmla="*/ 2 h 176"/>
                <a:gd name="T54" fmla="*/ 1 w 176"/>
                <a:gd name="T55" fmla="*/ 2 h 176"/>
                <a:gd name="T56" fmla="*/ 1 w 176"/>
                <a:gd name="T57" fmla="*/ 2 h 176"/>
                <a:gd name="T58" fmla="*/ 3 w 176"/>
                <a:gd name="T59" fmla="*/ 2 h 176"/>
                <a:gd name="T60" fmla="*/ 3 w 176"/>
                <a:gd name="T61" fmla="*/ 2 h 176"/>
                <a:gd name="T62" fmla="*/ 3 w 176"/>
                <a:gd name="T63" fmla="*/ 2 h 176"/>
                <a:gd name="T64" fmla="*/ 3 w 176"/>
                <a:gd name="T65" fmla="*/ 1 h 176"/>
                <a:gd name="T66" fmla="*/ 3 w 176"/>
                <a:gd name="T67" fmla="*/ 1 h 176"/>
                <a:gd name="T68" fmla="*/ 3 w 176"/>
                <a:gd name="T69" fmla="*/ 1 h 176"/>
                <a:gd name="T70" fmla="*/ 3 w 176"/>
                <a:gd name="T71" fmla="*/ 1 h 176"/>
                <a:gd name="T72" fmla="*/ 3 w 176"/>
                <a:gd name="T73" fmla="*/ 1 h 176"/>
                <a:gd name="T74" fmla="*/ 3 w 176"/>
                <a:gd name="T75" fmla="*/ 0 h 176"/>
                <a:gd name="T76" fmla="*/ 3 w 176"/>
                <a:gd name="T77" fmla="*/ 0 h 176"/>
                <a:gd name="T78" fmla="*/ 3 w 176"/>
                <a:gd name="T79" fmla="*/ 0 h 176"/>
                <a:gd name="T80" fmla="*/ 3 w 176"/>
                <a:gd name="T81" fmla="*/ 0 h 176"/>
                <a:gd name="T82" fmla="*/ 1 w 176"/>
                <a:gd name="T83" fmla="*/ 0 h 176"/>
                <a:gd name="T84" fmla="*/ 1 w 176"/>
                <a:gd name="T85" fmla="*/ 0 h 176"/>
                <a:gd name="T86" fmla="*/ 1 w 176"/>
                <a:gd name="T87" fmla="*/ 0 h 176"/>
                <a:gd name="T88" fmla="*/ 1 w 176"/>
                <a:gd name="T89" fmla="*/ 0 h 176"/>
                <a:gd name="T90" fmla="*/ 1 w 176"/>
                <a:gd name="T91" fmla="*/ 0 h 176"/>
                <a:gd name="T92" fmla="*/ 1 w 176"/>
                <a:gd name="T93" fmla="*/ 0 h 176"/>
                <a:gd name="T94" fmla="*/ 1 w 176"/>
                <a:gd name="T95" fmla="*/ 1 h 176"/>
                <a:gd name="T96" fmla="*/ 1 w 176"/>
                <a:gd name="T97" fmla="*/ 1 h 176"/>
                <a:gd name="T98" fmla="*/ 1 w 176"/>
                <a:gd name="T99" fmla="*/ 1 h 176"/>
                <a:gd name="T100" fmla="*/ 1 w 176"/>
                <a:gd name="T101" fmla="*/ 1 h 176"/>
                <a:gd name="T102" fmla="*/ 1 w 176"/>
                <a:gd name="T103" fmla="*/ 1 h 176"/>
                <a:gd name="T104" fmla="*/ 1 w 176"/>
                <a:gd name="T105" fmla="*/ 1 h 176"/>
                <a:gd name="T106" fmla="*/ 1 w 176"/>
                <a:gd name="T107" fmla="*/ 2 h 176"/>
                <a:gd name="T108" fmla="*/ 1 w 176"/>
                <a:gd name="T109" fmla="*/ 2 h 17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76"/>
                <a:gd name="T166" fmla="*/ 0 h 176"/>
                <a:gd name="T167" fmla="*/ 176 w 176"/>
                <a:gd name="T168" fmla="*/ 176 h 17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76" h="176">
                  <a:moveTo>
                    <a:pt x="57" y="146"/>
                  </a:moveTo>
                  <a:lnTo>
                    <a:pt x="53" y="143"/>
                  </a:lnTo>
                  <a:lnTo>
                    <a:pt x="51" y="140"/>
                  </a:lnTo>
                  <a:lnTo>
                    <a:pt x="49" y="138"/>
                  </a:lnTo>
                  <a:lnTo>
                    <a:pt x="48" y="136"/>
                  </a:lnTo>
                  <a:lnTo>
                    <a:pt x="48" y="134"/>
                  </a:lnTo>
                  <a:lnTo>
                    <a:pt x="49" y="132"/>
                  </a:lnTo>
                  <a:lnTo>
                    <a:pt x="50" y="129"/>
                  </a:lnTo>
                  <a:lnTo>
                    <a:pt x="52" y="126"/>
                  </a:lnTo>
                  <a:lnTo>
                    <a:pt x="54" y="124"/>
                  </a:lnTo>
                  <a:lnTo>
                    <a:pt x="58" y="121"/>
                  </a:lnTo>
                  <a:lnTo>
                    <a:pt x="117" y="52"/>
                  </a:lnTo>
                  <a:lnTo>
                    <a:pt x="119" y="50"/>
                  </a:lnTo>
                  <a:lnTo>
                    <a:pt x="122" y="48"/>
                  </a:lnTo>
                  <a:lnTo>
                    <a:pt x="124" y="46"/>
                  </a:lnTo>
                  <a:lnTo>
                    <a:pt x="126" y="45"/>
                  </a:lnTo>
                  <a:lnTo>
                    <a:pt x="127" y="44"/>
                  </a:lnTo>
                  <a:lnTo>
                    <a:pt x="129" y="44"/>
                  </a:lnTo>
                  <a:lnTo>
                    <a:pt x="132" y="44"/>
                  </a:lnTo>
                  <a:lnTo>
                    <a:pt x="135" y="45"/>
                  </a:lnTo>
                  <a:lnTo>
                    <a:pt x="138" y="47"/>
                  </a:lnTo>
                  <a:lnTo>
                    <a:pt x="141" y="50"/>
                  </a:lnTo>
                  <a:lnTo>
                    <a:pt x="147" y="56"/>
                  </a:lnTo>
                  <a:lnTo>
                    <a:pt x="151" y="61"/>
                  </a:lnTo>
                  <a:lnTo>
                    <a:pt x="154" y="67"/>
                  </a:lnTo>
                  <a:lnTo>
                    <a:pt x="156" y="73"/>
                  </a:lnTo>
                  <a:lnTo>
                    <a:pt x="156" y="81"/>
                  </a:lnTo>
                  <a:lnTo>
                    <a:pt x="155" y="88"/>
                  </a:lnTo>
                  <a:lnTo>
                    <a:pt x="153" y="96"/>
                  </a:lnTo>
                  <a:lnTo>
                    <a:pt x="149" y="106"/>
                  </a:lnTo>
                  <a:lnTo>
                    <a:pt x="141" y="115"/>
                  </a:lnTo>
                  <a:lnTo>
                    <a:pt x="132" y="125"/>
                  </a:lnTo>
                  <a:lnTo>
                    <a:pt x="123" y="136"/>
                  </a:lnTo>
                  <a:lnTo>
                    <a:pt x="113" y="145"/>
                  </a:lnTo>
                  <a:lnTo>
                    <a:pt x="104" y="151"/>
                  </a:lnTo>
                  <a:lnTo>
                    <a:pt x="96" y="155"/>
                  </a:lnTo>
                  <a:lnTo>
                    <a:pt x="88" y="158"/>
                  </a:lnTo>
                  <a:lnTo>
                    <a:pt x="82" y="158"/>
                  </a:lnTo>
                  <a:lnTo>
                    <a:pt x="75" y="156"/>
                  </a:lnTo>
                  <a:lnTo>
                    <a:pt x="69" y="154"/>
                  </a:lnTo>
                  <a:lnTo>
                    <a:pt x="63" y="151"/>
                  </a:lnTo>
                  <a:lnTo>
                    <a:pt x="58" y="146"/>
                  </a:lnTo>
                  <a:lnTo>
                    <a:pt x="52" y="154"/>
                  </a:lnTo>
                  <a:lnTo>
                    <a:pt x="54" y="156"/>
                  </a:lnTo>
                  <a:lnTo>
                    <a:pt x="58" y="159"/>
                  </a:lnTo>
                  <a:lnTo>
                    <a:pt x="60" y="161"/>
                  </a:lnTo>
                  <a:lnTo>
                    <a:pt x="63" y="162"/>
                  </a:lnTo>
                  <a:lnTo>
                    <a:pt x="65" y="164"/>
                  </a:lnTo>
                  <a:lnTo>
                    <a:pt x="69" y="166"/>
                  </a:lnTo>
                  <a:lnTo>
                    <a:pt x="72" y="167"/>
                  </a:lnTo>
                  <a:lnTo>
                    <a:pt x="74" y="169"/>
                  </a:lnTo>
                  <a:lnTo>
                    <a:pt x="77" y="171"/>
                  </a:lnTo>
                  <a:lnTo>
                    <a:pt x="80" y="172"/>
                  </a:lnTo>
                  <a:lnTo>
                    <a:pt x="88" y="174"/>
                  </a:lnTo>
                  <a:lnTo>
                    <a:pt x="96" y="176"/>
                  </a:lnTo>
                  <a:lnTo>
                    <a:pt x="103" y="176"/>
                  </a:lnTo>
                  <a:lnTo>
                    <a:pt x="111" y="176"/>
                  </a:lnTo>
                  <a:lnTo>
                    <a:pt x="119" y="174"/>
                  </a:lnTo>
                  <a:lnTo>
                    <a:pt x="127" y="172"/>
                  </a:lnTo>
                  <a:lnTo>
                    <a:pt x="135" y="168"/>
                  </a:lnTo>
                  <a:lnTo>
                    <a:pt x="142" y="164"/>
                  </a:lnTo>
                  <a:lnTo>
                    <a:pt x="150" y="158"/>
                  </a:lnTo>
                  <a:lnTo>
                    <a:pt x="156" y="151"/>
                  </a:lnTo>
                  <a:lnTo>
                    <a:pt x="163" y="143"/>
                  </a:lnTo>
                  <a:lnTo>
                    <a:pt x="167" y="136"/>
                  </a:lnTo>
                  <a:lnTo>
                    <a:pt x="171" y="127"/>
                  </a:lnTo>
                  <a:lnTo>
                    <a:pt x="174" y="119"/>
                  </a:lnTo>
                  <a:lnTo>
                    <a:pt x="176" y="111"/>
                  </a:lnTo>
                  <a:lnTo>
                    <a:pt x="176" y="102"/>
                  </a:lnTo>
                  <a:lnTo>
                    <a:pt x="176" y="95"/>
                  </a:lnTo>
                  <a:lnTo>
                    <a:pt x="175" y="86"/>
                  </a:lnTo>
                  <a:lnTo>
                    <a:pt x="173" y="78"/>
                  </a:lnTo>
                  <a:lnTo>
                    <a:pt x="169" y="71"/>
                  </a:lnTo>
                  <a:lnTo>
                    <a:pt x="167" y="68"/>
                  </a:lnTo>
                  <a:lnTo>
                    <a:pt x="166" y="65"/>
                  </a:lnTo>
                  <a:lnTo>
                    <a:pt x="164" y="62"/>
                  </a:lnTo>
                  <a:lnTo>
                    <a:pt x="162" y="60"/>
                  </a:lnTo>
                  <a:lnTo>
                    <a:pt x="160" y="58"/>
                  </a:lnTo>
                  <a:lnTo>
                    <a:pt x="157" y="55"/>
                  </a:lnTo>
                  <a:lnTo>
                    <a:pt x="154" y="52"/>
                  </a:lnTo>
                  <a:lnTo>
                    <a:pt x="152" y="49"/>
                  </a:lnTo>
                  <a:lnTo>
                    <a:pt x="149" y="47"/>
                  </a:lnTo>
                  <a:lnTo>
                    <a:pt x="145" y="45"/>
                  </a:lnTo>
                  <a:lnTo>
                    <a:pt x="97" y="0"/>
                  </a:lnTo>
                  <a:lnTo>
                    <a:pt x="91" y="3"/>
                  </a:lnTo>
                  <a:lnTo>
                    <a:pt x="95" y="6"/>
                  </a:lnTo>
                  <a:lnTo>
                    <a:pt x="97" y="9"/>
                  </a:lnTo>
                  <a:lnTo>
                    <a:pt x="98" y="11"/>
                  </a:lnTo>
                  <a:lnTo>
                    <a:pt x="99" y="15"/>
                  </a:lnTo>
                  <a:lnTo>
                    <a:pt x="100" y="17"/>
                  </a:lnTo>
                  <a:lnTo>
                    <a:pt x="100" y="19"/>
                  </a:lnTo>
                  <a:lnTo>
                    <a:pt x="99" y="21"/>
                  </a:lnTo>
                  <a:lnTo>
                    <a:pt x="98" y="24"/>
                  </a:lnTo>
                  <a:lnTo>
                    <a:pt x="97" y="26"/>
                  </a:lnTo>
                  <a:lnTo>
                    <a:pt x="93" y="30"/>
                  </a:lnTo>
                  <a:lnTo>
                    <a:pt x="32" y="102"/>
                  </a:lnTo>
                  <a:lnTo>
                    <a:pt x="28" y="104"/>
                  </a:lnTo>
                  <a:lnTo>
                    <a:pt x="25" y="107"/>
                  </a:lnTo>
                  <a:lnTo>
                    <a:pt x="23" y="108"/>
                  </a:lnTo>
                  <a:lnTo>
                    <a:pt x="21" y="109"/>
                  </a:lnTo>
                  <a:lnTo>
                    <a:pt x="18" y="109"/>
                  </a:lnTo>
                  <a:lnTo>
                    <a:pt x="15" y="109"/>
                  </a:lnTo>
                  <a:lnTo>
                    <a:pt x="13" y="108"/>
                  </a:lnTo>
                  <a:lnTo>
                    <a:pt x="11" y="107"/>
                  </a:lnTo>
                  <a:lnTo>
                    <a:pt x="8" y="104"/>
                  </a:lnTo>
                  <a:lnTo>
                    <a:pt x="6" y="102"/>
                  </a:lnTo>
                  <a:lnTo>
                    <a:pt x="0" y="107"/>
                  </a:lnTo>
                  <a:lnTo>
                    <a:pt x="52" y="154"/>
                  </a:lnTo>
                  <a:lnTo>
                    <a:pt x="58" y="146"/>
                  </a:lnTo>
                </a:path>
              </a:pathLst>
            </a:custGeom>
            <a:noFill/>
            <a:ln w="3175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17" name="Freeform 1093"/>
            <p:cNvSpPr>
              <a:spLocks/>
            </p:cNvSpPr>
            <p:nvPr/>
          </p:nvSpPr>
          <p:spPr bwMode="auto">
            <a:xfrm>
              <a:off x="3644" y="3539"/>
              <a:ext cx="74" cy="76"/>
            </a:xfrm>
            <a:custGeom>
              <a:avLst/>
              <a:gdLst>
                <a:gd name="T0" fmla="*/ 3 w 147"/>
                <a:gd name="T1" fmla="*/ 1 h 153"/>
                <a:gd name="T2" fmla="*/ 2 w 147"/>
                <a:gd name="T3" fmla="*/ 0 h 153"/>
                <a:gd name="T4" fmla="*/ 2 w 147"/>
                <a:gd name="T5" fmla="*/ 0 h 153"/>
                <a:gd name="T6" fmla="*/ 2 w 147"/>
                <a:gd name="T7" fmla="*/ 0 h 153"/>
                <a:gd name="T8" fmla="*/ 2 w 147"/>
                <a:gd name="T9" fmla="*/ 0 h 153"/>
                <a:gd name="T10" fmla="*/ 2 w 147"/>
                <a:gd name="T11" fmla="*/ 0 h 153"/>
                <a:gd name="T12" fmla="*/ 2 w 147"/>
                <a:gd name="T13" fmla="*/ 0 h 153"/>
                <a:gd name="T14" fmla="*/ 2 w 147"/>
                <a:gd name="T15" fmla="*/ 0 h 153"/>
                <a:gd name="T16" fmla="*/ 2 w 147"/>
                <a:gd name="T17" fmla="*/ 0 h 153"/>
                <a:gd name="T18" fmla="*/ 2 w 147"/>
                <a:gd name="T19" fmla="*/ 0 h 153"/>
                <a:gd name="T20" fmla="*/ 2 w 147"/>
                <a:gd name="T21" fmla="*/ 1 h 153"/>
                <a:gd name="T22" fmla="*/ 2 w 147"/>
                <a:gd name="T23" fmla="*/ 1 h 153"/>
                <a:gd name="T24" fmla="*/ 2 w 147"/>
                <a:gd name="T25" fmla="*/ 1 h 153"/>
                <a:gd name="T26" fmla="*/ 2 w 147"/>
                <a:gd name="T27" fmla="*/ 1 h 153"/>
                <a:gd name="T28" fmla="*/ 2 w 147"/>
                <a:gd name="T29" fmla="*/ 2 h 153"/>
                <a:gd name="T30" fmla="*/ 2 w 147"/>
                <a:gd name="T31" fmla="*/ 2 h 153"/>
                <a:gd name="T32" fmla="*/ 1 w 147"/>
                <a:gd name="T33" fmla="*/ 2 h 153"/>
                <a:gd name="T34" fmla="*/ 1 w 147"/>
                <a:gd name="T35" fmla="*/ 2 h 153"/>
                <a:gd name="T36" fmla="*/ 1 w 147"/>
                <a:gd name="T37" fmla="*/ 2 h 153"/>
                <a:gd name="T38" fmla="*/ 1 w 147"/>
                <a:gd name="T39" fmla="*/ 2 h 153"/>
                <a:gd name="T40" fmla="*/ 1 w 147"/>
                <a:gd name="T41" fmla="*/ 2 h 153"/>
                <a:gd name="T42" fmla="*/ 1 w 147"/>
                <a:gd name="T43" fmla="*/ 1 h 153"/>
                <a:gd name="T44" fmla="*/ 1 w 147"/>
                <a:gd name="T45" fmla="*/ 1 h 153"/>
                <a:gd name="T46" fmla="*/ 1 w 147"/>
                <a:gd name="T47" fmla="*/ 1 h 153"/>
                <a:gd name="T48" fmla="*/ 1 w 147"/>
                <a:gd name="T49" fmla="*/ 1 h 153"/>
                <a:gd name="T50" fmla="*/ 1 w 147"/>
                <a:gd name="T51" fmla="*/ 1 h 153"/>
                <a:gd name="T52" fmla="*/ 1 w 147"/>
                <a:gd name="T53" fmla="*/ 1 h 153"/>
                <a:gd name="T54" fmla="*/ 1 w 147"/>
                <a:gd name="T55" fmla="*/ 1 h 153"/>
                <a:gd name="T56" fmla="*/ 1 w 147"/>
                <a:gd name="T57" fmla="*/ 1 h 153"/>
                <a:gd name="T58" fmla="*/ 1 w 147"/>
                <a:gd name="T59" fmla="*/ 1 h 153"/>
                <a:gd name="T60" fmla="*/ 1 w 147"/>
                <a:gd name="T61" fmla="*/ 2 h 153"/>
                <a:gd name="T62" fmla="*/ 1 w 147"/>
                <a:gd name="T63" fmla="*/ 2 h 153"/>
                <a:gd name="T64" fmla="*/ 1 w 147"/>
                <a:gd name="T65" fmla="*/ 2 h 153"/>
                <a:gd name="T66" fmla="*/ 2 w 147"/>
                <a:gd name="T67" fmla="*/ 2 h 153"/>
                <a:gd name="T68" fmla="*/ 2 w 147"/>
                <a:gd name="T69" fmla="*/ 2 h 153"/>
                <a:gd name="T70" fmla="*/ 2 w 147"/>
                <a:gd name="T71" fmla="*/ 1 h 153"/>
                <a:gd name="T72" fmla="*/ 2 w 147"/>
                <a:gd name="T73" fmla="*/ 1 h 153"/>
                <a:gd name="T74" fmla="*/ 2 w 147"/>
                <a:gd name="T75" fmla="*/ 1 h 153"/>
                <a:gd name="T76" fmla="*/ 1 w 147"/>
                <a:gd name="T77" fmla="*/ 1 h 153"/>
                <a:gd name="T78" fmla="*/ 1 w 147"/>
                <a:gd name="T79" fmla="*/ 0 h 153"/>
                <a:gd name="T80" fmla="*/ 1 w 147"/>
                <a:gd name="T81" fmla="*/ 0 h 153"/>
                <a:gd name="T82" fmla="*/ 1 w 147"/>
                <a:gd name="T83" fmla="*/ 0 h 153"/>
                <a:gd name="T84" fmla="*/ 2 w 147"/>
                <a:gd name="T85" fmla="*/ 0 h 153"/>
                <a:gd name="T86" fmla="*/ 2 w 147"/>
                <a:gd name="T87" fmla="*/ 0 h 153"/>
                <a:gd name="T88" fmla="*/ 2 w 147"/>
                <a:gd name="T89" fmla="*/ 0 h 153"/>
                <a:gd name="T90" fmla="*/ 2 w 147"/>
                <a:gd name="T91" fmla="*/ 0 h 153"/>
                <a:gd name="T92" fmla="*/ 2 w 147"/>
                <a:gd name="T93" fmla="*/ 0 h 153"/>
                <a:gd name="T94" fmla="*/ 2 w 147"/>
                <a:gd name="T95" fmla="*/ 0 h 153"/>
                <a:gd name="T96" fmla="*/ 2 w 147"/>
                <a:gd name="T97" fmla="*/ 0 h 153"/>
                <a:gd name="T98" fmla="*/ 3 w 147"/>
                <a:gd name="T99" fmla="*/ 0 h 153"/>
                <a:gd name="T100" fmla="*/ 3 w 147"/>
                <a:gd name="T101" fmla="*/ 0 h 153"/>
                <a:gd name="T102" fmla="*/ 3 w 147"/>
                <a:gd name="T103" fmla="*/ 0 h 153"/>
                <a:gd name="T104" fmla="*/ 3 w 147"/>
                <a:gd name="T105" fmla="*/ 0 h 153"/>
                <a:gd name="T106" fmla="*/ 3 w 147"/>
                <a:gd name="T107" fmla="*/ 0 h 153"/>
                <a:gd name="T108" fmla="*/ 3 w 147"/>
                <a:gd name="T109" fmla="*/ 0 h 153"/>
                <a:gd name="T110" fmla="*/ 3 w 147"/>
                <a:gd name="T111" fmla="*/ 1 h 1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7"/>
                <a:gd name="T169" fmla="*/ 0 h 153"/>
                <a:gd name="T170" fmla="*/ 147 w 147"/>
                <a:gd name="T171" fmla="*/ 153 h 15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7" h="153">
                  <a:moveTo>
                    <a:pt x="136" y="74"/>
                  </a:moveTo>
                  <a:lnTo>
                    <a:pt x="130" y="72"/>
                  </a:lnTo>
                  <a:lnTo>
                    <a:pt x="130" y="65"/>
                  </a:lnTo>
                  <a:lnTo>
                    <a:pt x="129" y="59"/>
                  </a:lnTo>
                  <a:lnTo>
                    <a:pt x="128" y="53"/>
                  </a:lnTo>
                  <a:lnTo>
                    <a:pt x="126" y="46"/>
                  </a:lnTo>
                  <a:lnTo>
                    <a:pt x="124" y="40"/>
                  </a:lnTo>
                  <a:lnTo>
                    <a:pt x="122" y="34"/>
                  </a:lnTo>
                  <a:lnTo>
                    <a:pt x="119" y="27"/>
                  </a:lnTo>
                  <a:lnTo>
                    <a:pt x="115" y="22"/>
                  </a:lnTo>
                  <a:lnTo>
                    <a:pt x="111" y="18"/>
                  </a:lnTo>
                  <a:lnTo>
                    <a:pt x="106" y="14"/>
                  </a:lnTo>
                  <a:lnTo>
                    <a:pt x="103" y="12"/>
                  </a:lnTo>
                  <a:lnTo>
                    <a:pt x="99" y="11"/>
                  </a:lnTo>
                  <a:lnTo>
                    <a:pt x="95" y="10"/>
                  </a:lnTo>
                  <a:lnTo>
                    <a:pt x="92" y="10"/>
                  </a:lnTo>
                  <a:lnTo>
                    <a:pt x="89" y="10"/>
                  </a:lnTo>
                  <a:lnTo>
                    <a:pt x="85" y="11"/>
                  </a:lnTo>
                  <a:lnTo>
                    <a:pt x="82" y="12"/>
                  </a:lnTo>
                  <a:lnTo>
                    <a:pt x="80" y="13"/>
                  </a:lnTo>
                  <a:lnTo>
                    <a:pt x="77" y="16"/>
                  </a:lnTo>
                  <a:lnTo>
                    <a:pt x="74" y="19"/>
                  </a:lnTo>
                  <a:lnTo>
                    <a:pt x="72" y="23"/>
                  </a:lnTo>
                  <a:lnTo>
                    <a:pt x="71" y="27"/>
                  </a:lnTo>
                  <a:lnTo>
                    <a:pt x="71" y="32"/>
                  </a:lnTo>
                  <a:lnTo>
                    <a:pt x="72" y="36"/>
                  </a:lnTo>
                  <a:lnTo>
                    <a:pt x="73" y="39"/>
                  </a:lnTo>
                  <a:lnTo>
                    <a:pt x="76" y="42"/>
                  </a:lnTo>
                  <a:lnTo>
                    <a:pt x="78" y="47"/>
                  </a:lnTo>
                  <a:lnTo>
                    <a:pt x="80" y="50"/>
                  </a:lnTo>
                  <a:lnTo>
                    <a:pt x="83" y="52"/>
                  </a:lnTo>
                  <a:lnTo>
                    <a:pt x="85" y="55"/>
                  </a:lnTo>
                  <a:lnTo>
                    <a:pt x="96" y="66"/>
                  </a:lnTo>
                  <a:lnTo>
                    <a:pt x="100" y="72"/>
                  </a:lnTo>
                  <a:lnTo>
                    <a:pt x="105" y="78"/>
                  </a:lnTo>
                  <a:lnTo>
                    <a:pt x="108" y="84"/>
                  </a:lnTo>
                  <a:lnTo>
                    <a:pt x="111" y="90"/>
                  </a:lnTo>
                  <a:lnTo>
                    <a:pt x="113" y="97"/>
                  </a:lnTo>
                  <a:lnTo>
                    <a:pt x="116" y="103"/>
                  </a:lnTo>
                  <a:lnTo>
                    <a:pt x="116" y="110"/>
                  </a:lnTo>
                  <a:lnTo>
                    <a:pt x="115" y="117"/>
                  </a:lnTo>
                  <a:lnTo>
                    <a:pt x="112" y="124"/>
                  </a:lnTo>
                  <a:lnTo>
                    <a:pt x="109" y="131"/>
                  </a:lnTo>
                  <a:lnTo>
                    <a:pt x="104" y="138"/>
                  </a:lnTo>
                  <a:lnTo>
                    <a:pt x="99" y="143"/>
                  </a:lnTo>
                  <a:lnTo>
                    <a:pt x="93" y="147"/>
                  </a:lnTo>
                  <a:lnTo>
                    <a:pt x="86" y="151"/>
                  </a:lnTo>
                  <a:lnTo>
                    <a:pt x="80" y="153"/>
                  </a:lnTo>
                  <a:lnTo>
                    <a:pt x="72" y="153"/>
                  </a:lnTo>
                  <a:lnTo>
                    <a:pt x="66" y="153"/>
                  </a:lnTo>
                  <a:lnTo>
                    <a:pt x="58" y="152"/>
                  </a:lnTo>
                  <a:lnTo>
                    <a:pt x="51" y="150"/>
                  </a:lnTo>
                  <a:lnTo>
                    <a:pt x="44" y="146"/>
                  </a:lnTo>
                  <a:lnTo>
                    <a:pt x="42" y="145"/>
                  </a:lnTo>
                  <a:lnTo>
                    <a:pt x="40" y="143"/>
                  </a:lnTo>
                  <a:lnTo>
                    <a:pt x="38" y="141"/>
                  </a:lnTo>
                  <a:lnTo>
                    <a:pt x="37" y="140"/>
                  </a:lnTo>
                  <a:lnTo>
                    <a:pt x="34" y="138"/>
                  </a:lnTo>
                  <a:lnTo>
                    <a:pt x="32" y="137"/>
                  </a:lnTo>
                  <a:lnTo>
                    <a:pt x="31" y="134"/>
                  </a:lnTo>
                  <a:lnTo>
                    <a:pt x="29" y="132"/>
                  </a:lnTo>
                  <a:lnTo>
                    <a:pt x="27" y="130"/>
                  </a:lnTo>
                  <a:lnTo>
                    <a:pt x="26" y="128"/>
                  </a:lnTo>
                  <a:lnTo>
                    <a:pt x="25" y="128"/>
                  </a:lnTo>
                  <a:lnTo>
                    <a:pt x="25" y="127"/>
                  </a:lnTo>
                  <a:lnTo>
                    <a:pt x="24" y="126"/>
                  </a:lnTo>
                  <a:lnTo>
                    <a:pt x="22" y="126"/>
                  </a:lnTo>
                  <a:lnTo>
                    <a:pt x="22" y="125"/>
                  </a:lnTo>
                  <a:lnTo>
                    <a:pt x="21" y="124"/>
                  </a:lnTo>
                  <a:lnTo>
                    <a:pt x="20" y="124"/>
                  </a:lnTo>
                  <a:lnTo>
                    <a:pt x="20" y="123"/>
                  </a:lnTo>
                  <a:lnTo>
                    <a:pt x="19" y="121"/>
                  </a:lnTo>
                  <a:lnTo>
                    <a:pt x="17" y="120"/>
                  </a:lnTo>
                  <a:lnTo>
                    <a:pt x="16" y="120"/>
                  </a:lnTo>
                  <a:lnTo>
                    <a:pt x="15" y="119"/>
                  </a:lnTo>
                  <a:lnTo>
                    <a:pt x="13" y="119"/>
                  </a:lnTo>
                  <a:lnTo>
                    <a:pt x="12" y="119"/>
                  </a:lnTo>
                  <a:lnTo>
                    <a:pt x="9" y="119"/>
                  </a:lnTo>
                  <a:lnTo>
                    <a:pt x="6" y="118"/>
                  </a:lnTo>
                  <a:lnTo>
                    <a:pt x="3" y="118"/>
                  </a:lnTo>
                  <a:lnTo>
                    <a:pt x="0" y="118"/>
                  </a:lnTo>
                  <a:lnTo>
                    <a:pt x="13" y="72"/>
                  </a:lnTo>
                  <a:lnTo>
                    <a:pt x="20" y="74"/>
                  </a:lnTo>
                  <a:lnTo>
                    <a:pt x="20" y="80"/>
                  </a:lnTo>
                  <a:lnTo>
                    <a:pt x="21" y="88"/>
                  </a:lnTo>
                  <a:lnTo>
                    <a:pt x="22" y="96"/>
                  </a:lnTo>
                  <a:lnTo>
                    <a:pt x="24" y="102"/>
                  </a:lnTo>
                  <a:lnTo>
                    <a:pt x="26" y="110"/>
                  </a:lnTo>
                  <a:lnTo>
                    <a:pt x="29" y="116"/>
                  </a:lnTo>
                  <a:lnTo>
                    <a:pt x="32" y="121"/>
                  </a:lnTo>
                  <a:lnTo>
                    <a:pt x="35" y="128"/>
                  </a:lnTo>
                  <a:lnTo>
                    <a:pt x="41" y="132"/>
                  </a:lnTo>
                  <a:lnTo>
                    <a:pt x="46" y="137"/>
                  </a:lnTo>
                  <a:lnTo>
                    <a:pt x="50" y="139"/>
                  </a:lnTo>
                  <a:lnTo>
                    <a:pt x="54" y="140"/>
                  </a:lnTo>
                  <a:lnTo>
                    <a:pt x="58" y="141"/>
                  </a:lnTo>
                  <a:lnTo>
                    <a:pt x="63" y="142"/>
                  </a:lnTo>
                  <a:lnTo>
                    <a:pt x="67" y="142"/>
                  </a:lnTo>
                  <a:lnTo>
                    <a:pt x="71" y="141"/>
                  </a:lnTo>
                  <a:lnTo>
                    <a:pt x="76" y="140"/>
                  </a:lnTo>
                  <a:lnTo>
                    <a:pt x="79" y="138"/>
                  </a:lnTo>
                  <a:lnTo>
                    <a:pt x="82" y="134"/>
                  </a:lnTo>
                  <a:lnTo>
                    <a:pt x="85" y="131"/>
                  </a:lnTo>
                  <a:lnTo>
                    <a:pt x="86" y="127"/>
                  </a:lnTo>
                  <a:lnTo>
                    <a:pt x="87" y="123"/>
                  </a:lnTo>
                  <a:lnTo>
                    <a:pt x="87" y="119"/>
                  </a:lnTo>
                  <a:lnTo>
                    <a:pt x="86" y="115"/>
                  </a:lnTo>
                  <a:lnTo>
                    <a:pt x="85" y="112"/>
                  </a:lnTo>
                  <a:lnTo>
                    <a:pt x="83" y="107"/>
                  </a:lnTo>
                  <a:lnTo>
                    <a:pt x="81" y="104"/>
                  </a:lnTo>
                  <a:lnTo>
                    <a:pt x="78" y="101"/>
                  </a:lnTo>
                  <a:lnTo>
                    <a:pt x="76" y="98"/>
                  </a:lnTo>
                  <a:lnTo>
                    <a:pt x="72" y="94"/>
                  </a:lnTo>
                  <a:lnTo>
                    <a:pt x="67" y="88"/>
                  </a:lnTo>
                  <a:lnTo>
                    <a:pt x="61" y="81"/>
                  </a:lnTo>
                  <a:lnTo>
                    <a:pt x="56" y="75"/>
                  </a:lnTo>
                  <a:lnTo>
                    <a:pt x="52" y="67"/>
                  </a:lnTo>
                  <a:lnTo>
                    <a:pt x="47" y="60"/>
                  </a:lnTo>
                  <a:lnTo>
                    <a:pt x="45" y="52"/>
                  </a:lnTo>
                  <a:lnTo>
                    <a:pt x="43" y="45"/>
                  </a:lnTo>
                  <a:lnTo>
                    <a:pt x="43" y="36"/>
                  </a:lnTo>
                  <a:lnTo>
                    <a:pt x="45" y="27"/>
                  </a:lnTo>
                  <a:lnTo>
                    <a:pt x="48" y="19"/>
                  </a:lnTo>
                  <a:lnTo>
                    <a:pt x="53" y="13"/>
                  </a:lnTo>
                  <a:lnTo>
                    <a:pt x="58" y="9"/>
                  </a:lnTo>
                  <a:lnTo>
                    <a:pt x="64" y="5"/>
                  </a:lnTo>
                  <a:lnTo>
                    <a:pt x="70" y="2"/>
                  </a:lnTo>
                  <a:lnTo>
                    <a:pt x="77" y="0"/>
                  </a:lnTo>
                  <a:lnTo>
                    <a:pt x="83" y="0"/>
                  </a:lnTo>
                  <a:lnTo>
                    <a:pt x="90" y="0"/>
                  </a:lnTo>
                  <a:lnTo>
                    <a:pt x="96" y="1"/>
                  </a:lnTo>
                  <a:lnTo>
                    <a:pt x="103" y="3"/>
                  </a:lnTo>
                  <a:lnTo>
                    <a:pt x="109" y="7"/>
                  </a:lnTo>
                  <a:lnTo>
                    <a:pt x="110" y="8"/>
                  </a:lnTo>
                  <a:lnTo>
                    <a:pt x="112" y="9"/>
                  </a:lnTo>
                  <a:lnTo>
                    <a:pt x="115" y="11"/>
                  </a:lnTo>
                  <a:lnTo>
                    <a:pt x="117" y="12"/>
                  </a:lnTo>
                  <a:lnTo>
                    <a:pt x="118" y="14"/>
                  </a:lnTo>
                  <a:lnTo>
                    <a:pt x="119" y="15"/>
                  </a:lnTo>
                  <a:lnTo>
                    <a:pt x="121" y="16"/>
                  </a:lnTo>
                  <a:lnTo>
                    <a:pt x="122" y="19"/>
                  </a:lnTo>
                  <a:lnTo>
                    <a:pt x="123" y="20"/>
                  </a:lnTo>
                  <a:lnTo>
                    <a:pt x="124" y="22"/>
                  </a:lnTo>
                  <a:lnTo>
                    <a:pt x="125" y="23"/>
                  </a:lnTo>
                  <a:lnTo>
                    <a:pt x="126" y="24"/>
                  </a:lnTo>
                  <a:lnTo>
                    <a:pt x="128" y="25"/>
                  </a:lnTo>
                  <a:lnTo>
                    <a:pt x="129" y="25"/>
                  </a:lnTo>
                  <a:lnTo>
                    <a:pt x="129" y="26"/>
                  </a:lnTo>
                  <a:lnTo>
                    <a:pt x="130" y="26"/>
                  </a:lnTo>
                  <a:lnTo>
                    <a:pt x="131" y="26"/>
                  </a:lnTo>
                  <a:lnTo>
                    <a:pt x="131" y="27"/>
                  </a:lnTo>
                  <a:lnTo>
                    <a:pt x="132" y="27"/>
                  </a:lnTo>
                  <a:lnTo>
                    <a:pt x="133" y="28"/>
                  </a:lnTo>
                  <a:lnTo>
                    <a:pt x="135" y="28"/>
                  </a:lnTo>
                  <a:lnTo>
                    <a:pt x="136" y="29"/>
                  </a:lnTo>
                  <a:lnTo>
                    <a:pt x="138" y="29"/>
                  </a:lnTo>
                  <a:lnTo>
                    <a:pt x="139" y="31"/>
                  </a:lnTo>
                  <a:lnTo>
                    <a:pt x="142" y="31"/>
                  </a:lnTo>
                  <a:lnTo>
                    <a:pt x="143" y="31"/>
                  </a:lnTo>
                  <a:lnTo>
                    <a:pt x="145" y="31"/>
                  </a:lnTo>
                  <a:lnTo>
                    <a:pt x="146" y="29"/>
                  </a:lnTo>
                  <a:lnTo>
                    <a:pt x="147" y="29"/>
                  </a:lnTo>
                  <a:lnTo>
                    <a:pt x="137" y="74"/>
                  </a:lnTo>
                  <a:lnTo>
                    <a:pt x="136" y="74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18" name="Freeform 1094"/>
            <p:cNvSpPr>
              <a:spLocks/>
            </p:cNvSpPr>
            <p:nvPr/>
          </p:nvSpPr>
          <p:spPr bwMode="auto">
            <a:xfrm>
              <a:off x="3644" y="3539"/>
              <a:ext cx="74" cy="76"/>
            </a:xfrm>
            <a:custGeom>
              <a:avLst/>
              <a:gdLst>
                <a:gd name="T0" fmla="*/ 3 w 147"/>
                <a:gd name="T1" fmla="*/ 1 h 153"/>
                <a:gd name="T2" fmla="*/ 2 w 147"/>
                <a:gd name="T3" fmla="*/ 0 h 153"/>
                <a:gd name="T4" fmla="*/ 2 w 147"/>
                <a:gd name="T5" fmla="*/ 0 h 153"/>
                <a:gd name="T6" fmla="*/ 2 w 147"/>
                <a:gd name="T7" fmla="*/ 0 h 153"/>
                <a:gd name="T8" fmla="*/ 2 w 147"/>
                <a:gd name="T9" fmla="*/ 0 h 153"/>
                <a:gd name="T10" fmla="*/ 2 w 147"/>
                <a:gd name="T11" fmla="*/ 0 h 153"/>
                <a:gd name="T12" fmla="*/ 2 w 147"/>
                <a:gd name="T13" fmla="*/ 0 h 153"/>
                <a:gd name="T14" fmla="*/ 2 w 147"/>
                <a:gd name="T15" fmla="*/ 0 h 153"/>
                <a:gd name="T16" fmla="*/ 2 w 147"/>
                <a:gd name="T17" fmla="*/ 0 h 153"/>
                <a:gd name="T18" fmla="*/ 2 w 147"/>
                <a:gd name="T19" fmla="*/ 0 h 153"/>
                <a:gd name="T20" fmla="*/ 2 w 147"/>
                <a:gd name="T21" fmla="*/ 1 h 153"/>
                <a:gd name="T22" fmla="*/ 2 w 147"/>
                <a:gd name="T23" fmla="*/ 1 h 153"/>
                <a:gd name="T24" fmla="*/ 2 w 147"/>
                <a:gd name="T25" fmla="*/ 1 h 153"/>
                <a:gd name="T26" fmla="*/ 2 w 147"/>
                <a:gd name="T27" fmla="*/ 1 h 153"/>
                <a:gd name="T28" fmla="*/ 2 w 147"/>
                <a:gd name="T29" fmla="*/ 2 h 153"/>
                <a:gd name="T30" fmla="*/ 2 w 147"/>
                <a:gd name="T31" fmla="*/ 2 h 153"/>
                <a:gd name="T32" fmla="*/ 1 w 147"/>
                <a:gd name="T33" fmla="*/ 2 h 153"/>
                <a:gd name="T34" fmla="*/ 1 w 147"/>
                <a:gd name="T35" fmla="*/ 2 h 153"/>
                <a:gd name="T36" fmla="*/ 1 w 147"/>
                <a:gd name="T37" fmla="*/ 2 h 153"/>
                <a:gd name="T38" fmla="*/ 1 w 147"/>
                <a:gd name="T39" fmla="*/ 2 h 153"/>
                <a:gd name="T40" fmla="*/ 1 w 147"/>
                <a:gd name="T41" fmla="*/ 2 h 153"/>
                <a:gd name="T42" fmla="*/ 1 w 147"/>
                <a:gd name="T43" fmla="*/ 1 h 153"/>
                <a:gd name="T44" fmla="*/ 1 w 147"/>
                <a:gd name="T45" fmla="*/ 1 h 153"/>
                <a:gd name="T46" fmla="*/ 1 w 147"/>
                <a:gd name="T47" fmla="*/ 1 h 153"/>
                <a:gd name="T48" fmla="*/ 1 w 147"/>
                <a:gd name="T49" fmla="*/ 1 h 153"/>
                <a:gd name="T50" fmla="*/ 1 w 147"/>
                <a:gd name="T51" fmla="*/ 1 h 153"/>
                <a:gd name="T52" fmla="*/ 1 w 147"/>
                <a:gd name="T53" fmla="*/ 1 h 153"/>
                <a:gd name="T54" fmla="*/ 1 w 147"/>
                <a:gd name="T55" fmla="*/ 1 h 153"/>
                <a:gd name="T56" fmla="*/ 1 w 147"/>
                <a:gd name="T57" fmla="*/ 1 h 153"/>
                <a:gd name="T58" fmla="*/ 1 w 147"/>
                <a:gd name="T59" fmla="*/ 1 h 153"/>
                <a:gd name="T60" fmla="*/ 1 w 147"/>
                <a:gd name="T61" fmla="*/ 2 h 153"/>
                <a:gd name="T62" fmla="*/ 1 w 147"/>
                <a:gd name="T63" fmla="*/ 2 h 153"/>
                <a:gd name="T64" fmla="*/ 1 w 147"/>
                <a:gd name="T65" fmla="*/ 2 h 153"/>
                <a:gd name="T66" fmla="*/ 2 w 147"/>
                <a:gd name="T67" fmla="*/ 2 h 153"/>
                <a:gd name="T68" fmla="*/ 2 w 147"/>
                <a:gd name="T69" fmla="*/ 2 h 153"/>
                <a:gd name="T70" fmla="*/ 2 w 147"/>
                <a:gd name="T71" fmla="*/ 1 h 153"/>
                <a:gd name="T72" fmla="*/ 2 w 147"/>
                <a:gd name="T73" fmla="*/ 1 h 153"/>
                <a:gd name="T74" fmla="*/ 2 w 147"/>
                <a:gd name="T75" fmla="*/ 1 h 153"/>
                <a:gd name="T76" fmla="*/ 1 w 147"/>
                <a:gd name="T77" fmla="*/ 1 h 153"/>
                <a:gd name="T78" fmla="*/ 1 w 147"/>
                <a:gd name="T79" fmla="*/ 0 h 153"/>
                <a:gd name="T80" fmla="*/ 1 w 147"/>
                <a:gd name="T81" fmla="*/ 0 h 153"/>
                <a:gd name="T82" fmla="*/ 1 w 147"/>
                <a:gd name="T83" fmla="*/ 0 h 153"/>
                <a:gd name="T84" fmla="*/ 2 w 147"/>
                <a:gd name="T85" fmla="*/ 0 h 153"/>
                <a:gd name="T86" fmla="*/ 2 w 147"/>
                <a:gd name="T87" fmla="*/ 0 h 153"/>
                <a:gd name="T88" fmla="*/ 2 w 147"/>
                <a:gd name="T89" fmla="*/ 0 h 153"/>
                <a:gd name="T90" fmla="*/ 2 w 147"/>
                <a:gd name="T91" fmla="*/ 0 h 153"/>
                <a:gd name="T92" fmla="*/ 2 w 147"/>
                <a:gd name="T93" fmla="*/ 0 h 153"/>
                <a:gd name="T94" fmla="*/ 2 w 147"/>
                <a:gd name="T95" fmla="*/ 0 h 153"/>
                <a:gd name="T96" fmla="*/ 2 w 147"/>
                <a:gd name="T97" fmla="*/ 0 h 153"/>
                <a:gd name="T98" fmla="*/ 3 w 147"/>
                <a:gd name="T99" fmla="*/ 0 h 153"/>
                <a:gd name="T100" fmla="*/ 3 w 147"/>
                <a:gd name="T101" fmla="*/ 0 h 153"/>
                <a:gd name="T102" fmla="*/ 3 w 147"/>
                <a:gd name="T103" fmla="*/ 0 h 153"/>
                <a:gd name="T104" fmla="*/ 3 w 147"/>
                <a:gd name="T105" fmla="*/ 0 h 153"/>
                <a:gd name="T106" fmla="*/ 3 w 147"/>
                <a:gd name="T107" fmla="*/ 0 h 153"/>
                <a:gd name="T108" fmla="*/ 3 w 147"/>
                <a:gd name="T109" fmla="*/ 0 h 15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7"/>
                <a:gd name="T166" fmla="*/ 0 h 153"/>
                <a:gd name="T167" fmla="*/ 147 w 147"/>
                <a:gd name="T168" fmla="*/ 153 h 15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7" h="153">
                  <a:moveTo>
                    <a:pt x="136" y="74"/>
                  </a:moveTo>
                  <a:lnTo>
                    <a:pt x="130" y="72"/>
                  </a:lnTo>
                  <a:lnTo>
                    <a:pt x="130" y="65"/>
                  </a:lnTo>
                  <a:lnTo>
                    <a:pt x="129" y="59"/>
                  </a:lnTo>
                  <a:lnTo>
                    <a:pt x="128" y="53"/>
                  </a:lnTo>
                  <a:lnTo>
                    <a:pt x="126" y="46"/>
                  </a:lnTo>
                  <a:lnTo>
                    <a:pt x="124" y="40"/>
                  </a:lnTo>
                  <a:lnTo>
                    <a:pt x="122" y="34"/>
                  </a:lnTo>
                  <a:lnTo>
                    <a:pt x="119" y="27"/>
                  </a:lnTo>
                  <a:lnTo>
                    <a:pt x="115" y="22"/>
                  </a:lnTo>
                  <a:lnTo>
                    <a:pt x="111" y="18"/>
                  </a:lnTo>
                  <a:lnTo>
                    <a:pt x="106" y="14"/>
                  </a:lnTo>
                  <a:lnTo>
                    <a:pt x="103" y="12"/>
                  </a:lnTo>
                  <a:lnTo>
                    <a:pt x="99" y="11"/>
                  </a:lnTo>
                  <a:lnTo>
                    <a:pt x="95" y="10"/>
                  </a:lnTo>
                  <a:lnTo>
                    <a:pt x="92" y="10"/>
                  </a:lnTo>
                  <a:lnTo>
                    <a:pt x="89" y="10"/>
                  </a:lnTo>
                  <a:lnTo>
                    <a:pt x="85" y="11"/>
                  </a:lnTo>
                  <a:lnTo>
                    <a:pt x="82" y="12"/>
                  </a:lnTo>
                  <a:lnTo>
                    <a:pt x="80" y="13"/>
                  </a:lnTo>
                  <a:lnTo>
                    <a:pt x="77" y="16"/>
                  </a:lnTo>
                  <a:lnTo>
                    <a:pt x="74" y="19"/>
                  </a:lnTo>
                  <a:lnTo>
                    <a:pt x="72" y="23"/>
                  </a:lnTo>
                  <a:lnTo>
                    <a:pt x="71" y="27"/>
                  </a:lnTo>
                  <a:lnTo>
                    <a:pt x="71" y="32"/>
                  </a:lnTo>
                  <a:lnTo>
                    <a:pt x="72" y="36"/>
                  </a:lnTo>
                  <a:lnTo>
                    <a:pt x="73" y="39"/>
                  </a:lnTo>
                  <a:lnTo>
                    <a:pt x="76" y="42"/>
                  </a:lnTo>
                  <a:lnTo>
                    <a:pt x="78" y="47"/>
                  </a:lnTo>
                  <a:lnTo>
                    <a:pt x="80" y="50"/>
                  </a:lnTo>
                  <a:lnTo>
                    <a:pt x="83" y="52"/>
                  </a:lnTo>
                  <a:lnTo>
                    <a:pt x="85" y="55"/>
                  </a:lnTo>
                  <a:lnTo>
                    <a:pt x="96" y="66"/>
                  </a:lnTo>
                  <a:lnTo>
                    <a:pt x="100" y="72"/>
                  </a:lnTo>
                  <a:lnTo>
                    <a:pt x="105" y="78"/>
                  </a:lnTo>
                  <a:lnTo>
                    <a:pt x="108" y="84"/>
                  </a:lnTo>
                  <a:lnTo>
                    <a:pt x="111" y="90"/>
                  </a:lnTo>
                  <a:lnTo>
                    <a:pt x="113" y="97"/>
                  </a:lnTo>
                  <a:lnTo>
                    <a:pt x="116" y="103"/>
                  </a:lnTo>
                  <a:lnTo>
                    <a:pt x="116" y="110"/>
                  </a:lnTo>
                  <a:lnTo>
                    <a:pt x="115" y="117"/>
                  </a:lnTo>
                  <a:lnTo>
                    <a:pt x="112" y="124"/>
                  </a:lnTo>
                  <a:lnTo>
                    <a:pt x="109" y="131"/>
                  </a:lnTo>
                  <a:lnTo>
                    <a:pt x="104" y="138"/>
                  </a:lnTo>
                  <a:lnTo>
                    <a:pt x="99" y="143"/>
                  </a:lnTo>
                  <a:lnTo>
                    <a:pt x="93" y="147"/>
                  </a:lnTo>
                  <a:lnTo>
                    <a:pt x="86" y="151"/>
                  </a:lnTo>
                  <a:lnTo>
                    <a:pt x="80" y="153"/>
                  </a:lnTo>
                  <a:lnTo>
                    <a:pt x="72" y="153"/>
                  </a:lnTo>
                  <a:lnTo>
                    <a:pt x="66" y="153"/>
                  </a:lnTo>
                  <a:lnTo>
                    <a:pt x="58" y="152"/>
                  </a:lnTo>
                  <a:lnTo>
                    <a:pt x="51" y="150"/>
                  </a:lnTo>
                  <a:lnTo>
                    <a:pt x="44" y="146"/>
                  </a:lnTo>
                  <a:lnTo>
                    <a:pt x="42" y="145"/>
                  </a:lnTo>
                  <a:lnTo>
                    <a:pt x="40" y="143"/>
                  </a:lnTo>
                  <a:lnTo>
                    <a:pt x="38" y="141"/>
                  </a:lnTo>
                  <a:lnTo>
                    <a:pt x="37" y="140"/>
                  </a:lnTo>
                  <a:lnTo>
                    <a:pt x="34" y="138"/>
                  </a:lnTo>
                  <a:lnTo>
                    <a:pt x="32" y="137"/>
                  </a:lnTo>
                  <a:lnTo>
                    <a:pt x="31" y="134"/>
                  </a:lnTo>
                  <a:lnTo>
                    <a:pt x="29" y="132"/>
                  </a:lnTo>
                  <a:lnTo>
                    <a:pt x="27" y="130"/>
                  </a:lnTo>
                  <a:lnTo>
                    <a:pt x="26" y="128"/>
                  </a:lnTo>
                  <a:lnTo>
                    <a:pt x="25" y="128"/>
                  </a:lnTo>
                  <a:lnTo>
                    <a:pt x="25" y="127"/>
                  </a:lnTo>
                  <a:lnTo>
                    <a:pt x="24" y="126"/>
                  </a:lnTo>
                  <a:lnTo>
                    <a:pt x="22" y="126"/>
                  </a:lnTo>
                  <a:lnTo>
                    <a:pt x="22" y="125"/>
                  </a:lnTo>
                  <a:lnTo>
                    <a:pt x="21" y="124"/>
                  </a:lnTo>
                  <a:lnTo>
                    <a:pt x="20" y="124"/>
                  </a:lnTo>
                  <a:lnTo>
                    <a:pt x="20" y="123"/>
                  </a:lnTo>
                  <a:lnTo>
                    <a:pt x="19" y="121"/>
                  </a:lnTo>
                  <a:lnTo>
                    <a:pt x="17" y="120"/>
                  </a:lnTo>
                  <a:lnTo>
                    <a:pt x="16" y="120"/>
                  </a:lnTo>
                  <a:lnTo>
                    <a:pt x="15" y="119"/>
                  </a:lnTo>
                  <a:lnTo>
                    <a:pt x="13" y="119"/>
                  </a:lnTo>
                  <a:lnTo>
                    <a:pt x="12" y="119"/>
                  </a:lnTo>
                  <a:lnTo>
                    <a:pt x="9" y="119"/>
                  </a:lnTo>
                  <a:lnTo>
                    <a:pt x="6" y="118"/>
                  </a:lnTo>
                  <a:lnTo>
                    <a:pt x="3" y="118"/>
                  </a:lnTo>
                  <a:lnTo>
                    <a:pt x="0" y="118"/>
                  </a:lnTo>
                  <a:lnTo>
                    <a:pt x="13" y="72"/>
                  </a:lnTo>
                  <a:lnTo>
                    <a:pt x="20" y="74"/>
                  </a:lnTo>
                  <a:lnTo>
                    <a:pt x="20" y="80"/>
                  </a:lnTo>
                  <a:lnTo>
                    <a:pt x="21" y="88"/>
                  </a:lnTo>
                  <a:lnTo>
                    <a:pt x="22" y="96"/>
                  </a:lnTo>
                  <a:lnTo>
                    <a:pt x="24" y="102"/>
                  </a:lnTo>
                  <a:lnTo>
                    <a:pt x="26" y="110"/>
                  </a:lnTo>
                  <a:lnTo>
                    <a:pt x="29" y="116"/>
                  </a:lnTo>
                  <a:lnTo>
                    <a:pt x="32" y="121"/>
                  </a:lnTo>
                  <a:lnTo>
                    <a:pt x="35" y="128"/>
                  </a:lnTo>
                  <a:lnTo>
                    <a:pt x="41" y="132"/>
                  </a:lnTo>
                  <a:lnTo>
                    <a:pt x="46" y="137"/>
                  </a:lnTo>
                  <a:lnTo>
                    <a:pt x="50" y="139"/>
                  </a:lnTo>
                  <a:lnTo>
                    <a:pt x="54" y="140"/>
                  </a:lnTo>
                  <a:lnTo>
                    <a:pt x="58" y="141"/>
                  </a:lnTo>
                  <a:lnTo>
                    <a:pt x="63" y="142"/>
                  </a:lnTo>
                  <a:lnTo>
                    <a:pt x="67" y="142"/>
                  </a:lnTo>
                  <a:lnTo>
                    <a:pt x="71" y="141"/>
                  </a:lnTo>
                  <a:lnTo>
                    <a:pt x="76" y="140"/>
                  </a:lnTo>
                  <a:lnTo>
                    <a:pt x="79" y="138"/>
                  </a:lnTo>
                  <a:lnTo>
                    <a:pt x="82" y="134"/>
                  </a:lnTo>
                  <a:lnTo>
                    <a:pt x="85" y="131"/>
                  </a:lnTo>
                  <a:lnTo>
                    <a:pt x="86" y="127"/>
                  </a:lnTo>
                  <a:lnTo>
                    <a:pt x="87" y="123"/>
                  </a:lnTo>
                  <a:lnTo>
                    <a:pt x="87" y="119"/>
                  </a:lnTo>
                  <a:lnTo>
                    <a:pt x="86" y="115"/>
                  </a:lnTo>
                  <a:lnTo>
                    <a:pt x="85" y="112"/>
                  </a:lnTo>
                  <a:lnTo>
                    <a:pt x="83" y="107"/>
                  </a:lnTo>
                  <a:lnTo>
                    <a:pt x="81" y="104"/>
                  </a:lnTo>
                  <a:lnTo>
                    <a:pt x="78" y="101"/>
                  </a:lnTo>
                  <a:lnTo>
                    <a:pt x="76" y="98"/>
                  </a:lnTo>
                  <a:lnTo>
                    <a:pt x="72" y="94"/>
                  </a:lnTo>
                  <a:lnTo>
                    <a:pt x="67" y="88"/>
                  </a:lnTo>
                  <a:lnTo>
                    <a:pt x="61" y="81"/>
                  </a:lnTo>
                  <a:lnTo>
                    <a:pt x="56" y="75"/>
                  </a:lnTo>
                  <a:lnTo>
                    <a:pt x="52" y="67"/>
                  </a:lnTo>
                  <a:lnTo>
                    <a:pt x="47" y="60"/>
                  </a:lnTo>
                  <a:lnTo>
                    <a:pt x="45" y="52"/>
                  </a:lnTo>
                  <a:lnTo>
                    <a:pt x="43" y="45"/>
                  </a:lnTo>
                  <a:lnTo>
                    <a:pt x="43" y="36"/>
                  </a:lnTo>
                  <a:lnTo>
                    <a:pt x="45" y="27"/>
                  </a:lnTo>
                  <a:lnTo>
                    <a:pt x="48" y="19"/>
                  </a:lnTo>
                  <a:lnTo>
                    <a:pt x="53" y="13"/>
                  </a:lnTo>
                  <a:lnTo>
                    <a:pt x="58" y="9"/>
                  </a:lnTo>
                  <a:lnTo>
                    <a:pt x="64" y="5"/>
                  </a:lnTo>
                  <a:lnTo>
                    <a:pt x="70" y="2"/>
                  </a:lnTo>
                  <a:lnTo>
                    <a:pt x="77" y="0"/>
                  </a:lnTo>
                  <a:lnTo>
                    <a:pt x="83" y="0"/>
                  </a:lnTo>
                  <a:lnTo>
                    <a:pt x="90" y="0"/>
                  </a:lnTo>
                  <a:lnTo>
                    <a:pt x="96" y="1"/>
                  </a:lnTo>
                  <a:lnTo>
                    <a:pt x="103" y="3"/>
                  </a:lnTo>
                  <a:lnTo>
                    <a:pt x="109" y="7"/>
                  </a:lnTo>
                  <a:lnTo>
                    <a:pt x="110" y="8"/>
                  </a:lnTo>
                  <a:lnTo>
                    <a:pt x="112" y="9"/>
                  </a:lnTo>
                  <a:lnTo>
                    <a:pt x="115" y="11"/>
                  </a:lnTo>
                  <a:lnTo>
                    <a:pt x="117" y="12"/>
                  </a:lnTo>
                  <a:lnTo>
                    <a:pt x="118" y="14"/>
                  </a:lnTo>
                  <a:lnTo>
                    <a:pt x="119" y="15"/>
                  </a:lnTo>
                  <a:lnTo>
                    <a:pt x="121" y="16"/>
                  </a:lnTo>
                  <a:lnTo>
                    <a:pt x="122" y="19"/>
                  </a:lnTo>
                  <a:lnTo>
                    <a:pt x="123" y="20"/>
                  </a:lnTo>
                  <a:lnTo>
                    <a:pt x="124" y="22"/>
                  </a:lnTo>
                  <a:lnTo>
                    <a:pt x="125" y="23"/>
                  </a:lnTo>
                  <a:lnTo>
                    <a:pt x="126" y="24"/>
                  </a:lnTo>
                  <a:lnTo>
                    <a:pt x="128" y="25"/>
                  </a:lnTo>
                  <a:lnTo>
                    <a:pt x="129" y="25"/>
                  </a:lnTo>
                  <a:lnTo>
                    <a:pt x="129" y="26"/>
                  </a:lnTo>
                  <a:lnTo>
                    <a:pt x="130" y="26"/>
                  </a:lnTo>
                  <a:lnTo>
                    <a:pt x="131" y="26"/>
                  </a:lnTo>
                  <a:lnTo>
                    <a:pt x="131" y="27"/>
                  </a:lnTo>
                  <a:lnTo>
                    <a:pt x="132" y="27"/>
                  </a:lnTo>
                  <a:lnTo>
                    <a:pt x="133" y="28"/>
                  </a:lnTo>
                  <a:lnTo>
                    <a:pt x="135" y="28"/>
                  </a:lnTo>
                  <a:lnTo>
                    <a:pt x="136" y="29"/>
                  </a:lnTo>
                  <a:lnTo>
                    <a:pt x="138" y="29"/>
                  </a:lnTo>
                  <a:lnTo>
                    <a:pt x="139" y="31"/>
                  </a:lnTo>
                  <a:lnTo>
                    <a:pt x="142" y="31"/>
                  </a:lnTo>
                  <a:lnTo>
                    <a:pt x="143" y="31"/>
                  </a:lnTo>
                  <a:lnTo>
                    <a:pt x="145" y="31"/>
                  </a:lnTo>
                  <a:lnTo>
                    <a:pt x="146" y="29"/>
                  </a:lnTo>
                  <a:lnTo>
                    <a:pt x="147" y="29"/>
                  </a:lnTo>
                  <a:lnTo>
                    <a:pt x="137" y="74"/>
                  </a:lnTo>
                </a:path>
              </a:pathLst>
            </a:custGeom>
            <a:noFill/>
            <a:ln w="3175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19" name="Freeform 1095"/>
            <p:cNvSpPr>
              <a:spLocks/>
            </p:cNvSpPr>
            <p:nvPr/>
          </p:nvSpPr>
          <p:spPr bwMode="auto">
            <a:xfrm>
              <a:off x="3711" y="3563"/>
              <a:ext cx="72" cy="85"/>
            </a:xfrm>
            <a:custGeom>
              <a:avLst/>
              <a:gdLst>
                <a:gd name="T0" fmla="*/ 3 w 143"/>
                <a:gd name="T1" fmla="*/ 0 h 171"/>
                <a:gd name="T2" fmla="*/ 3 w 143"/>
                <a:gd name="T3" fmla="*/ 1 h 171"/>
                <a:gd name="T4" fmla="*/ 3 w 143"/>
                <a:gd name="T5" fmla="*/ 1 h 171"/>
                <a:gd name="T6" fmla="*/ 3 w 143"/>
                <a:gd name="T7" fmla="*/ 1 h 171"/>
                <a:gd name="T8" fmla="*/ 2 w 143"/>
                <a:gd name="T9" fmla="*/ 1 h 171"/>
                <a:gd name="T10" fmla="*/ 2 w 143"/>
                <a:gd name="T11" fmla="*/ 1 h 171"/>
                <a:gd name="T12" fmla="*/ 2 w 143"/>
                <a:gd name="T13" fmla="*/ 1 h 171"/>
                <a:gd name="T14" fmla="*/ 2 w 143"/>
                <a:gd name="T15" fmla="*/ 0 h 171"/>
                <a:gd name="T16" fmla="*/ 2 w 143"/>
                <a:gd name="T17" fmla="*/ 0 h 171"/>
                <a:gd name="T18" fmla="*/ 2 w 143"/>
                <a:gd name="T19" fmla="*/ 0 h 171"/>
                <a:gd name="T20" fmla="*/ 2 w 143"/>
                <a:gd name="T21" fmla="*/ 0 h 171"/>
                <a:gd name="T22" fmla="*/ 2 w 143"/>
                <a:gd name="T23" fmla="*/ 0 h 171"/>
                <a:gd name="T24" fmla="*/ 2 w 143"/>
                <a:gd name="T25" fmla="*/ 0 h 171"/>
                <a:gd name="T26" fmla="*/ 1 w 143"/>
                <a:gd name="T27" fmla="*/ 2 h 171"/>
                <a:gd name="T28" fmla="*/ 1 w 143"/>
                <a:gd name="T29" fmla="*/ 2 h 171"/>
                <a:gd name="T30" fmla="*/ 1 w 143"/>
                <a:gd name="T31" fmla="*/ 2 h 171"/>
                <a:gd name="T32" fmla="*/ 1 w 143"/>
                <a:gd name="T33" fmla="*/ 2 h 171"/>
                <a:gd name="T34" fmla="*/ 1 w 143"/>
                <a:gd name="T35" fmla="*/ 2 h 171"/>
                <a:gd name="T36" fmla="*/ 1 w 143"/>
                <a:gd name="T37" fmla="*/ 2 h 171"/>
                <a:gd name="T38" fmla="*/ 1 w 143"/>
                <a:gd name="T39" fmla="*/ 2 h 171"/>
                <a:gd name="T40" fmla="*/ 1 w 143"/>
                <a:gd name="T41" fmla="*/ 2 h 171"/>
                <a:gd name="T42" fmla="*/ 1 w 143"/>
                <a:gd name="T43" fmla="*/ 2 h 171"/>
                <a:gd name="T44" fmla="*/ 1 w 143"/>
                <a:gd name="T45" fmla="*/ 2 h 171"/>
                <a:gd name="T46" fmla="*/ 2 w 143"/>
                <a:gd name="T47" fmla="*/ 2 h 171"/>
                <a:gd name="T48" fmla="*/ 2 w 143"/>
                <a:gd name="T49" fmla="*/ 2 h 171"/>
                <a:gd name="T50" fmla="*/ 0 w 143"/>
                <a:gd name="T51" fmla="*/ 2 h 171"/>
                <a:gd name="T52" fmla="*/ 1 w 143"/>
                <a:gd name="T53" fmla="*/ 2 h 171"/>
                <a:gd name="T54" fmla="*/ 1 w 143"/>
                <a:gd name="T55" fmla="*/ 2 h 171"/>
                <a:gd name="T56" fmla="*/ 1 w 143"/>
                <a:gd name="T57" fmla="*/ 2 h 171"/>
                <a:gd name="T58" fmla="*/ 1 w 143"/>
                <a:gd name="T59" fmla="*/ 2 h 171"/>
                <a:gd name="T60" fmla="*/ 1 w 143"/>
                <a:gd name="T61" fmla="*/ 2 h 171"/>
                <a:gd name="T62" fmla="*/ 1 w 143"/>
                <a:gd name="T63" fmla="*/ 2 h 171"/>
                <a:gd name="T64" fmla="*/ 1 w 143"/>
                <a:gd name="T65" fmla="*/ 2 h 171"/>
                <a:gd name="T66" fmla="*/ 1 w 143"/>
                <a:gd name="T67" fmla="*/ 2 h 171"/>
                <a:gd name="T68" fmla="*/ 1 w 143"/>
                <a:gd name="T69" fmla="*/ 2 h 171"/>
                <a:gd name="T70" fmla="*/ 1 w 143"/>
                <a:gd name="T71" fmla="*/ 2 h 171"/>
                <a:gd name="T72" fmla="*/ 1 w 143"/>
                <a:gd name="T73" fmla="*/ 1 h 171"/>
                <a:gd name="T74" fmla="*/ 2 w 143"/>
                <a:gd name="T75" fmla="*/ 0 h 171"/>
                <a:gd name="T76" fmla="*/ 2 w 143"/>
                <a:gd name="T77" fmla="*/ 0 h 171"/>
                <a:gd name="T78" fmla="*/ 1 w 143"/>
                <a:gd name="T79" fmla="*/ 0 h 171"/>
                <a:gd name="T80" fmla="*/ 1 w 143"/>
                <a:gd name="T81" fmla="*/ 0 h 171"/>
                <a:gd name="T82" fmla="*/ 1 w 143"/>
                <a:gd name="T83" fmla="*/ 0 h 171"/>
                <a:gd name="T84" fmla="*/ 1 w 143"/>
                <a:gd name="T85" fmla="*/ 0 h 171"/>
                <a:gd name="T86" fmla="*/ 1 w 143"/>
                <a:gd name="T87" fmla="*/ 0 h 171"/>
                <a:gd name="T88" fmla="*/ 1 w 143"/>
                <a:gd name="T89" fmla="*/ 0 h 171"/>
                <a:gd name="T90" fmla="*/ 1 w 143"/>
                <a:gd name="T91" fmla="*/ 0 h 171"/>
                <a:gd name="T92" fmla="*/ 1 w 143"/>
                <a:gd name="T93" fmla="*/ 0 h 171"/>
                <a:gd name="T94" fmla="*/ 1 w 143"/>
                <a:gd name="T95" fmla="*/ 0 h 171"/>
                <a:gd name="T96" fmla="*/ 1 w 143"/>
                <a:gd name="T97" fmla="*/ 0 h 171"/>
                <a:gd name="T98" fmla="*/ 1 w 143"/>
                <a:gd name="T99" fmla="*/ 0 h 171"/>
                <a:gd name="T100" fmla="*/ 3 w 143"/>
                <a:gd name="T101" fmla="*/ 0 h 171"/>
                <a:gd name="T102" fmla="*/ 3 w 143"/>
                <a:gd name="T103" fmla="*/ 0 h 17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43"/>
                <a:gd name="T157" fmla="*/ 0 h 171"/>
                <a:gd name="T158" fmla="*/ 143 w 143"/>
                <a:gd name="T159" fmla="*/ 171 h 17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43" h="171">
                  <a:moveTo>
                    <a:pt x="143" y="46"/>
                  </a:moveTo>
                  <a:lnTo>
                    <a:pt x="139" y="89"/>
                  </a:lnTo>
                  <a:lnTo>
                    <a:pt x="130" y="89"/>
                  </a:lnTo>
                  <a:lnTo>
                    <a:pt x="130" y="82"/>
                  </a:lnTo>
                  <a:lnTo>
                    <a:pt x="128" y="77"/>
                  </a:lnTo>
                  <a:lnTo>
                    <a:pt x="127" y="70"/>
                  </a:lnTo>
                  <a:lnTo>
                    <a:pt x="125" y="65"/>
                  </a:lnTo>
                  <a:lnTo>
                    <a:pt x="121" y="59"/>
                  </a:lnTo>
                  <a:lnTo>
                    <a:pt x="119" y="54"/>
                  </a:lnTo>
                  <a:lnTo>
                    <a:pt x="115" y="49"/>
                  </a:lnTo>
                  <a:lnTo>
                    <a:pt x="112" y="44"/>
                  </a:lnTo>
                  <a:lnTo>
                    <a:pt x="107" y="41"/>
                  </a:lnTo>
                  <a:lnTo>
                    <a:pt x="102" y="39"/>
                  </a:lnTo>
                  <a:lnTo>
                    <a:pt x="57" y="141"/>
                  </a:lnTo>
                  <a:lnTo>
                    <a:pt x="56" y="144"/>
                  </a:lnTo>
                  <a:lnTo>
                    <a:pt x="55" y="147"/>
                  </a:lnTo>
                  <a:lnTo>
                    <a:pt x="55" y="150"/>
                  </a:lnTo>
                  <a:lnTo>
                    <a:pt x="55" y="153"/>
                  </a:lnTo>
                  <a:lnTo>
                    <a:pt x="55" y="155"/>
                  </a:lnTo>
                  <a:lnTo>
                    <a:pt x="57" y="157"/>
                  </a:lnTo>
                  <a:lnTo>
                    <a:pt x="59" y="159"/>
                  </a:lnTo>
                  <a:lnTo>
                    <a:pt x="62" y="160"/>
                  </a:lnTo>
                  <a:lnTo>
                    <a:pt x="64" y="162"/>
                  </a:lnTo>
                  <a:lnTo>
                    <a:pt x="68" y="163"/>
                  </a:lnTo>
                  <a:lnTo>
                    <a:pt x="65" y="171"/>
                  </a:lnTo>
                  <a:lnTo>
                    <a:pt x="0" y="143"/>
                  </a:lnTo>
                  <a:lnTo>
                    <a:pt x="3" y="137"/>
                  </a:lnTo>
                  <a:lnTo>
                    <a:pt x="7" y="138"/>
                  </a:lnTo>
                  <a:lnTo>
                    <a:pt x="10" y="140"/>
                  </a:lnTo>
                  <a:lnTo>
                    <a:pt x="13" y="140"/>
                  </a:lnTo>
                  <a:lnTo>
                    <a:pt x="15" y="140"/>
                  </a:lnTo>
                  <a:lnTo>
                    <a:pt x="18" y="138"/>
                  </a:lnTo>
                  <a:lnTo>
                    <a:pt x="21" y="137"/>
                  </a:lnTo>
                  <a:lnTo>
                    <a:pt x="22" y="136"/>
                  </a:lnTo>
                  <a:lnTo>
                    <a:pt x="24" y="133"/>
                  </a:lnTo>
                  <a:lnTo>
                    <a:pt x="25" y="131"/>
                  </a:lnTo>
                  <a:lnTo>
                    <a:pt x="26" y="127"/>
                  </a:lnTo>
                  <a:lnTo>
                    <a:pt x="74" y="26"/>
                  </a:lnTo>
                  <a:lnTo>
                    <a:pt x="67" y="24"/>
                  </a:lnTo>
                  <a:lnTo>
                    <a:pt x="62" y="24"/>
                  </a:lnTo>
                  <a:lnTo>
                    <a:pt x="55" y="24"/>
                  </a:lnTo>
                  <a:lnTo>
                    <a:pt x="50" y="24"/>
                  </a:lnTo>
                  <a:lnTo>
                    <a:pt x="43" y="26"/>
                  </a:lnTo>
                  <a:lnTo>
                    <a:pt x="38" y="27"/>
                  </a:lnTo>
                  <a:lnTo>
                    <a:pt x="33" y="29"/>
                  </a:lnTo>
                  <a:lnTo>
                    <a:pt x="27" y="32"/>
                  </a:lnTo>
                  <a:lnTo>
                    <a:pt x="22" y="36"/>
                  </a:lnTo>
                  <a:lnTo>
                    <a:pt x="16" y="39"/>
                  </a:lnTo>
                  <a:lnTo>
                    <a:pt x="11" y="33"/>
                  </a:lnTo>
                  <a:lnTo>
                    <a:pt x="37" y="0"/>
                  </a:lnTo>
                  <a:lnTo>
                    <a:pt x="143" y="4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20" name="Freeform 1096"/>
            <p:cNvSpPr>
              <a:spLocks/>
            </p:cNvSpPr>
            <p:nvPr/>
          </p:nvSpPr>
          <p:spPr bwMode="auto">
            <a:xfrm>
              <a:off x="3711" y="3563"/>
              <a:ext cx="72" cy="85"/>
            </a:xfrm>
            <a:custGeom>
              <a:avLst/>
              <a:gdLst>
                <a:gd name="T0" fmla="*/ 3 w 143"/>
                <a:gd name="T1" fmla="*/ 0 h 171"/>
                <a:gd name="T2" fmla="*/ 3 w 143"/>
                <a:gd name="T3" fmla="*/ 1 h 171"/>
                <a:gd name="T4" fmla="*/ 3 w 143"/>
                <a:gd name="T5" fmla="*/ 1 h 171"/>
                <a:gd name="T6" fmla="*/ 3 w 143"/>
                <a:gd name="T7" fmla="*/ 1 h 171"/>
                <a:gd name="T8" fmla="*/ 2 w 143"/>
                <a:gd name="T9" fmla="*/ 1 h 171"/>
                <a:gd name="T10" fmla="*/ 2 w 143"/>
                <a:gd name="T11" fmla="*/ 1 h 171"/>
                <a:gd name="T12" fmla="*/ 2 w 143"/>
                <a:gd name="T13" fmla="*/ 1 h 171"/>
                <a:gd name="T14" fmla="*/ 2 w 143"/>
                <a:gd name="T15" fmla="*/ 0 h 171"/>
                <a:gd name="T16" fmla="*/ 2 w 143"/>
                <a:gd name="T17" fmla="*/ 0 h 171"/>
                <a:gd name="T18" fmla="*/ 2 w 143"/>
                <a:gd name="T19" fmla="*/ 0 h 171"/>
                <a:gd name="T20" fmla="*/ 2 w 143"/>
                <a:gd name="T21" fmla="*/ 0 h 171"/>
                <a:gd name="T22" fmla="*/ 2 w 143"/>
                <a:gd name="T23" fmla="*/ 0 h 171"/>
                <a:gd name="T24" fmla="*/ 2 w 143"/>
                <a:gd name="T25" fmla="*/ 0 h 171"/>
                <a:gd name="T26" fmla="*/ 1 w 143"/>
                <a:gd name="T27" fmla="*/ 2 h 171"/>
                <a:gd name="T28" fmla="*/ 1 w 143"/>
                <a:gd name="T29" fmla="*/ 2 h 171"/>
                <a:gd name="T30" fmla="*/ 1 w 143"/>
                <a:gd name="T31" fmla="*/ 2 h 171"/>
                <a:gd name="T32" fmla="*/ 1 w 143"/>
                <a:gd name="T33" fmla="*/ 2 h 171"/>
                <a:gd name="T34" fmla="*/ 1 w 143"/>
                <a:gd name="T35" fmla="*/ 2 h 171"/>
                <a:gd name="T36" fmla="*/ 1 w 143"/>
                <a:gd name="T37" fmla="*/ 2 h 171"/>
                <a:gd name="T38" fmla="*/ 1 w 143"/>
                <a:gd name="T39" fmla="*/ 2 h 171"/>
                <a:gd name="T40" fmla="*/ 1 w 143"/>
                <a:gd name="T41" fmla="*/ 2 h 171"/>
                <a:gd name="T42" fmla="*/ 1 w 143"/>
                <a:gd name="T43" fmla="*/ 2 h 171"/>
                <a:gd name="T44" fmla="*/ 1 w 143"/>
                <a:gd name="T45" fmla="*/ 2 h 171"/>
                <a:gd name="T46" fmla="*/ 2 w 143"/>
                <a:gd name="T47" fmla="*/ 2 h 171"/>
                <a:gd name="T48" fmla="*/ 2 w 143"/>
                <a:gd name="T49" fmla="*/ 2 h 171"/>
                <a:gd name="T50" fmla="*/ 0 w 143"/>
                <a:gd name="T51" fmla="*/ 2 h 171"/>
                <a:gd name="T52" fmla="*/ 1 w 143"/>
                <a:gd name="T53" fmla="*/ 2 h 171"/>
                <a:gd name="T54" fmla="*/ 1 w 143"/>
                <a:gd name="T55" fmla="*/ 2 h 171"/>
                <a:gd name="T56" fmla="*/ 1 w 143"/>
                <a:gd name="T57" fmla="*/ 2 h 171"/>
                <a:gd name="T58" fmla="*/ 1 w 143"/>
                <a:gd name="T59" fmla="*/ 2 h 171"/>
                <a:gd name="T60" fmla="*/ 1 w 143"/>
                <a:gd name="T61" fmla="*/ 2 h 171"/>
                <a:gd name="T62" fmla="*/ 1 w 143"/>
                <a:gd name="T63" fmla="*/ 2 h 171"/>
                <a:gd name="T64" fmla="*/ 1 w 143"/>
                <a:gd name="T65" fmla="*/ 2 h 171"/>
                <a:gd name="T66" fmla="*/ 1 w 143"/>
                <a:gd name="T67" fmla="*/ 2 h 171"/>
                <a:gd name="T68" fmla="*/ 1 w 143"/>
                <a:gd name="T69" fmla="*/ 2 h 171"/>
                <a:gd name="T70" fmla="*/ 1 w 143"/>
                <a:gd name="T71" fmla="*/ 2 h 171"/>
                <a:gd name="T72" fmla="*/ 1 w 143"/>
                <a:gd name="T73" fmla="*/ 1 h 171"/>
                <a:gd name="T74" fmla="*/ 2 w 143"/>
                <a:gd name="T75" fmla="*/ 0 h 171"/>
                <a:gd name="T76" fmla="*/ 2 w 143"/>
                <a:gd name="T77" fmla="*/ 0 h 171"/>
                <a:gd name="T78" fmla="*/ 1 w 143"/>
                <a:gd name="T79" fmla="*/ 0 h 171"/>
                <a:gd name="T80" fmla="*/ 1 w 143"/>
                <a:gd name="T81" fmla="*/ 0 h 171"/>
                <a:gd name="T82" fmla="*/ 1 w 143"/>
                <a:gd name="T83" fmla="*/ 0 h 171"/>
                <a:gd name="T84" fmla="*/ 1 w 143"/>
                <a:gd name="T85" fmla="*/ 0 h 171"/>
                <a:gd name="T86" fmla="*/ 1 w 143"/>
                <a:gd name="T87" fmla="*/ 0 h 171"/>
                <a:gd name="T88" fmla="*/ 1 w 143"/>
                <a:gd name="T89" fmla="*/ 0 h 171"/>
                <a:gd name="T90" fmla="*/ 1 w 143"/>
                <a:gd name="T91" fmla="*/ 0 h 171"/>
                <a:gd name="T92" fmla="*/ 1 w 143"/>
                <a:gd name="T93" fmla="*/ 0 h 171"/>
                <a:gd name="T94" fmla="*/ 1 w 143"/>
                <a:gd name="T95" fmla="*/ 0 h 171"/>
                <a:gd name="T96" fmla="*/ 1 w 143"/>
                <a:gd name="T97" fmla="*/ 0 h 171"/>
                <a:gd name="T98" fmla="*/ 1 w 143"/>
                <a:gd name="T99" fmla="*/ 0 h 171"/>
                <a:gd name="T100" fmla="*/ 3 w 143"/>
                <a:gd name="T101" fmla="*/ 0 h 171"/>
                <a:gd name="T102" fmla="*/ 3 w 143"/>
                <a:gd name="T103" fmla="*/ 0 h 17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43"/>
                <a:gd name="T157" fmla="*/ 0 h 171"/>
                <a:gd name="T158" fmla="*/ 143 w 143"/>
                <a:gd name="T159" fmla="*/ 171 h 17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43" h="171">
                  <a:moveTo>
                    <a:pt x="143" y="46"/>
                  </a:moveTo>
                  <a:lnTo>
                    <a:pt x="139" y="89"/>
                  </a:lnTo>
                  <a:lnTo>
                    <a:pt x="130" y="89"/>
                  </a:lnTo>
                  <a:lnTo>
                    <a:pt x="130" y="82"/>
                  </a:lnTo>
                  <a:lnTo>
                    <a:pt x="128" y="77"/>
                  </a:lnTo>
                  <a:lnTo>
                    <a:pt x="127" y="70"/>
                  </a:lnTo>
                  <a:lnTo>
                    <a:pt x="125" y="65"/>
                  </a:lnTo>
                  <a:lnTo>
                    <a:pt x="121" y="59"/>
                  </a:lnTo>
                  <a:lnTo>
                    <a:pt x="119" y="54"/>
                  </a:lnTo>
                  <a:lnTo>
                    <a:pt x="115" y="49"/>
                  </a:lnTo>
                  <a:lnTo>
                    <a:pt x="112" y="44"/>
                  </a:lnTo>
                  <a:lnTo>
                    <a:pt x="107" y="41"/>
                  </a:lnTo>
                  <a:lnTo>
                    <a:pt x="102" y="39"/>
                  </a:lnTo>
                  <a:lnTo>
                    <a:pt x="57" y="141"/>
                  </a:lnTo>
                  <a:lnTo>
                    <a:pt x="56" y="144"/>
                  </a:lnTo>
                  <a:lnTo>
                    <a:pt x="55" y="147"/>
                  </a:lnTo>
                  <a:lnTo>
                    <a:pt x="55" y="150"/>
                  </a:lnTo>
                  <a:lnTo>
                    <a:pt x="55" y="153"/>
                  </a:lnTo>
                  <a:lnTo>
                    <a:pt x="55" y="155"/>
                  </a:lnTo>
                  <a:lnTo>
                    <a:pt x="57" y="157"/>
                  </a:lnTo>
                  <a:lnTo>
                    <a:pt x="59" y="159"/>
                  </a:lnTo>
                  <a:lnTo>
                    <a:pt x="62" y="160"/>
                  </a:lnTo>
                  <a:lnTo>
                    <a:pt x="64" y="162"/>
                  </a:lnTo>
                  <a:lnTo>
                    <a:pt x="68" y="163"/>
                  </a:lnTo>
                  <a:lnTo>
                    <a:pt x="65" y="171"/>
                  </a:lnTo>
                  <a:lnTo>
                    <a:pt x="0" y="143"/>
                  </a:lnTo>
                  <a:lnTo>
                    <a:pt x="3" y="137"/>
                  </a:lnTo>
                  <a:lnTo>
                    <a:pt x="7" y="138"/>
                  </a:lnTo>
                  <a:lnTo>
                    <a:pt x="10" y="140"/>
                  </a:lnTo>
                  <a:lnTo>
                    <a:pt x="13" y="140"/>
                  </a:lnTo>
                  <a:lnTo>
                    <a:pt x="15" y="140"/>
                  </a:lnTo>
                  <a:lnTo>
                    <a:pt x="18" y="138"/>
                  </a:lnTo>
                  <a:lnTo>
                    <a:pt x="21" y="137"/>
                  </a:lnTo>
                  <a:lnTo>
                    <a:pt x="22" y="136"/>
                  </a:lnTo>
                  <a:lnTo>
                    <a:pt x="24" y="133"/>
                  </a:lnTo>
                  <a:lnTo>
                    <a:pt x="25" y="131"/>
                  </a:lnTo>
                  <a:lnTo>
                    <a:pt x="26" y="127"/>
                  </a:lnTo>
                  <a:lnTo>
                    <a:pt x="74" y="26"/>
                  </a:lnTo>
                  <a:lnTo>
                    <a:pt x="67" y="24"/>
                  </a:lnTo>
                  <a:lnTo>
                    <a:pt x="62" y="24"/>
                  </a:lnTo>
                  <a:lnTo>
                    <a:pt x="55" y="24"/>
                  </a:lnTo>
                  <a:lnTo>
                    <a:pt x="50" y="24"/>
                  </a:lnTo>
                  <a:lnTo>
                    <a:pt x="43" y="26"/>
                  </a:lnTo>
                  <a:lnTo>
                    <a:pt x="38" y="27"/>
                  </a:lnTo>
                  <a:lnTo>
                    <a:pt x="33" y="29"/>
                  </a:lnTo>
                  <a:lnTo>
                    <a:pt x="27" y="32"/>
                  </a:lnTo>
                  <a:lnTo>
                    <a:pt x="22" y="36"/>
                  </a:lnTo>
                  <a:lnTo>
                    <a:pt x="16" y="39"/>
                  </a:lnTo>
                  <a:lnTo>
                    <a:pt x="11" y="33"/>
                  </a:lnTo>
                  <a:lnTo>
                    <a:pt x="37" y="0"/>
                  </a:lnTo>
                  <a:lnTo>
                    <a:pt x="143" y="46"/>
                  </a:lnTo>
                </a:path>
              </a:pathLst>
            </a:custGeom>
            <a:noFill/>
            <a:ln w="3175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21" name="Freeform 1097"/>
            <p:cNvSpPr>
              <a:spLocks/>
            </p:cNvSpPr>
            <p:nvPr/>
          </p:nvSpPr>
          <p:spPr bwMode="auto">
            <a:xfrm>
              <a:off x="3752" y="3594"/>
              <a:ext cx="75" cy="80"/>
            </a:xfrm>
            <a:custGeom>
              <a:avLst/>
              <a:gdLst>
                <a:gd name="T0" fmla="*/ 1 w 151"/>
                <a:gd name="T1" fmla="*/ 0 h 161"/>
                <a:gd name="T2" fmla="*/ 0 w 151"/>
                <a:gd name="T3" fmla="*/ 1 h 161"/>
                <a:gd name="T4" fmla="*/ 1 w 151"/>
                <a:gd name="T5" fmla="*/ 1 h 161"/>
                <a:gd name="T6" fmla="*/ 1 w 151"/>
                <a:gd name="T7" fmla="*/ 1 h 161"/>
                <a:gd name="T8" fmla="*/ 1 w 151"/>
                <a:gd name="T9" fmla="*/ 1 h 161"/>
                <a:gd name="T10" fmla="*/ 1 w 151"/>
                <a:gd name="T11" fmla="*/ 1 h 161"/>
                <a:gd name="T12" fmla="*/ 1 w 151"/>
                <a:gd name="T13" fmla="*/ 1 h 161"/>
                <a:gd name="T14" fmla="*/ 1 w 151"/>
                <a:gd name="T15" fmla="*/ 2 h 161"/>
                <a:gd name="T16" fmla="*/ 1 w 151"/>
                <a:gd name="T17" fmla="*/ 2 h 161"/>
                <a:gd name="T18" fmla="*/ 1 w 151"/>
                <a:gd name="T19" fmla="*/ 2 h 161"/>
                <a:gd name="T20" fmla="*/ 1 w 151"/>
                <a:gd name="T21" fmla="*/ 2 h 161"/>
                <a:gd name="T22" fmla="*/ 1 w 151"/>
                <a:gd name="T23" fmla="*/ 2 h 161"/>
                <a:gd name="T24" fmla="*/ 1 w 151"/>
                <a:gd name="T25" fmla="*/ 2 h 161"/>
                <a:gd name="T26" fmla="*/ 1 w 151"/>
                <a:gd name="T27" fmla="*/ 2 h 161"/>
                <a:gd name="T28" fmla="*/ 2 w 151"/>
                <a:gd name="T29" fmla="*/ 2 h 161"/>
                <a:gd name="T30" fmla="*/ 2 w 151"/>
                <a:gd name="T31" fmla="*/ 2 h 161"/>
                <a:gd name="T32" fmla="*/ 2 w 151"/>
                <a:gd name="T33" fmla="*/ 2 h 161"/>
                <a:gd name="T34" fmla="*/ 2 w 151"/>
                <a:gd name="T35" fmla="*/ 2 h 161"/>
                <a:gd name="T36" fmla="*/ 2 w 151"/>
                <a:gd name="T37" fmla="*/ 2 h 161"/>
                <a:gd name="T38" fmla="*/ 2 w 151"/>
                <a:gd name="T39" fmla="*/ 1 h 161"/>
                <a:gd name="T40" fmla="*/ 1 w 151"/>
                <a:gd name="T41" fmla="*/ 0 h 161"/>
                <a:gd name="T42" fmla="*/ 0 w 151"/>
                <a:gd name="T43" fmla="*/ 1 h 161"/>
                <a:gd name="T44" fmla="*/ 0 w 151"/>
                <a:gd name="T45" fmla="*/ 1 h 161"/>
                <a:gd name="T46" fmla="*/ 0 w 151"/>
                <a:gd name="T47" fmla="*/ 1 h 161"/>
                <a:gd name="T48" fmla="*/ 0 w 151"/>
                <a:gd name="T49" fmla="*/ 1 h 161"/>
                <a:gd name="T50" fmla="*/ 0 w 151"/>
                <a:gd name="T51" fmla="*/ 1 h 161"/>
                <a:gd name="T52" fmla="*/ 0 w 151"/>
                <a:gd name="T53" fmla="*/ 1 h 161"/>
                <a:gd name="T54" fmla="*/ 0 w 151"/>
                <a:gd name="T55" fmla="*/ 1 h 161"/>
                <a:gd name="T56" fmla="*/ 0 w 151"/>
                <a:gd name="T57" fmla="*/ 1 h 161"/>
                <a:gd name="T58" fmla="*/ 0 w 151"/>
                <a:gd name="T59" fmla="*/ 1 h 161"/>
                <a:gd name="T60" fmla="*/ 0 w 151"/>
                <a:gd name="T61" fmla="*/ 1 h 161"/>
                <a:gd name="T62" fmla="*/ 0 w 151"/>
                <a:gd name="T63" fmla="*/ 1 h 161"/>
                <a:gd name="T64" fmla="*/ 0 w 151"/>
                <a:gd name="T65" fmla="*/ 1 h 161"/>
                <a:gd name="T66" fmla="*/ 0 w 151"/>
                <a:gd name="T67" fmla="*/ 1 h 161"/>
                <a:gd name="T68" fmla="*/ 0 w 151"/>
                <a:gd name="T69" fmla="*/ 1 h 161"/>
                <a:gd name="T70" fmla="*/ 0 w 151"/>
                <a:gd name="T71" fmla="*/ 1 h 161"/>
                <a:gd name="T72" fmla="*/ 0 w 151"/>
                <a:gd name="T73" fmla="*/ 1 h 161"/>
                <a:gd name="T74" fmla="*/ 0 w 151"/>
                <a:gd name="T75" fmla="*/ 1 h 161"/>
                <a:gd name="T76" fmla="*/ 0 w 151"/>
                <a:gd name="T77" fmla="*/ 1 h 161"/>
                <a:gd name="T78" fmla="*/ 0 w 151"/>
                <a:gd name="T79" fmla="*/ 1 h 16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51"/>
                <a:gd name="T121" fmla="*/ 0 h 161"/>
                <a:gd name="T122" fmla="*/ 151 w 151"/>
                <a:gd name="T123" fmla="*/ 161 h 16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51" h="161">
                  <a:moveTo>
                    <a:pt x="60" y="72"/>
                  </a:moveTo>
                  <a:lnTo>
                    <a:pt x="102" y="18"/>
                  </a:lnTo>
                  <a:lnTo>
                    <a:pt x="102" y="86"/>
                  </a:lnTo>
                  <a:lnTo>
                    <a:pt x="60" y="73"/>
                  </a:lnTo>
                  <a:lnTo>
                    <a:pt x="54" y="81"/>
                  </a:lnTo>
                  <a:lnTo>
                    <a:pt x="102" y="96"/>
                  </a:lnTo>
                  <a:lnTo>
                    <a:pt x="104" y="120"/>
                  </a:lnTo>
                  <a:lnTo>
                    <a:pt x="104" y="121"/>
                  </a:lnTo>
                  <a:lnTo>
                    <a:pt x="103" y="122"/>
                  </a:lnTo>
                  <a:lnTo>
                    <a:pt x="103" y="123"/>
                  </a:lnTo>
                  <a:lnTo>
                    <a:pt x="103" y="124"/>
                  </a:lnTo>
                  <a:lnTo>
                    <a:pt x="103" y="125"/>
                  </a:lnTo>
                  <a:lnTo>
                    <a:pt x="103" y="126"/>
                  </a:lnTo>
                  <a:lnTo>
                    <a:pt x="103" y="127"/>
                  </a:lnTo>
                  <a:lnTo>
                    <a:pt x="102" y="128"/>
                  </a:lnTo>
                  <a:lnTo>
                    <a:pt x="102" y="130"/>
                  </a:lnTo>
                  <a:lnTo>
                    <a:pt x="101" y="132"/>
                  </a:lnTo>
                  <a:lnTo>
                    <a:pt x="101" y="134"/>
                  </a:lnTo>
                  <a:lnTo>
                    <a:pt x="100" y="135"/>
                  </a:lnTo>
                  <a:lnTo>
                    <a:pt x="99" y="136"/>
                  </a:lnTo>
                  <a:lnTo>
                    <a:pt x="98" y="136"/>
                  </a:lnTo>
                  <a:lnTo>
                    <a:pt x="96" y="137"/>
                  </a:lnTo>
                  <a:lnTo>
                    <a:pt x="93" y="137"/>
                  </a:lnTo>
                  <a:lnTo>
                    <a:pt x="91" y="136"/>
                  </a:lnTo>
                  <a:lnTo>
                    <a:pt x="89" y="136"/>
                  </a:lnTo>
                  <a:lnTo>
                    <a:pt x="86" y="135"/>
                  </a:lnTo>
                  <a:lnTo>
                    <a:pt x="84" y="140"/>
                  </a:lnTo>
                  <a:lnTo>
                    <a:pt x="149" y="161"/>
                  </a:lnTo>
                  <a:lnTo>
                    <a:pt x="151" y="153"/>
                  </a:lnTo>
                  <a:lnTo>
                    <a:pt x="147" y="152"/>
                  </a:lnTo>
                  <a:lnTo>
                    <a:pt x="143" y="150"/>
                  </a:lnTo>
                  <a:lnTo>
                    <a:pt x="140" y="148"/>
                  </a:lnTo>
                  <a:lnTo>
                    <a:pt x="138" y="146"/>
                  </a:lnTo>
                  <a:lnTo>
                    <a:pt x="137" y="143"/>
                  </a:lnTo>
                  <a:lnTo>
                    <a:pt x="136" y="139"/>
                  </a:lnTo>
                  <a:lnTo>
                    <a:pt x="136" y="136"/>
                  </a:lnTo>
                  <a:lnTo>
                    <a:pt x="136" y="133"/>
                  </a:lnTo>
                  <a:lnTo>
                    <a:pt x="136" y="128"/>
                  </a:lnTo>
                  <a:lnTo>
                    <a:pt x="136" y="125"/>
                  </a:lnTo>
                  <a:lnTo>
                    <a:pt x="132" y="0"/>
                  </a:lnTo>
                  <a:lnTo>
                    <a:pt x="102" y="0"/>
                  </a:lnTo>
                  <a:lnTo>
                    <a:pt x="37" y="88"/>
                  </a:lnTo>
                  <a:lnTo>
                    <a:pt x="34" y="93"/>
                  </a:lnTo>
                  <a:lnTo>
                    <a:pt x="31" y="96"/>
                  </a:lnTo>
                  <a:lnTo>
                    <a:pt x="28" y="99"/>
                  </a:lnTo>
                  <a:lnTo>
                    <a:pt x="25" y="102"/>
                  </a:lnTo>
                  <a:lnTo>
                    <a:pt x="22" y="105"/>
                  </a:lnTo>
                  <a:lnTo>
                    <a:pt x="19" y="107"/>
                  </a:lnTo>
                  <a:lnTo>
                    <a:pt x="15" y="109"/>
                  </a:lnTo>
                  <a:lnTo>
                    <a:pt x="11" y="110"/>
                  </a:lnTo>
                  <a:lnTo>
                    <a:pt x="6" y="111"/>
                  </a:lnTo>
                  <a:lnTo>
                    <a:pt x="0" y="112"/>
                  </a:lnTo>
                  <a:lnTo>
                    <a:pt x="0" y="118"/>
                  </a:lnTo>
                  <a:lnTo>
                    <a:pt x="49" y="133"/>
                  </a:lnTo>
                  <a:lnTo>
                    <a:pt x="52" y="125"/>
                  </a:lnTo>
                  <a:lnTo>
                    <a:pt x="49" y="124"/>
                  </a:lnTo>
                  <a:lnTo>
                    <a:pt x="47" y="123"/>
                  </a:lnTo>
                  <a:lnTo>
                    <a:pt x="45" y="122"/>
                  </a:lnTo>
                  <a:lnTo>
                    <a:pt x="43" y="120"/>
                  </a:lnTo>
                  <a:lnTo>
                    <a:pt x="41" y="119"/>
                  </a:lnTo>
                  <a:lnTo>
                    <a:pt x="39" y="117"/>
                  </a:lnTo>
                  <a:lnTo>
                    <a:pt x="38" y="114"/>
                  </a:lnTo>
                  <a:lnTo>
                    <a:pt x="38" y="112"/>
                  </a:lnTo>
                  <a:lnTo>
                    <a:pt x="38" y="109"/>
                  </a:lnTo>
                  <a:lnTo>
                    <a:pt x="39" y="107"/>
                  </a:lnTo>
                  <a:lnTo>
                    <a:pt x="39" y="105"/>
                  </a:lnTo>
                  <a:lnTo>
                    <a:pt x="40" y="104"/>
                  </a:lnTo>
                  <a:lnTo>
                    <a:pt x="40" y="101"/>
                  </a:lnTo>
                  <a:lnTo>
                    <a:pt x="41" y="100"/>
                  </a:lnTo>
                  <a:lnTo>
                    <a:pt x="43" y="98"/>
                  </a:lnTo>
                  <a:lnTo>
                    <a:pt x="44" y="97"/>
                  </a:lnTo>
                  <a:lnTo>
                    <a:pt x="44" y="96"/>
                  </a:lnTo>
                  <a:lnTo>
                    <a:pt x="45" y="94"/>
                  </a:lnTo>
                  <a:lnTo>
                    <a:pt x="46" y="93"/>
                  </a:lnTo>
                  <a:lnTo>
                    <a:pt x="47" y="92"/>
                  </a:lnTo>
                  <a:lnTo>
                    <a:pt x="54" y="81"/>
                  </a:lnTo>
                  <a:lnTo>
                    <a:pt x="60" y="73"/>
                  </a:lnTo>
                  <a:lnTo>
                    <a:pt x="60" y="72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22" name="Freeform 1098"/>
            <p:cNvSpPr>
              <a:spLocks/>
            </p:cNvSpPr>
            <p:nvPr/>
          </p:nvSpPr>
          <p:spPr bwMode="auto">
            <a:xfrm>
              <a:off x="3752" y="3594"/>
              <a:ext cx="75" cy="80"/>
            </a:xfrm>
            <a:custGeom>
              <a:avLst/>
              <a:gdLst>
                <a:gd name="T0" fmla="*/ 1 w 151"/>
                <a:gd name="T1" fmla="*/ 0 h 161"/>
                <a:gd name="T2" fmla="*/ 0 w 151"/>
                <a:gd name="T3" fmla="*/ 1 h 161"/>
                <a:gd name="T4" fmla="*/ 1 w 151"/>
                <a:gd name="T5" fmla="*/ 1 h 161"/>
                <a:gd name="T6" fmla="*/ 1 w 151"/>
                <a:gd name="T7" fmla="*/ 1 h 161"/>
                <a:gd name="T8" fmla="*/ 1 w 151"/>
                <a:gd name="T9" fmla="*/ 1 h 161"/>
                <a:gd name="T10" fmla="*/ 1 w 151"/>
                <a:gd name="T11" fmla="*/ 1 h 161"/>
                <a:gd name="T12" fmla="*/ 1 w 151"/>
                <a:gd name="T13" fmla="*/ 1 h 161"/>
                <a:gd name="T14" fmla="*/ 1 w 151"/>
                <a:gd name="T15" fmla="*/ 2 h 161"/>
                <a:gd name="T16" fmla="*/ 1 w 151"/>
                <a:gd name="T17" fmla="*/ 2 h 161"/>
                <a:gd name="T18" fmla="*/ 1 w 151"/>
                <a:gd name="T19" fmla="*/ 2 h 161"/>
                <a:gd name="T20" fmla="*/ 1 w 151"/>
                <a:gd name="T21" fmla="*/ 2 h 161"/>
                <a:gd name="T22" fmla="*/ 1 w 151"/>
                <a:gd name="T23" fmla="*/ 2 h 161"/>
                <a:gd name="T24" fmla="*/ 1 w 151"/>
                <a:gd name="T25" fmla="*/ 2 h 161"/>
                <a:gd name="T26" fmla="*/ 1 w 151"/>
                <a:gd name="T27" fmla="*/ 2 h 161"/>
                <a:gd name="T28" fmla="*/ 2 w 151"/>
                <a:gd name="T29" fmla="*/ 2 h 161"/>
                <a:gd name="T30" fmla="*/ 2 w 151"/>
                <a:gd name="T31" fmla="*/ 2 h 161"/>
                <a:gd name="T32" fmla="*/ 2 w 151"/>
                <a:gd name="T33" fmla="*/ 2 h 161"/>
                <a:gd name="T34" fmla="*/ 2 w 151"/>
                <a:gd name="T35" fmla="*/ 2 h 161"/>
                <a:gd name="T36" fmla="*/ 2 w 151"/>
                <a:gd name="T37" fmla="*/ 2 h 161"/>
                <a:gd name="T38" fmla="*/ 2 w 151"/>
                <a:gd name="T39" fmla="*/ 1 h 161"/>
                <a:gd name="T40" fmla="*/ 1 w 151"/>
                <a:gd name="T41" fmla="*/ 0 h 161"/>
                <a:gd name="T42" fmla="*/ 0 w 151"/>
                <a:gd name="T43" fmla="*/ 1 h 161"/>
                <a:gd name="T44" fmla="*/ 0 w 151"/>
                <a:gd name="T45" fmla="*/ 1 h 161"/>
                <a:gd name="T46" fmla="*/ 0 w 151"/>
                <a:gd name="T47" fmla="*/ 1 h 161"/>
                <a:gd name="T48" fmla="*/ 0 w 151"/>
                <a:gd name="T49" fmla="*/ 1 h 161"/>
                <a:gd name="T50" fmla="*/ 0 w 151"/>
                <a:gd name="T51" fmla="*/ 1 h 161"/>
                <a:gd name="T52" fmla="*/ 0 w 151"/>
                <a:gd name="T53" fmla="*/ 1 h 161"/>
                <a:gd name="T54" fmla="*/ 0 w 151"/>
                <a:gd name="T55" fmla="*/ 1 h 161"/>
                <a:gd name="T56" fmla="*/ 0 w 151"/>
                <a:gd name="T57" fmla="*/ 1 h 161"/>
                <a:gd name="T58" fmla="*/ 0 w 151"/>
                <a:gd name="T59" fmla="*/ 1 h 161"/>
                <a:gd name="T60" fmla="*/ 0 w 151"/>
                <a:gd name="T61" fmla="*/ 1 h 161"/>
                <a:gd name="T62" fmla="*/ 0 w 151"/>
                <a:gd name="T63" fmla="*/ 1 h 161"/>
                <a:gd name="T64" fmla="*/ 0 w 151"/>
                <a:gd name="T65" fmla="*/ 1 h 161"/>
                <a:gd name="T66" fmla="*/ 0 w 151"/>
                <a:gd name="T67" fmla="*/ 1 h 161"/>
                <a:gd name="T68" fmla="*/ 0 w 151"/>
                <a:gd name="T69" fmla="*/ 1 h 161"/>
                <a:gd name="T70" fmla="*/ 0 w 151"/>
                <a:gd name="T71" fmla="*/ 1 h 161"/>
                <a:gd name="T72" fmla="*/ 0 w 151"/>
                <a:gd name="T73" fmla="*/ 1 h 161"/>
                <a:gd name="T74" fmla="*/ 0 w 151"/>
                <a:gd name="T75" fmla="*/ 1 h 161"/>
                <a:gd name="T76" fmla="*/ 0 w 151"/>
                <a:gd name="T77" fmla="*/ 1 h 16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51"/>
                <a:gd name="T118" fmla="*/ 0 h 161"/>
                <a:gd name="T119" fmla="*/ 151 w 151"/>
                <a:gd name="T120" fmla="*/ 161 h 16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51" h="161">
                  <a:moveTo>
                    <a:pt x="60" y="72"/>
                  </a:moveTo>
                  <a:lnTo>
                    <a:pt x="102" y="18"/>
                  </a:lnTo>
                  <a:lnTo>
                    <a:pt x="102" y="86"/>
                  </a:lnTo>
                  <a:lnTo>
                    <a:pt x="60" y="73"/>
                  </a:lnTo>
                  <a:lnTo>
                    <a:pt x="54" y="81"/>
                  </a:lnTo>
                  <a:lnTo>
                    <a:pt x="102" y="96"/>
                  </a:lnTo>
                  <a:lnTo>
                    <a:pt x="104" y="120"/>
                  </a:lnTo>
                  <a:lnTo>
                    <a:pt x="104" y="121"/>
                  </a:lnTo>
                  <a:lnTo>
                    <a:pt x="103" y="122"/>
                  </a:lnTo>
                  <a:lnTo>
                    <a:pt x="103" y="123"/>
                  </a:lnTo>
                  <a:lnTo>
                    <a:pt x="103" y="124"/>
                  </a:lnTo>
                  <a:lnTo>
                    <a:pt x="103" y="125"/>
                  </a:lnTo>
                  <a:lnTo>
                    <a:pt x="103" y="126"/>
                  </a:lnTo>
                  <a:lnTo>
                    <a:pt x="103" y="127"/>
                  </a:lnTo>
                  <a:lnTo>
                    <a:pt x="102" y="128"/>
                  </a:lnTo>
                  <a:lnTo>
                    <a:pt x="102" y="130"/>
                  </a:lnTo>
                  <a:lnTo>
                    <a:pt x="101" y="132"/>
                  </a:lnTo>
                  <a:lnTo>
                    <a:pt x="101" y="134"/>
                  </a:lnTo>
                  <a:lnTo>
                    <a:pt x="100" y="135"/>
                  </a:lnTo>
                  <a:lnTo>
                    <a:pt x="99" y="136"/>
                  </a:lnTo>
                  <a:lnTo>
                    <a:pt x="98" y="136"/>
                  </a:lnTo>
                  <a:lnTo>
                    <a:pt x="96" y="137"/>
                  </a:lnTo>
                  <a:lnTo>
                    <a:pt x="93" y="137"/>
                  </a:lnTo>
                  <a:lnTo>
                    <a:pt x="91" y="136"/>
                  </a:lnTo>
                  <a:lnTo>
                    <a:pt x="89" y="136"/>
                  </a:lnTo>
                  <a:lnTo>
                    <a:pt x="86" y="135"/>
                  </a:lnTo>
                  <a:lnTo>
                    <a:pt x="84" y="140"/>
                  </a:lnTo>
                  <a:lnTo>
                    <a:pt x="149" y="161"/>
                  </a:lnTo>
                  <a:lnTo>
                    <a:pt x="151" y="153"/>
                  </a:lnTo>
                  <a:lnTo>
                    <a:pt x="147" y="152"/>
                  </a:lnTo>
                  <a:lnTo>
                    <a:pt x="143" y="150"/>
                  </a:lnTo>
                  <a:lnTo>
                    <a:pt x="140" y="148"/>
                  </a:lnTo>
                  <a:lnTo>
                    <a:pt x="138" y="146"/>
                  </a:lnTo>
                  <a:lnTo>
                    <a:pt x="137" y="143"/>
                  </a:lnTo>
                  <a:lnTo>
                    <a:pt x="136" y="139"/>
                  </a:lnTo>
                  <a:lnTo>
                    <a:pt x="136" y="136"/>
                  </a:lnTo>
                  <a:lnTo>
                    <a:pt x="136" y="133"/>
                  </a:lnTo>
                  <a:lnTo>
                    <a:pt x="136" y="128"/>
                  </a:lnTo>
                  <a:lnTo>
                    <a:pt x="136" y="125"/>
                  </a:lnTo>
                  <a:lnTo>
                    <a:pt x="132" y="0"/>
                  </a:lnTo>
                  <a:lnTo>
                    <a:pt x="102" y="0"/>
                  </a:lnTo>
                  <a:lnTo>
                    <a:pt x="37" y="88"/>
                  </a:lnTo>
                  <a:lnTo>
                    <a:pt x="34" y="93"/>
                  </a:lnTo>
                  <a:lnTo>
                    <a:pt x="31" y="96"/>
                  </a:lnTo>
                  <a:lnTo>
                    <a:pt x="28" y="99"/>
                  </a:lnTo>
                  <a:lnTo>
                    <a:pt x="25" y="102"/>
                  </a:lnTo>
                  <a:lnTo>
                    <a:pt x="22" y="105"/>
                  </a:lnTo>
                  <a:lnTo>
                    <a:pt x="19" y="107"/>
                  </a:lnTo>
                  <a:lnTo>
                    <a:pt x="15" y="109"/>
                  </a:lnTo>
                  <a:lnTo>
                    <a:pt x="11" y="110"/>
                  </a:lnTo>
                  <a:lnTo>
                    <a:pt x="6" y="111"/>
                  </a:lnTo>
                  <a:lnTo>
                    <a:pt x="0" y="112"/>
                  </a:lnTo>
                  <a:lnTo>
                    <a:pt x="0" y="118"/>
                  </a:lnTo>
                  <a:lnTo>
                    <a:pt x="49" y="133"/>
                  </a:lnTo>
                  <a:lnTo>
                    <a:pt x="52" y="125"/>
                  </a:lnTo>
                  <a:lnTo>
                    <a:pt x="49" y="124"/>
                  </a:lnTo>
                  <a:lnTo>
                    <a:pt x="47" y="123"/>
                  </a:lnTo>
                  <a:lnTo>
                    <a:pt x="45" y="122"/>
                  </a:lnTo>
                  <a:lnTo>
                    <a:pt x="43" y="120"/>
                  </a:lnTo>
                  <a:lnTo>
                    <a:pt x="41" y="119"/>
                  </a:lnTo>
                  <a:lnTo>
                    <a:pt x="39" y="117"/>
                  </a:lnTo>
                  <a:lnTo>
                    <a:pt x="38" y="114"/>
                  </a:lnTo>
                  <a:lnTo>
                    <a:pt x="38" y="112"/>
                  </a:lnTo>
                  <a:lnTo>
                    <a:pt x="38" y="109"/>
                  </a:lnTo>
                  <a:lnTo>
                    <a:pt x="39" y="107"/>
                  </a:lnTo>
                  <a:lnTo>
                    <a:pt x="39" y="105"/>
                  </a:lnTo>
                  <a:lnTo>
                    <a:pt x="40" y="104"/>
                  </a:lnTo>
                  <a:lnTo>
                    <a:pt x="40" y="101"/>
                  </a:lnTo>
                  <a:lnTo>
                    <a:pt x="41" y="100"/>
                  </a:lnTo>
                  <a:lnTo>
                    <a:pt x="43" y="98"/>
                  </a:lnTo>
                  <a:lnTo>
                    <a:pt x="44" y="97"/>
                  </a:lnTo>
                  <a:lnTo>
                    <a:pt x="44" y="96"/>
                  </a:lnTo>
                  <a:lnTo>
                    <a:pt x="45" y="94"/>
                  </a:lnTo>
                  <a:lnTo>
                    <a:pt x="46" y="93"/>
                  </a:lnTo>
                  <a:lnTo>
                    <a:pt x="47" y="92"/>
                  </a:lnTo>
                  <a:lnTo>
                    <a:pt x="54" y="81"/>
                  </a:lnTo>
                  <a:lnTo>
                    <a:pt x="60" y="73"/>
                  </a:lnTo>
                </a:path>
              </a:pathLst>
            </a:custGeom>
            <a:noFill/>
            <a:ln w="3175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23" name="Freeform 1099"/>
            <p:cNvSpPr>
              <a:spLocks/>
            </p:cNvSpPr>
            <p:nvPr/>
          </p:nvSpPr>
          <p:spPr bwMode="auto">
            <a:xfrm>
              <a:off x="3827" y="3602"/>
              <a:ext cx="69" cy="79"/>
            </a:xfrm>
            <a:custGeom>
              <a:avLst/>
              <a:gdLst>
                <a:gd name="T0" fmla="*/ 3 w 137"/>
                <a:gd name="T1" fmla="*/ 1 h 158"/>
                <a:gd name="T2" fmla="*/ 3 w 137"/>
                <a:gd name="T3" fmla="*/ 1 h 158"/>
                <a:gd name="T4" fmla="*/ 3 w 137"/>
                <a:gd name="T5" fmla="*/ 1 h 158"/>
                <a:gd name="T6" fmla="*/ 2 w 137"/>
                <a:gd name="T7" fmla="*/ 1 h 158"/>
                <a:gd name="T8" fmla="*/ 2 w 137"/>
                <a:gd name="T9" fmla="*/ 1 h 158"/>
                <a:gd name="T10" fmla="*/ 2 w 137"/>
                <a:gd name="T11" fmla="*/ 1 h 158"/>
                <a:gd name="T12" fmla="*/ 2 w 137"/>
                <a:gd name="T13" fmla="*/ 1 h 158"/>
                <a:gd name="T14" fmla="*/ 2 w 137"/>
                <a:gd name="T15" fmla="*/ 1 h 158"/>
                <a:gd name="T16" fmla="*/ 2 w 137"/>
                <a:gd name="T17" fmla="*/ 1 h 158"/>
                <a:gd name="T18" fmla="*/ 2 w 137"/>
                <a:gd name="T19" fmla="*/ 1 h 158"/>
                <a:gd name="T20" fmla="*/ 2 w 137"/>
                <a:gd name="T21" fmla="*/ 1 h 158"/>
                <a:gd name="T22" fmla="*/ 2 w 137"/>
                <a:gd name="T23" fmla="*/ 1 h 158"/>
                <a:gd name="T24" fmla="*/ 2 w 137"/>
                <a:gd name="T25" fmla="*/ 1 h 158"/>
                <a:gd name="T26" fmla="*/ 2 w 137"/>
                <a:gd name="T27" fmla="*/ 2 h 158"/>
                <a:gd name="T28" fmla="*/ 2 w 137"/>
                <a:gd name="T29" fmla="*/ 2 h 158"/>
                <a:gd name="T30" fmla="*/ 2 w 137"/>
                <a:gd name="T31" fmla="*/ 2 h 158"/>
                <a:gd name="T32" fmla="*/ 2 w 137"/>
                <a:gd name="T33" fmla="*/ 2 h 158"/>
                <a:gd name="T34" fmla="*/ 2 w 137"/>
                <a:gd name="T35" fmla="*/ 2 h 158"/>
                <a:gd name="T36" fmla="*/ 2 w 137"/>
                <a:gd name="T37" fmla="*/ 2 h 158"/>
                <a:gd name="T38" fmla="*/ 2 w 137"/>
                <a:gd name="T39" fmla="*/ 2 h 158"/>
                <a:gd name="T40" fmla="*/ 2 w 137"/>
                <a:gd name="T41" fmla="*/ 2 h 158"/>
                <a:gd name="T42" fmla="*/ 2 w 137"/>
                <a:gd name="T43" fmla="*/ 2 h 158"/>
                <a:gd name="T44" fmla="*/ 2 w 137"/>
                <a:gd name="T45" fmla="*/ 2 h 158"/>
                <a:gd name="T46" fmla="*/ 2 w 137"/>
                <a:gd name="T47" fmla="*/ 2 h 158"/>
                <a:gd name="T48" fmla="*/ 2 w 137"/>
                <a:gd name="T49" fmla="*/ 2 h 158"/>
                <a:gd name="T50" fmla="*/ 1 w 137"/>
                <a:gd name="T51" fmla="*/ 2 h 158"/>
                <a:gd name="T52" fmla="*/ 1 w 137"/>
                <a:gd name="T53" fmla="*/ 2 h 158"/>
                <a:gd name="T54" fmla="*/ 1 w 137"/>
                <a:gd name="T55" fmla="*/ 2 h 158"/>
                <a:gd name="T56" fmla="*/ 1 w 137"/>
                <a:gd name="T57" fmla="*/ 2 h 158"/>
                <a:gd name="T58" fmla="*/ 1 w 137"/>
                <a:gd name="T59" fmla="*/ 2 h 158"/>
                <a:gd name="T60" fmla="*/ 1 w 137"/>
                <a:gd name="T61" fmla="*/ 2 h 158"/>
                <a:gd name="T62" fmla="*/ 1 w 137"/>
                <a:gd name="T63" fmla="*/ 2 h 158"/>
                <a:gd name="T64" fmla="*/ 1 w 137"/>
                <a:gd name="T65" fmla="*/ 2 h 158"/>
                <a:gd name="T66" fmla="*/ 1 w 137"/>
                <a:gd name="T67" fmla="*/ 2 h 158"/>
                <a:gd name="T68" fmla="*/ 1 w 137"/>
                <a:gd name="T69" fmla="*/ 2 h 158"/>
                <a:gd name="T70" fmla="*/ 1 w 137"/>
                <a:gd name="T71" fmla="*/ 2 h 158"/>
                <a:gd name="T72" fmla="*/ 1 w 137"/>
                <a:gd name="T73" fmla="*/ 1 h 158"/>
                <a:gd name="T74" fmla="*/ 1 w 137"/>
                <a:gd name="T75" fmla="*/ 1 h 158"/>
                <a:gd name="T76" fmla="*/ 1 w 137"/>
                <a:gd name="T77" fmla="*/ 1 h 158"/>
                <a:gd name="T78" fmla="*/ 1 w 137"/>
                <a:gd name="T79" fmla="*/ 1 h 158"/>
                <a:gd name="T80" fmla="*/ 1 w 137"/>
                <a:gd name="T81" fmla="*/ 1 h 158"/>
                <a:gd name="T82" fmla="*/ 1 w 137"/>
                <a:gd name="T83" fmla="*/ 1 h 158"/>
                <a:gd name="T84" fmla="*/ 1 w 137"/>
                <a:gd name="T85" fmla="*/ 1 h 158"/>
                <a:gd name="T86" fmla="*/ 1 w 137"/>
                <a:gd name="T87" fmla="*/ 1 h 158"/>
                <a:gd name="T88" fmla="*/ 1 w 137"/>
                <a:gd name="T89" fmla="*/ 1 h 158"/>
                <a:gd name="T90" fmla="*/ 1 w 137"/>
                <a:gd name="T91" fmla="*/ 1 h 158"/>
                <a:gd name="T92" fmla="*/ 1 w 137"/>
                <a:gd name="T93" fmla="*/ 1 h 158"/>
                <a:gd name="T94" fmla="*/ 1 w 137"/>
                <a:gd name="T95" fmla="*/ 1 h 158"/>
                <a:gd name="T96" fmla="*/ 0 w 137"/>
                <a:gd name="T97" fmla="*/ 1 h 158"/>
                <a:gd name="T98" fmla="*/ 1 w 137"/>
                <a:gd name="T99" fmla="*/ 0 h 158"/>
                <a:gd name="T100" fmla="*/ 3 w 137"/>
                <a:gd name="T101" fmla="*/ 1 h 158"/>
                <a:gd name="T102" fmla="*/ 3 w 137"/>
                <a:gd name="T103" fmla="*/ 1 h 158"/>
                <a:gd name="T104" fmla="*/ 3 w 137"/>
                <a:gd name="T105" fmla="*/ 1 h 15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7"/>
                <a:gd name="T160" fmla="*/ 0 h 158"/>
                <a:gd name="T161" fmla="*/ 137 w 137"/>
                <a:gd name="T162" fmla="*/ 158 h 15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7" h="158">
                  <a:moveTo>
                    <a:pt x="132" y="17"/>
                  </a:moveTo>
                  <a:lnTo>
                    <a:pt x="137" y="59"/>
                  </a:lnTo>
                  <a:lnTo>
                    <a:pt x="130" y="59"/>
                  </a:lnTo>
                  <a:lnTo>
                    <a:pt x="128" y="55"/>
                  </a:lnTo>
                  <a:lnTo>
                    <a:pt x="124" y="50"/>
                  </a:lnTo>
                  <a:lnTo>
                    <a:pt x="122" y="44"/>
                  </a:lnTo>
                  <a:lnTo>
                    <a:pt x="118" y="40"/>
                  </a:lnTo>
                  <a:lnTo>
                    <a:pt x="115" y="34"/>
                  </a:lnTo>
                  <a:lnTo>
                    <a:pt x="110" y="30"/>
                  </a:lnTo>
                  <a:lnTo>
                    <a:pt x="106" y="27"/>
                  </a:lnTo>
                  <a:lnTo>
                    <a:pt x="101" y="24"/>
                  </a:lnTo>
                  <a:lnTo>
                    <a:pt x="96" y="21"/>
                  </a:lnTo>
                  <a:lnTo>
                    <a:pt x="91" y="20"/>
                  </a:lnTo>
                  <a:lnTo>
                    <a:pt x="72" y="130"/>
                  </a:lnTo>
                  <a:lnTo>
                    <a:pt x="72" y="134"/>
                  </a:lnTo>
                  <a:lnTo>
                    <a:pt x="72" y="137"/>
                  </a:lnTo>
                  <a:lnTo>
                    <a:pt x="72" y="140"/>
                  </a:lnTo>
                  <a:lnTo>
                    <a:pt x="74" y="143"/>
                  </a:lnTo>
                  <a:lnTo>
                    <a:pt x="75" y="145"/>
                  </a:lnTo>
                  <a:lnTo>
                    <a:pt x="76" y="146"/>
                  </a:lnTo>
                  <a:lnTo>
                    <a:pt x="79" y="148"/>
                  </a:lnTo>
                  <a:lnTo>
                    <a:pt x="81" y="149"/>
                  </a:lnTo>
                  <a:lnTo>
                    <a:pt x="84" y="150"/>
                  </a:lnTo>
                  <a:lnTo>
                    <a:pt x="89" y="150"/>
                  </a:lnTo>
                  <a:lnTo>
                    <a:pt x="89" y="158"/>
                  </a:lnTo>
                  <a:lnTo>
                    <a:pt x="18" y="145"/>
                  </a:lnTo>
                  <a:lnTo>
                    <a:pt x="18" y="141"/>
                  </a:lnTo>
                  <a:lnTo>
                    <a:pt x="23" y="141"/>
                  </a:lnTo>
                  <a:lnTo>
                    <a:pt x="26" y="141"/>
                  </a:lnTo>
                  <a:lnTo>
                    <a:pt x="29" y="141"/>
                  </a:lnTo>
                  <a:lnTo>
                    <a:pt x="32" y="140"/>
                  </a:lnTo>
                  <a:lnTo>
                    <a:pt x="35" y="138"/>
                  </a:lnTo>
                  <a:lnTo>
                    <a:pt x="37" y="136"/>
                  </a:lnTo>
                  <a:lnTo>
                    <a:pt x="38" y="134"/>
                  </a:lnTo>
                  <a:lnTo>
                    <a:pt x="39" y="132"/>
                  </a:lnTo>
                  <a:lnTo>
                    <a:pt x="41" y="129"/>
                  </a:lnTo>
                  <a:lnTo>
                    <a:pt x="41" y="124"/>
                  </a:lnTo>
                  <a:lnTo>
                    <a:pt x="57" y="15"/>
                  </a:lnTo>
                  <a:lnTo>
                    <a:pt x="52" y="15"/>
                  </a:lnTo>
                  <a:lnTo>
                    <a:pt x="46" y="16"/>
                  </a:lnTo>
                  <a:lnTo>
                    <a:pt x="40" y="17"/>
                  </a:lnTo>
                  <a:lnTo>
                    <a:pt x="36" y="19"/>
                  </a:lnTo>
                  <a:lnTo>
                    <a:pt x="30" y="23"/>
                  </a:lnTo>
                  <a:lnTo>
                    <a:pt x="25" y="25"/>
                  </a:lnTo>
                  <a:lnTo>
                    <a:pt x="20" y="29"/>
                  </a:lnTo>
                  <a:lnTo>
                    <a:pt x="16" y="32"/>
                  </a:lnTo>
                  <a:lnTo>
                    <a:pt x="12" y="37"/>
                  </a:lnTo>
                  <a:lnTo>
                    <a:pt x="7" y="41"/>
                  </a:lnTo>
                  <a:lnTo>
                    <a:pt x="0" y="39"/>
                  </a:lnTo>
                  <a:lnTo>
                    <a:pt x="16" y="0"/>
                  </a:lnTo>
                  <a:lnTo>
                    <a:pt x="132" y="18"/>
                  </a:lnTo>
                  <a:lnTo>
                    <a:pt x="132" y="17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24" name="Freeform 1100"/>
            <p:cNvSpPr>
              <a:spLocks/>
            </p:cNvSpPr>
            <p:nvPr/>
          </p:nvSpPr>
          <p:spPr bwMode="auto">
            <a:xfrm>
              <a:off x="3827" y="3602"/>
              <a:ext cx="69" cy="79"/>
            </a:xfrm>
            <a:custGeom>
              <a:avLst/>
              <a:gdLst>
                <a:gd name="T0" fmla="*/ 3 w 137"/>
                <a:gd name="T1" fmla="*/ 1 h 158"/>
                <a:gd name="T2" fmla="*/ 3 w 137"/>
                <a:gd name="T3" fmla="*/ 1 h 158"/>
                <a:gd name="T4" fmla="*/ 3 w 137"/>
                <a:gd name="T5" fmla="*/ 1 h 158"/>
                <a:gd name="T6" fmla="*/ 2 w 137"/>
                <a:gd name="T7" fmla="*/ 1 h 158"/>
                <a:gd name="T8" fmla="*/ 2 w 137"/>
                <a:gd name="T9" fmla="*/ 1 h 158"/>
                <a:gd name="T10" fmla="*/ 2 w 137"/>
                <a:gd name="T11" fmla="*/ 1 h 158"/>
                <a:gd name="T12" fmla="*/ 2 w 137"/>
                <a:gd name="T13" fmla="*/ 1 h 158"/>
                <a:gd name="T14" fmla="*/ 2 w 137"/>
                <a:gd name="T15" fmla="*/ 1 h 158"/>
                <a:gd name="T16" fmla="*/ 2 w 137"/>
                <a:gd name="T17" fmla="*/ 1 h 158"/>
                <a:gd name="T18" fmla="*/ 2 w 137"/>
                <a:gd name="T19" fmla="*/ 1 h 158"/>
                <a:gd name="T20" fmla="*/ 2 w 137"/>
                <a:gd name="T21" fmla="*/ 1 h 158"/>
                <a:gd name="T22" fmla="*/ 2 w 137"/>
                <a:gd name="T23" fmla="*/ 1 h 158"/>
                <a:gd name="T24" fmla="*/ 2 w 137"/>
                <a:gd name="T25" fmla="*/ 1 h 158"/>
                <a:gd name="T26" fmla="*/ 2 w 137"/>
                <a:gd name="T27" fmla="*/ 2 h 158"/>
                <a:gd name="T28" fmla="*/ 2 w 137"/>
                <a:gd name="T29" fmla="*/ 2 h 158"/>
                <a:gd name="T30" fmla="*/ 2 w 137"/>
                <a:gd name="T31" fmla="*/ 2 h 158"/>
                <a:gd name="T32" fmla="*/ 2 w 137"/>
                <a:gd name="T33" fmla="*/ 2 h 158"/>
                <a:gd name="T34" fmla="*/ 2 w 137"/>
                <a:gd name="T35" fmla="*/ 2 h 158"/>
                <a:gd name="T36" fmla="*/ 2 w 137"/>
                <a:gd name="T37" fmla="*/ 2 h 158"/>
                <a:gd name="T38" fmla="*/ 2 w 137"/>
                <a:gd name="T39" fmla="*/ 2 h 158"/>
                <a:gd name="T40" fmla="*/ 2 w 137"/>
                <a:gd name="T41" fmla="*/ 2 h 158"/>
                <a:gd name="T42" fmla="*/ 2 w 137"/>
                <a:gd name="T43" fmla="*/ 2 h 158"/>
                <a:gd name="T44" fmla="*/ 2 w 137"/>
                <a:gd name="T45" fmla="*/ 2 h 158"/>
                <a:gd name="T46" fmla="*/ 2 w 137"/>
                <a:gd name="T47" fmla="*/ 2 h 158"/>
                <a:gd name="T48" fmla="*/ 2 w 137"/>
                <a:gd name="T49" fmla="*/ 2 h 158"/>
                <a:gd name="T50" fmla="*/ 1 w 137"/>
                <a:gd name="T51" fmla="*/ 2 h 158"/>
                <a:gd name="T52" fmla="*/ 1 w 137"/>
                <a:gd name="T53" fmla="*/ 2 h 158"/>
                <a:gd name="T54" fmla="*/ 1 w 137"/>
                <a:gd name="T55" fmla="*/ 2 h 158"/>
                <a:gd name="T56" fmla="*/ 1 w 137"/>
                <a:gd name="T57" fmla="*/ 2 h 158"/>
                <a:gd name="T58" fmla="*/ 1 w 137"/>
                <a:gd name="T59" fmla="*/ 2 h 158"/>
                <a:gd name="T60" fmla="*/ 1 w 137"/>
                <a:gd name="T61" fmla="*/ 2 h 158"/>
                <a:gd name="T62" fmla="*/ 1 w 137"/>
                <a:gd name="T63" fmla="*/ 2 h 158"/>
                <a:gd name="T64" fmla="*/ 1 w 137"/>
                <a:gd name="T65" fmla="*/ 2 h 158"/>
                <a:gd name="T66" fmla="*/ 1 w 137"/>
                <a:gd name="T67" fmla="*/ 2 h 158"/>
                <a:gd name="T68" fmla="*/ 1 w 137"/>
                <a:gd name="T69" fmla="*/ 2 h 158"/>
                <a:gd name="T70" fmla="*/ 1 w 137"/>
                <a:gd name="T71" fmla="*/ 2 h 158"/>
                <a:gd name="T72" fmla="*/ 1 w 137"/>
                <a:gd name="T73" fmla="*/ 1 h 158"/>
                <a:gd name="T74" fmla="*/ 1 w 137"/>
                <a:gd name="T75" fmla="*/ 1 h 158"/>
                <a:gd name="T76" fmla="*/ 1 w 137"/>
                <a:gd name="T77" fmla="*/ 1 h 158"/>
                <a:gd name="T78" fmla="*/ 1 w 137"/>
                <a:gd name="T79" fmla="*/ 1 h 158"/>
                <a:gd name="T80" fmla="*/ 1 w 137"/>
                <a:gd name="T81" fmla="*/ 1 h 158"/>
                <a:gd name="T82" fmla="*/ 1 w 137"/>
                <a:gd name="T83" fmla="*/ 1 h 158"/>
                <a:gd name="T84" fmla="*/ 1 w 137"/>
                <a:gd name="T85" fmla="*/ 1 h 158"/>
                <a:gd name="T86" fmla="*/ 1 w 137"/>
                <a:gd name="T87" fmla="*/ 1 h 158"/>
                <a:gd name="T88" fmla="*/ 1 w 137"/>
                <a:gd name="T89" fmla="*/ 1 h 158"/>
                <a:gd name="T90" fmla="*/ 1 w 137"/>
                <a:gd name="T91" fmla="*/ 1 h 158"/>
                <a:gd name="T92" fmla="*/ 1 w 137"/>
                <a:gd name="T93" fmla="*/ 1 h 158"/>
                <a:gd name="T94" fmla="*/ 1 w 137"/>
                <a:gd name="T95" fmla="*/ 1 h 158"/>
                <a:gd name="T96" fmla="*/ 0 w 137"/>
                <a:gd name="T97" fmla="*/ 1 h 158"/>
                <a:gd name="T98" fmla="*/ 1 w 137"/>
                <a:gd name="T99" fmla="*/ 0 h 158"/>
                <a:gd name="T100" fmla="*/ 3 w 137"/>
                <a:gd name="T101" fmla="*/ 1 h 158"/>
                <a:gd name="T102" fmla="*/ 3 w 137"/>
                <a:gd name="T103" fmla="*/ 1 h 15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37"/>
                <a:gd name="T157" fmla="*/ 0 h 158"/>
                <a:gd name="T158" fmla="*/ 137 w 137"/>
                <a:gd name="T159" fmla="*/ 158 h 15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37" h="158">
                  <a:moveTo>
                    <a:pt x="132" y="17"/>
                  </a:moveTo>
                  <a:lnTo>
                    <a:pt x="137" y="59"/>
                  </a:lnTo>
                  <a:lnTo>
                    <a:pt x="130" y="59"/>
                  </a:lnTo>
                  <a:lnTo>
                    <a:pt x="128" y="55"/>
                  </a:lnTo>
                  <a:lnTo>
                    <a:pt x="124" y="50"/>
                  </a:lnTo>
                  <a:lnTo>
                    <a:pt x="122" y="44"/>
                  </a:lnTo>
                  <a:lnTo>
                    <a:pt x="118" y="40"/>
                  </a:lnTo>
                  <a:lnTo>
                    <a:pt x="115" y="34"/>
                  </a:lnTo>
                  <a:lnTo>
                    <a:pt x="110" y="30"/>
                  </a:lnTo>
                  <a:lnTo>
                    <a:pt x="106" y="27"/>
                  </a:lnTo>
                  <a:lnTo>
                    <a:pt x="101" y="24"/>
                  </a:lnTo>
                  <a:lnTo>
                    <a:pt x="96" y="21"/>
                  </a:lnTo>
                  <a:lnTo>
                    <a:pt x="91" y="20"/>
                  </a:lnTo>
                  <a:lnTo>
                    <a:pt x="72" y="130"/>
                  </a:lnTo>
                  <a:lnTo>
                    <a:pt x="72" y="134"/>
                  </a:lnTo>
                  <a:lnTo>
                    <a:pt x="72" y="137"/>
                  </a:lnTo>
                  <a:lnTo>
                    <a:pt x="72" y="140"/>
                  </a:lnTo>
                  <a:lnTo>
                    <a:pt x="74" y="143"/>
                  </a:lnTo>
                  <a:lnTo>
                    <a:pt x="75" y="145"/>
                  </a:lnTo>
                  <a:lnTo>
                    <a:pt x="76" y="146"/>
                  </a:lnTo>
                  <a:lnTo>
                    <a:pt x="79" y="148"/>
                  </a:lnTo>
                  <a:lnTo>
                    <a:pt x="81" y="149"/>
                  </a:lnTo>
                  <a:lnTo>
                    <a:pt x="84" y="150"/>
                  </a:lnTo>
                  <a:lnTo>
                    <a:pt x="89" y="150"/>
                  </a:lnTo>
                  <a:lnTo>
                    <a:pt x="89" y="158"/>
                  </a:lnTo>
                  <a:lnTo>
                    <a:pt x="18" y="145"/>
                  </a:lnTo>
                  <a:lnTo>
                    <a:pt x="18" y="141"/>
                  </a:lnTo>
                  <a:lnTo>
                    <a:pt x="23" y="141"/>
                  </a:lnTo>
                  <a:lnTo>
                    <a:pt x="26" y="141"/>
                  </a:lnTo>
                  <a:lnTo>
                    <a:pt x="29" y="141"/>
                  </a:lnTo>
                  <a:lnTo>
                    <a:pt x="32" y="140"/>
                  </a:lnTo>
                  <a:lnTo>
                    <a:pt x="35" y="138"/>
                  </a:lnTo>
                  <a:lnTo>
                    <a:pt x="37" y="136"/>
                  </a:lnTo>
                  <a:lnTo>
                    <a:pt x="38" y="134"/>
                  </a:lnTo>
                  <a:lnTo>
                    <a:pt x="39" y="132"/>
                  </a:lnTo>
                  <a:lnTo>
                    <a:pt x="41" y="129"/>
                  </a:lnTo>
                  <a:lnTo>
                    <a:pt x="41" y="124"/>
                  </a:lnTo>
                  <a:lnTo>
                    <a:pt x="57" y="15"/>
                  </a:lnTo>
                  <a:lnTo>
                    <a:pt x="52" y="15"/>
                  </a:lnTo>
                  <a:lnTo>
                    <a:pt x="46" y="16"/>
                  </a:lnTo>
                  <a:lnTo>
                    <a:pt x="40" y="17"/>
                  </a:lnTo>
                  <a:lnTo>
                    <a:pt x="36" y="19"/>
                  </a:lnTo>
                  <a:lnTo>
                    <a:pt x="30" y="23"/>
                  </a:lnTo>
                  <a:lnTo>
                    <a:pt x="25" y="25"/>
                  </a:lnTo>
                  <a:lnTo>
                    <a:pt x="20" y="29"/>
                  </a:lnTo>
                  <a:lnTo>
                    <a:pt x="16" y="32"/>
                  </a:lnTo>
                  <a:lnTo>
                    <a:pt x="12" y="37"/>
                  </a:lnTo>
                  <a:lnTo>
                    <a:pt x="7" y="41"/>
                  </a:lnTo>
                  <a:lnTo>
                    <a:pt x="0" y="39"/>
                  </a:lnTo>
                  <a:lnTo>
                    <a:pt x="16" y="0"/>
                  </a:lnTo>
                  <a:lnTo>
                    <a:pt x="132" y="18"/>
                  </a:lnTo>
                </a:path>
              </a:pathLst>
            </a:custGeom>
            <a:noFill/>
            <a:ln w="3175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25" name="Freeform 1101"/>
            <p:cNvSpPr>
              <a:spLocks/>
            </p:cNvSpPr>
            <p:nvPr/>
          </p:nvSpPr>
          <p:spPr bwMode="auto">
            <a:xfrm>
              <a:off x="3901" y="3612"/>
              <a:ext cx="68" cy="72"/>
            </a:xfrm>
            <a:custGeom>
              <a:avLst/>
              <a:gdLst>
                <a:gd name="T0" fmla="*/ 0 w 137"/>
                <a:gd name="T1" fmla="*/ 3 h 143"/>
                <a:gd name="T2" fmla="*/ 0 w 137"/>
                <a:gd name="T3" fmla="*/ 3 h 143"/>
                <a:gd name="T4" fmla="*/ 0 w 137"/>
                <a:gd name="T5" fmla="*/ 3 h 143"/>
                <a:gd name="T6" fmla="*/ 0 w 137"/>
                <a:gd name="T7" fmla="*/ 3 h 143"/>
                <a:gd name="T8" fmla="*/ 0 w 137"/>
                <a:gd name="T9" fmla="*/ 2 h 143"/>
                <a:gd name="T10" fmla="*/ 0 w 137"/>
                <a:gd name="T11" fmla="*/ 1 h 143"/>
                <a:gd name="T12" fmla="*/ 0 w 137"/>
                <a:gd name="T13" fmla="*/ 1 h 143"/>
                <a:gd name="T14" fmla="*/ 0 w 137"/>
                <a:gd name="T15" fmla="*/ 1 h 143"/>
                <a:gd name="T16" fmla="*/ 0 w 137"/>
                <a:gd name="T17" fmla="*/ 1 h 143"/>
                <a:gd name="T18" fmla="*/ 0 w 137"/>
                <a:gd name="T19" fmla="*/ 1 h 143"/>
                <a:gd name="T20" fmla="*/ 0 w 137"/>
                <a:gd name="T21" fmla="*/ 1 h 143"/>
                <a:gd name="T22" fmla="*/ 1 w 137"/>
                <a:gd name="T23" fmla="*/ 0 h 143"/>
                <a:gd name="T24" fmla="*/ 1 w 137"/>
                <a:gd name="T25" fmla="*/ 1 h 143"/>
                <a:gd name="T26" fmla="*/ 1 w 137"/>
                <a:gd name="T27" fmla="*/ 1 h 143"/>
                <a:gd name="T28" fmla="*/ 1 w 137"/>
                <a:gd name="T29" fmla="*/ 1 h 143"/>
                <a:gd name="T30" fmla="*/ 1 w 137"/>
                <a:gd name="T31" fmla="*/ 1 h 143"/>
                <a:gd name="T32" fmla="*/ 1 w 137"/>
                <a:gd name="T33" fmla="*/ 1 h 143"/>
                <a:gd name="T34" fmla="*/ 1 w 137"/>
                <a:gd name="T35" fmla="*/ 1 h 143"/>
                <a:gd name="T36" fmla="*/ 0 w 137"/>
                <a:gd name="T37" fmla="*/ 1 h 143"/>
                <a:gd name="T38" fmla="*/ 0 w 137"/>
                <a:gd name="T39" fmla="*/ 1 h 143"/>
                <a:gd name="T40" fmla="*/ 0 w 137"/>
                <a:gd name="T41" fmla="*/ 1 h 143"/>
                <a:gd name="T42" fmla="*/ 0 w 137"/>
                <a:gd name="T43" fmla="*/ 1 h 143"/>
                <a:gd name="T44" fmla="*/ 0 w 137"/>
                <a:gd name="T45" fmla="*/ 1 h 143"/>
                <a:gd name="T46" fmla="*/ 0 w 137"/>
                <a:gd name="T47" fmla="*/ 2 h 143"/>
                <a:gd name="T48" fmla="*/ 1 w 137"/>
                <a:gd name="T49" fmla="*/ 2 h 143"/>
                <a:gd name="T50" fmla="*/ 1 w 137"/>
                <a:gd name="T51" fmla="*/ 1 h 143"/>
                <a:gd name="T52" fmla="*/ 1 w 137"/>
                <a:gd name="T53" fmla="*/ 1 h 143"/>
                <a:gd name="T54" fmla="*/ 1 w 137"/>
                <a:gd name="T55" fmla="*/ 1 h 143"/>
                <a:gd name="T56" fmla="*/ 1 w 137"/>
                <a:gd name="T57" fmla="*/ 1 h 143"/>
                <a:gd name="T58" fmla="*/ 1 w 137"/>
                <a:gd name="T59" fmla="*/ 2 h 143"/>
                <a:gd name="T60" fmla="*/ 1 w 137"/>
                <a:gd name="T61" fmla="*/ 2 h 143"/>
                <a:gd name="T62" fmla="*/ 1 w 137"/>
                <a:gd name="T63" fmla="*/ 2 h 143"/>
                <a:gd name="T64" fmla="*/ 1 w 137"/>
                <a:gd name="T65" fmla="*/ 2 h 143"/>
                <a:gd name="T66" fmla="*/ 1 w 137"/>
                <a:gd name="T67" fmla="*/ 2 h 143"/>
                <a:gd name="T68" fmla="*/ 1 w 137"/>
                <a:gd name="T69" fmla="*/ 2 h 143"/>
                <a:gd name="T70" fmla="*/ 0 w 137"/>
                <a:gd name="T71" fmla="*/ 2 h 143"/>
                <a:gd name="T72" fmla="*/ 0 w 137"/>
                <a:gd name="T73" fmla="*/ 2 h 143"/>
                <a:gd name="T74" fmla="*/ 0 w 137"/>
                <a:gd name="T75" fmla="*/ 2 h 143"/>
                <a:gd name="T76" fmla="*/ 0 w 137"/>
                <a:gd name="T77" fmla="*/ 3 h 143"/>
                <a:gd name="T78" fmla="*/ 0 w 137"/>
                <a:gd name="T79" fmla="*/ 3 h 143"/>
                <a:gd name="T80" fmla="*/ 1 w 137"/>
                <a:gd name="T81" fmla="*/ 3 h 143"/>
                <a:gd name="T82" fmla="*/ 1 w 137"/>
                <a:gd name="T83" fmla="*/ 3 h 143"/>
                <a:gd name="T84" fmla="*/ 1 w 137"/>
                <a:gd name="T85" fmla="*/ 3 h 143"/>
                <a:gd name="T86" fmla="*/ 1 w 137"/>
                <a:gd name="T87" fmla="*/ 2 h 143"/>
                <a:gd name="T88" fmla="*/ 1 w 137"/>
                <a:gd name="T89" fmla="*/ 2 h 143"/>
                <a:gd name="T90" fmla="*/ 1 w 137"/>
                <a:gd name="T91" fmla="*/ 2 h 143"/>
                <a:gd name="T92" fmla="*/ 2 w 137"/>
                <a:gd name="T93" fmla="*/ 2 h 143"/>
                <a:gd name="T94" fmla="*/ 0 w 137"/>
                <a:gd name="T95" fmla="*/ 3 h 143"/>
                <a:gd name="T96" fmla="*/ 0 w 137"/>
                <a:gd name="T97" fmla="*/ 3 h 14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37"/>
                <a:gd name="T148" fmla="*/ 0 h 143"/>
                <a:gd name="T149" fmla="*/ 137 w 137"/>
                <a:gd name="T150" fmla="*/ 143 h 14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37" h="143">
                  <a:moveTo>
                    <a:pt x="0" y="138"/>
                  </a:moveTo>
                  <a:lnTo>
                    <a:pt x="6" y="138"/>
                  </a:lnTo>
                  <a:lnTo>
                    <a:pt x="9" y="138"/>
                  </a:lnTo>
                  <a:lnTo>
                    <a:pt x="12" y="137"/>
                  </a:lnTo>
                  <a:lnTo>
                    <a:pt x="14" y="136"/>
                  </a:lnTo>
                  <a:lnTo>
                    <a:pt x="16" y="134"/>
                  </a:lnTo>
                  <a:lnTo>
                    <a:pt x="19" y="133"/>
                  </a:lnTo>
                  <a:lnTo>
                    <a:pt x="20" y="130"/>
                  </a:lnTo>
                  <a:lnTo>
                    <a:pt x="21" y="127"/>
                  </a:lnTo>
                  <a:lnTo>
                    <a:pt x="22" y="124"/>
                  </a:lnTo>
                  <a:lnTo>
                    <a:pt x="22" y="121"/>
                  </a:lnTo>
                  <a:lnTo>
                    <a:pt x="22" y="24"/>
                  </a:lnTo>
                  <a:lnTo>
                    <a:pt x="22" y="20"/>
                  </a:lnTo>
                  <a:lnTo>
                    <a:pt x="21" y="17"/>
                  </a:lnTo>
                  <a:lnTo>
                    <a:pt x="20" y="14"/>
                  </a:lnTo>
                  <a:lnTo>
                    <a:pt x="19" y="12"/>
                  </a:lnTo>
                  <a:lnTo>
                    <a:pt x="16" y="10"/>
                  </a:lnTo>
                  <a:lnTo>
                    <a:pt x="14" y="9"/>
                  </a:lnTo>
                  <a:lnTo>
                    <a:pt x="12" y="8"/>
                  </a:lnTo>
                  <a:lnTo>
                    <a:pt x="9" y="7"/>
                  </a:lnTo>
                  <a:lnTo>
                    <a:pt x="6" y="6"/>
                  </a:lnTo>
                  <a:lnTo>
                    <a:pt x="1" y="6"/>
                  </a:lnTo>
                  <a:lnTo>
                    <a:pt x="1" y="0"/>
                  </a:lnTo>
                  <a:lnTo>
                    <a:pt x="121" y="0"/>
                  </a:lnTo>
                  <a:lnTo>
                    <a:pt x="134" y="37"/>
                  </a:lnTo>
                  <a:lnTo>
                    <a:pt x="126" y="39"/>
                  </a:lnTo>
                  <a:lnTo>
                    <a:pt x="123" y="34"/>
                  </a:lnTo>
                  <a:lnTo>
                    <a:pt x="118" y="30"/>
                  </a:lnTo>
                  <a:lnTo>
                    <a:pt x="113" y="25"/>
                  </a:lnTo>
                  <a:lnTo>
                    <a:pt x="108" y="21"/>
                  </a:lnTo>
                  <a:lnTo>
                    <a:pt x="102" y="18"/>
                  </a:lnTo>
                  <a:lnTo>
                    <a:pt x="97" y="14"/>
                  </a:lnTo>
                  <a:lnTo>
                    <a:pt x="90" y="11"/>
                  </a:lnTo>
                  <a:lnTo>
                    <a:pt x="85" y="10"/>
                  </a:lnTo>
                  <a:lnTo>
                    <a:pt x="78" y="9"/>
                  </a:lnTo>
                  <a:lnTo>
                    <a:pt x="72" y="8"/>
                  </a:lnTo>
                  <a:lnTo>
                    <a:pt x="66" y="8"/>
                  </a:lnTo>
                  <a:lnTo>
                    <a:pt x="63" y="9"/>
                  </a:lnTo>
                  <a:lnTo>
                    <a:pt x="60" y="10"/>
                  </a:lnTo>
                  <a:lnTo>
                    <a:pt x="58" y="11"/>
                  </a:lnTo>
                  <a:lnTo>
                    <a:pt x="55" y="12"/>
                  </a:lnTo>
                  <a:lnTo>
                    <a:pt x="54" y="14"/>
                  </a:lnTo>
                  <a:lnTo>
                    <a:pt x="54" y="18"/>
                  </a:lnTo>
                  <a:lnTo>
                    <a:pt x="53" y="21"/>
                  </a:lnTo>
                  <a:lnTo>
                    <a:pt x="53" y="24"/>
                  </a:lnTo>
                  <a:lnTo>
                    <a:pt x="53" y="29"/>
                  </a:lnTo>
                  <a:lnTo>
                    <a:pt x="53" y="65"/>
                  </a:lnTo>
                  <a:lnTo>
                    <a:pt x="59" y="65"/>
                  </a:lnTo>
                  <a:lnTo>
                    <a:pt x="64" y="65"/>
                  </a:lnTo>
                  <a:lnTo>
                    <a:pt x="69" y="65"/>
                  </a:lnTo>
                  <a:lnTo>
                    <a:pt x="73" y="65"/>
                  </a:lnTo>
                  <a:lnTo>
                    <a:pt x="76" y="64"/>
                  </a:lnTo>
                  <a:lnTo>
                    <a:pt x="80" y="62"/>
                  </a:lnTo>
                  <a:lnTo>
                    <a:pt x="83" y="60"/>
                  </a:lnTo>
                  <a:lnTo>
                    <a:pt x="86" y="58"/>
                  </a:lnTo>
                  <a:lnTo>
                    <a:pt x="88" y="55"/>
                  </a:lnTo>
                  <a:lnTo>
                    <a:pt x="90" y="50"/>
                  </a:lnTo>
                  <a:lnTo>
                    <a:pt x="92" y="45"/>
                  </a:lnTo>
                  <a:lnTo>
                    <a:pt x="100" y="45"/>
                  </a:lnTo>
                  <a:lnTo>
                    <a:pt x="100" y="99"/>
                  </a:lnTo>
                  <a:lnTo>
                    <a:pt x="92" y="99"/>
                  </a:lnTo>
                  <a:lnTo>
                    <a:pt x="90" y="94"/>
                  </a:lnTo>
                  <a:lnTo>
                    <a:pt x="89" y="89"/>
                  </a:lnTo>
                  <a:lnTo>
                    <a:pt x="86" y="86"/>
                  </a:lnTo>
                  <a:lnTo>
                    <a:pt x="84" y="83"/>
                  </a:lnTo>
                  <a:lnTo>
                    <a:pt x="80" y="81"/>
                  </a:lnTo>
                  <a:lnTo>
                    <a:pt x="77" y="78"/>
                  </a:lnTo>
                  <a:lnTo>
                    <a:pt x="73" y="77"/>
                  </a:lnTo>
                  <a:lnTo>
                    <a:pt x="69" y="76"/>
                  </a:lnTo>
                  <a:lnTo>
                    <a:pt x="64" y="76"/>
                  </a:lnTo>
                  <a:lnTo>
                    <a:pt x="59" y="76"/>
                  </a:lnTo>
                  <a:lnTo>
                    <a:pt x="53" y="76"/>
                  </a:lnTo>
                  <a:lnTo>
                    <a:pt x="53" y="117"/>
                  </a:lnTo>
                  <a:lnTo>
                    <a:pt x="53" y="121"/>
                  </a:lnTo>
                  <a:lnTo>
                    <a:pt x="53" y="124"/>
                  </a:lnTo>
                  <a:lnTo>
                    <a:pt x="54" y="127"/>
                  </a:lnTo>
                  <a:lnTo>
                    <a:pt x="54" y="129"/>
                  </a:lnTo>
                  <a:lnTo>
                    <a:pt x="55" y="131"/>
                  </a:lnTo>
                  <a:lnTo>
                    <a:pt x="58" y="133"/>
                  </a:lnTo>
                  <a:lnTo>
                    <a:pt x="59" y="135"/>
                  </a:lnTo>
                  <a:lnTo>
                    <a:pt x="62" y="136"/>
                  </a:lnTo>
                  <a:lnTo>
                    <a:pt x="65" y="136"/>
                  </a:lnTo>
                  <a:lnTo>
                    <a:pt x="69" y="136"/>
                  </a:lnTo>
                  <a:lnTo>
                    <a:pt x="76" y="136"/>
                  </a:lnTo>
                  <a:lnTo>
                    <a:pt x="83" y="135"/>
                  </a:lnTo>
                  <a:lnTo>
                    <a:pt x="90" y="133"/>
                  </a:lnTo>
                  <a:lnTo>
                    <a:pt x="97" y="130"/>
                  </a:lnTo>
                  <a:lnTo>
                    <a:pt x="103" y="127"/>
                  </a:lnTo>
                  <a:lnTo>
                    <a:pt x="110" y="124"/>
                  </a:lnTo>
                  <a:lnTo>
                    <a:pt x="115" y="120"/>
                  </a:lnTo>
                  <a:lnTo>
                    <a:pt x="121" y="115"/>
                  </a:lnTo>
                  <a:lnTo>
                    <a:pt x="126" y="110"/>
                  </a:lnTo>
                  <a:lnTo>
                    <a:pt x="131" y="104"/>
                  </a:lnTo>
                  <a:lnTo>
                    <a:pt x="137" y="108"/>
                  </a:lnTo>
                  <a:lnTo>
                    <a:pt x="121" y="143"/>
                  </a:lnTo>
                  <a:lnTo>
                    <a:pt x="1" y="143"/>
                  </a:lnTo>
                  <a:lnTo>
                    <a:pt x="1" y="138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26" name="Freeform 1102"/>
            <p:cNvSpPr>
              <a:spLocks/>
            </p:cNvSpPr>
            <p:nvPr/>
          </p:nvSpPr>
          <p:spPr bwMode="auto">
            <a:xfrm>
              <a:off x="3901" y="3612"/>
              <a:ext cx="68" cy="72"/>
            </a:xfrm>
            <a:custGeom>
              <a:avLst/>
              <a:gdLst>
                <a:gd name="T0" fmla="*/ 0 w 137"/>
                <a:gd name="T1" fmla="*/ 3 h 143"/>
                <a:gd name="T2" fmla="*/ 0 w 137"/>
                <a:gd name="T3" fmla="*/ 3 h 143"/>
                <a:gd name="T4" fmla="*/ 0 w 137"/>
                <a:gd name="T5" fmla="*/ 3 h 143"/>
                <a:gd name="T6" fmla="*/ 0 w 137"/>
                <a:gd name="T7" fmla="*/ 3 h 143"/>
                <a:gd name="T8" fmla="*/ 0 w 137"/>
                <a:gd name="T9" fmla="*/ 2 h 143"/>
                <a:gd name="T10" fmla="*/ 0 w 137"/>
                <a:gd name="T11" fmla="*/ 1 h 143"/>
                <a:gd name="T12" fmla="*/ 0 w 137"/>
                <a:gd name="T13" fmla="*/ 1 h 143"/>
                <a:gd name="T14" fmla="*/ 0 w 137"/>
                <a:gd name="T15" fmla="*/ 1 h 143"/>
                <a:gd name="T16" fmla="*/ 0 w 137"/>
                <a:gd name="T17" fmla="*/ 1 h 143"/>
                <a:gd name="T18" fmla="*/ 0 w 137"/>
                <a:gd name="T19" fmla="*/ 1 h 143"/>
                <a:gd name="T20" fmla="*/ 0 w 137"/>
                <a:gd name="T21" fmla="*/ 1 h 143"/>
                <a:gd name="T22" fmla="*/ 1 w 137"/>
                <a:gd name="T23" fmla="*/ 0 h 143"/>
                <a:gd name="T24" fmla="*/ 1 w 137"/>
                <a:gd name="T25" fmla="*/ 1 h 143"/>
                <a:gd name="T26" fmla="*/ 1 w 137"/>
                <a:gd name="T27" fmla="*/ 1 h 143"/>
                <a:gd name="T28" fmla="*/ 1 w 137"/>
                <a:gd name="T29" fmla="*/ 1 h 143"/>
                <a:gd name="T30" fmla="*/ 1 w 137"/>
                <a:gd name="T31" fmla="*/ 1 h 143"/>
                <a:gd name="T32" fmla="*/ 1 w 137"/>
                <a:gd name="T33" fmla="*/ 1 h 143"/>
                <a:gd name="T34" fmla="*/ 1 w 137"/>
                <a:gd name="T35" fmla="*/ 1 h 143"/>
                <a:gd name="T36" fmla="*/ 0 w 137"/>
                <a:gd name="T37" fmla="*/ 1 h 143"/>
                <a:gd name="T38" fmla="*/ 0 w 137"/>
                <a:gd name="T39" fmla="*/ 1 h 143"/>
                <a:gd name="T40" fmla="*/ 0 w 137"/>
                <a:gd name="T41" fmla="*/ 1 h 143"/>
                <a:gd name="T42" fmla="*/ 0 w 137"/>
                <a:gd name="T43" fmla="*/ 1 h 143"/>
                <a:gd name="T44" fmla="*/ 0 w 137"/>
                <a:gd name="T45" fmla="*/ 1 h 143"/>
                <a:gd name="T46" fmla="*/ 0 w 137"/>
                <a:gd name="T47" fmla="*/ 2 h 143"/>
                <a:gd name="T48" fmla="*/ 1 w 137"/>
                <a:gd name="T49" fmla="*/ 2 h 143"/>
                <a:gd name="T50" fmla="*/ 1 w 137"/>
                <a:gd name="T51" fmla="*/ 1 h 143"/>
                <a:gd name="T52" fmla="*/ 1 w 137"/>
                <a:gd name="T53" fmla="*/ 1 h 143"/>
                <a:gd name="T54" fmla="*/ 1 w 137"/>
                <a:gd name="T55" fmla="*/ 1 h 143"/>
                <a:gd name="T56" fmla="*/ 1 w 137"/>
                <a:gd name="T57" fmla="*/ 1 h 143"/>
                <a:gd name="T58" fmla="*/ 1 w 137"/>
                <a:gd name="T59" fmla="*/ 2 h 143"/>
                <a:gd name="T60" fmla="*/ 1 w 137"/>
                <a:gd name="T61" fmla="*/ 2 h 143"/>
                <a:gd name="T62" fmla="*/ 1 w 137"/>
                <a:gd name="T63" fmla="*/ 2 h 143"/>
                <a:gd name="T64" fmla="*/ 1 w 137"/>
                <a:gd name="T65" fmla="*/ 2 h 143"/>
                <a:gd name="T66" fmla="*/ 1 w 137"/>
                <a:gd name="T67" fmla="*/ 2 h 143"/>
                <a:gd name="T68" fmla="*/ 1 w 137"/>
                <a:gd name="T69" fmla="*/ 2 h 143"/>
                <a:gd name="T70" fmla="*/ 0 w 137"/>
                <a:gd name="T71" fmla="*/ 2 h 143"/>
                <a:gd name="T72" fmla="*/ 0 w 137"/>
                <a:gd name="T73" fmla="*/ 2 h 143"/>
                <a:gd name="T74" fmla="*/ 0 w 137"/>
                <a:gd name="T75" fmla="*/ 2 h 143"/>
                <a:gd name="T76" fmla="*/ 0 w 137"/>
                <a:gd name="T77" fmla="*/ 3 h 143"/>
                <a:gd name="T78" fmla="*/ 0 w 137"/>
                <a:gd name="T79" fmla="*/ 3 h 143"/>
                <a:gd name="T80" fmla="*/ 1 w 137"/>
                <a:gd name="T81" fmla="*/ 3 h 143"/>
                <a:gd name="T82" fmla="*/ 1 w 137"/>
                <a:gd name="T83" fmla="*/ 3 h 143"/>
                <a:gd name="T84" fmla="*/ 1 w 137"/>
                <a:gd name="T85" fmla="*/ 3 h 143"/>
                <a:gd name="T86" fmla="*/ 1 w 137"/>
                <a:gd name="T87" fmla="*/ 2 h 143"/>
                <a:gd name="T88" fmla="*/ 1 w 137"/>
                <a:gd name="T89" fmla="*/ 2 h 143"/>
                <a:gd name="T90" fmla="*/ 1 w 137"/>
                <a:gd name="T91" fmla="*/ 2 h 143"/>
                <a:gd name="T92" fmla="*/ 2 w 137"/>
                <a:gd name="T93" fmla="*/ 2 h 143"/>
                <a:gd name="T94" fmla="*/ 0 w 137"/>
                <a:gd name="T95" fmla="*/ 3 h 143"/>
                <a:gd name="T96" fmla="*/ 0 w 137"/>
                <a:gd name="T97" fmla="*/ 3 h 14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37"/>
                <a:gd name="T148" fmla="*/ 0 h 143"/>
                <a:gd name="T149" fmla="*/ 137 w 137"/>
                <a:gd name="T150" fmla="*/ 143 h 14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37" h="143">
                  <a:moveTo>
                    <a:pt x="0" y="138"/>
                  </a:moveTo>
                  <a:lnTo>
                    <a:pt x="6" y="138"/>
                  </a:lnTo>
                  <a:lnTo>
                    <a:pt x="9" y="138"/>
                  </a:lnTo>
                  <a:lnTo>
                    <a:pt x="12" y="137"/>
                  </a:lnTo>
                  <a:lnTo>
                    <a:pt x="14" y="136"/>
                  </a:lnTo>
                  <a:lnTo>
                    <a:pt x="16" y="134"/>
                  </a:lnTo>
                  <a:lnTo>
                    <a:pt x="19" y="133"/>
                  </a:lnTo>
                  <a:lnTo>
                    <a:pt x="20" y="130"/>
                  </a:lnTo>
                  <a:lnTo>
                    <a:pt x="21" y="127"/>
                  </a:lnTo>
                  <a:lnTo>
                    <a:pt x="22" y="124"/>
                  </a:lnTo>
                  <a:lnTo>
                    <a:pt x="22" y="121"/>
                  </a:lnTo>
                  <a:lnTo>
                    <a:pt x="22" y="24"/>
                  </a:lnTo>
                  <a:lnTo>
                    <a:pt x="22" y="20"/>
                  </a:lnTo>
                  <a:lnTo>
                    <a:pt x="21" y="17"/>
                  </a:lnTo>
                  <a:lnTo>
                    <a:pt x="20" y="14"/>
                  </a:lnTo>
                  <a:lnTo>
                    <a:pt x="19" y="12"/>
                  </a:lnTo>
                  <a:lnTo>
                    <a:pt x="16" y="10"/>
                  </a:lnTo>
                  <a:lnTo>
                    <a:pt x="14" y="9"/>
                  </a:lnTo>
                  <a:lnTo>
                    <a:pt x="12" y="8"/>
                  </a:lnTo>
                  <a:lnTo>
                    <a:pt x="9" y="7"/>
                  </a:lnTo>
                  <a:lnTo>
                    <a:pt x="6" y="6"/>
                  </a:lnTo>
                  <a:lnTo>
                    <a:pt x="1" y="6"/>
                  </a:lnTo>
                  <a:lnTo>
                    <a:pt x="1" y="0"/>
                  </a:lnTo>
                  <a:lnTo>
                    <a:pt x="121" y="0"/>
                  </a:lnTo>
                  <a:lnTo>
                    <a:pt x="134" y="37"/>
                  </a:lnTo>
                  <a:lnTo>
                    <a:pt x="126" y="39"/>
                  </a:lnTo>
                  <a:lnTo>
                    <a:pt x="123" y="34"/>
                  </a:lnTo>
                  <a:lnTo>
                    <a:pt x="118" y="30"/>
                  </a:lnTo>
                  <a:lnTo>
                    <a:pt x="113" y="25"/>
                  </a:lnTo>
                  <a:lnTo>
                    <a:pt x="108" y="21"/>
                  </a:lnTo>
                  <a:lnTo>
                    <a:pt x="102" y="18"/>
                  </a:lnTo>
                  <a:lnTo>
                    <a:pt x="97" y="14"/>
                  </a:lnTo>
                  <a:lnTo>
                    <a:pt x="90" y="11"/>
                  </a:lnTo>
                  <a:lnTo>
                    <a:pt x="85" y="10"/>
                  </a:lnTo>
                  <a:lnTo>
                    <a:pt x="78" y="9"/>
                  </a:lnTo>
                  <a:lnTo>
                    <a:pt x="72" y="8"/>
                  </a:lnTo>
                  <a:lnTo>
                    <a:pt x="66" y="8"/>
                  </a:lnTo>
                  <a:lnTo>
                    <a:pt x="63" y="9"/>
                  </a:lnTo>
                  <a:lnTo>
                    <a:pt x="60" y="10"/>
                  </a:lnTo>
                  <a:lnTo>
                    <a:pt x="58" y="11"/>
                  </a:lnTo>
                  <a:lnTo>
                    <a:pt x="55" y="12"/>
                  </a:lnTo>
                  <a:lnTo>
                    <a:pt x="54" y="14"/>
                  </a:lnTo>
                  <a:lnTo>
                    <a:pt x="54" y="18"/>
                  </a:lnTo>
                  <a:lnTo>
                    <a:pt x="53" y="21"/>
                  </a:lnTo>
                  <a:lnTo>
                    <a:pt x="53" y="24"/>
                  </a:lnTo>
                  <a:lnTo>
                    <a:pt x="53" y="29"/>
                  </a:lnTo>
                  <a:lnTo>
                    <a:pt x="53" y="65"/>
                  </a:lnTo>
                  <a:lnTo>
                    <a:pt x="59" y="65"/>
                  </a:lnTo>
                  <a:lnTo>
                    <a:pt x="64" y="65"/>
                  </a:lnTo>
                  <a:lnTo>
                    <a:pt x="69" y="65"/>
                  </a:lnTo>
                  <a:lnTo>
                    <a:pt x="73" y="65"/>
                  </a:lnTo>
                  <a:lnTo>
                    <a:pt x="76" y="64"/>
                  </a:lnTo>
                  <a:lnTo>
                    <a:pt x="80" y="62"/>
                  </a:lnTo>
                  <a:lnTo>
                    <a:pt x="83" y="60"/>
                  </a:lnTo>
                  <a:lnTo>
                    <a:pt x="86" y="58"/>
                  </a:lnTo>
                  <a:lnTo>
                    <a:pt x="88" y="55"/>
                  </a:lnTo>
                  <a:lnTo>
                    <a:pt x="90" y="50"/>
                  </a:lnTo>
                  <a:lnTo>
                    <a:pt x="92" y="45"/>
                  </a:lnTo>
                  <a:lnTo>
                    <a:pt x="100" y="45"/>
                  </a:lnTo>
                  <a:lnTo>
                    <a:pt x="100" y="99"/>
                  </a:lnTo>
                  <a:lnTo>
                    <a:pt x="92" y="99"/>
                  </a:lnTo>
                  <a:lnTo>
                    <a:pt x="90" y="94"/>
                  </a:lnTo>
                  <a:lnTo>
                    <a:pt x="89" y="89"/>
                  </a:lnTo>
                  <a:lnTo>
                    <a:pt x="86" y="86"/>
                  </a:lnTo>
                  <a:lnTo>
                    <a:pt x="84" y="83"/>
                  </a:lnTo>
                  <a:lnTo>
                    <a:pt x="80" y="81"/>
                  </a:lnTo>
                  <a:lnTo>
                    <a:pt x="77" y="78"/>
                  </a:lnTo>
                  <a:lnTo>
                    <a:pt x="73" y="77"/>
                  </a:lnTo>
                  <a:lnTo>
                    <a:pt x="69" y="76"/>
                  </a:lnTo>
                  <a:lnTo>
                    <a:pt x="64" y="76"/>
                  </a:lnTo>
                  <a:lnTo>
                    <a:pt x="59" y="76"/>
                  </a:lnTo>
                  <a:lnTo>
                    <a:pt x="53" y="76"/>
                  </a:lnTo>
                  <a:lnTo>
                    <a:pt x="53" y="117"/>
                  </a:lnTo>
                  <a:lnTo>
                    <a:pt x="53" y="121"/>
                  </a:lnTo>
                  <a:lnTo>
                    <a:pt x="53" y="124"/>
                  </a:lnTo>
                  <a:lnTo>
                    <a:pt x="54" y="127"/>
                  </a:lnTo>
                  <a:lnTo>
                    <a:pt x="54" y="129"/>
                  </a:lnTo>
                  <a:lnTo>
                    <a:pt x="55" y="131"/>
                  </a:lnTo>
                  <a:lnTo>
                    <a:pt x="58" y="133"/>
                  </a:lnTo>
                  <a:lnTo>
                    <a:pt x="59" y="135"/>
                  </a:lnTo>
                  <a:lnTo>
                    <a:pt x="62" y="136"/>
                  </a:lnTo>
                  <a:lnTo>
                    <a:pt x="65" y="136"/>
                  </a:lnTo>
                  <a:lnTo>
                    <a:pt x="69" y="136"/>
                  </a:lnTo>
                  <a:lnTo>
                    <a:pt x="76" y="136"/>
                  </a:lnTo>
                  <a:lnTo>
                    <a:pt x="83" y="135"/>
                  </a:lnTo>
                  <a:lnTo>
                    <a:pt x="90" y="133"/>
                  </a:lnTo>
                  <a:lnTo>
                    <a:pt x="97" y="130"/>
                  </a:lnTo>
                  <a:lnTo>
                    <a:pt x="103" y="127"/>
                  </a:lnTo>
                  <a:lnTo>
                    <a:pt x="110" y="124"/>
                  </a:lnTo>
                  <a:lnTo>
                    <a:pt x="115" y="120"/>
                  </a:lnTo>
                  <a:lnTo>
                    <a:pt x="121" y="115"/>
                  </a:lnTo>
                  <a:lnTo>
                    <a:pt x="126" y="110"/>
                  </a:lnTo>
                  <a:lnTo>
                    <a:pt x="131" y="104"/>
                  </a:lnTo>
                  <a:lnTo>
                    <a:pt x="137" y="108"/>
                  </a:lnTo>
                  <a:lnTo>
                    <a:pt x="121" y="143"/>
                  </a:lnTo>
                  <a:lnTo>
                    <a:pt x="1" y="143"/>
                  </a:lnTo>
                  <a:lnTo>
                    <a:pt x="1" y="138"/>
                  </a:lnTo>
                </a:path>
              </a:pathLst>
            </a:custGeom>
            <a:noFill/>
            <a:ln w="3175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27" name="Freeform 1103"/>
            <p:cNvSpPr>
              <a:spLocks/>
            </p:cNvSpPr>
            <p:nvPr/>
          </p:nvSpPr>
          <p:spPr bwMode="auto">
            <a:xfrm>
              <a:off x="3974" y="3603"/>
              <a:ext cx="59" cy="81"/>
            </a:xfrm>
            <a:custGeom>
              <a:avLst/>
              <a:gdLst>
                <a:gd name="T0" fmla="*/ 2 w 118"/>
                <a:gd name="T1" fmla="*/ 1 h 161"/>
                <a:gd name="T2" fmla="*/ 2 w 118"/>
                <a:gd name="T3" fmla="*/ 1 h 161"/>
                <a:gd name="T4" fmla="*/ 1 w 118"/>
                <a:gd name="T5" fmla="*/ 1 h 161"/>
                <a:gd name="T6" fmla="*/ 1 w 118"/>
                <a:gd name="T7" fmla="*/ 1 h 161"/>
                <a:gd name="T8" fmla="*/ 1 w 118"/>
                <a:gd name="T9" fmla="*/ 1 h 161"/>
                <a:gd name="T10" fmla="*/ 1 w 118"/>
                <a:gd name="T11" fmla="*/ 1 h 161"/>
                <a:gd name="T12" fmla="*/ 1 w 118"/>
                <a:gd name="T13" fmla="*/ 1 h 161"/>
                <a:gd name="T14" fmla="*/ 1 w 118"/>
                <a:gd name="T15" fmla="*/ 1 h 161"/>
                <a:gd name="T16" fmla="*/ 1 w 118"/>
                <a:gd name="T17" fmla="*/ 1 h 161"/>
                <a:gd name="T18" fmla="*/ 1 w 118"/>
                <a:gd name="T19" fmla="*/ 1 h 161"/>
                <a:gd name="T20" fmla="*/ 1 w 118"/>
                <a:gd name="T21" fmla="*/ 1 h 161"/>
                <a:gd name="T22" fmla="*/ 2 w 118"/>
                <a:gd name="T23" fmla="*/ 2 h 161"/>
                <a:gd name="T24" fmla="*/ 2 w 118"/>
                <a:gd name="T25" fmla="*/ 2 h 161"/>
                <a:gd name="T26" fmla="*/ 2 w 118"/>
                <a:gd name="T27" fmla="*/ 2 h 161"/>
                <a:gd name="T28" fmla="*/ 2 w 118"/>
                <a:gd name="T29" fmla="*/ 2 h 161"/>
                <a:gd name="T30" fmla="*/ 2 w 118"/>
                <a:gd name="T31" fmla="*/ 3 h 161"/>
                <a:gd name="T32" fmla="*/ 2 w 118"/>
                <a:gd name="T33" fmla="*/ 3 h 161"/>
                <a:gd name="T34" fmla="*/ 2 w 118"/>
                <a:gd name="T35" fmla="*/ 3 h 161"/>
                <a:gd name="T36" fmla="*/ 2 w 118"/>
                <a:gd name="T37" fmla="*/ 3 h 161"/>
                <a:gd name="T38" fmla="*/ 1 w 118"/>
                <a:gd name="T39" fmla="*/ 3 h 161"/>
                <a:gd name="T40" fmla="*/ 1 w 118"/>
                <a:gd name="T41" fmla="*/ 3 h 161"/>
                <a:gd name="T42" fmla="*/ 1 w 118"/>
                <a:gd name="T43" fmla="*/ 3 h 161"/>
                <a:gd name="T44" fmla="*/ 1 w 118"/>
                <a:gd name="T45" fmla="*/ 3 h 161"/>
                <a:gd name="T46" fmla="*/ 1 w 118"/>
                <a:gd name="T47" fmla="*/ 3 h 161"/>
                <a:gd name="T48" fmla="*/ 1 w 118"/>
                <a:gd name="T49" fmla="*/ 3 h 161"/>
                <a:gd name="T50" fmla="*/ 1 w 118"/>
                <a:gd name="T51" fmla="*/ 3 h 161"/>
                <a:gd name="T52" fmla="*/ 1 w 118"/>
                <a:gd name="T53" fmla="*/ 3 h 161"/>
                <a:gd name="T54" fmla="*/ 1 w 118"/>
                <a:gd name="T55" fmla="*/ 2 h 161"/>
                <a:gd name="T56" fmla="*/ 1 w 118"/>
                <a:gd name="T57" fmla="*/ 2 h 161"/>
                <a:gd name="T58" fmla="*/ 1 w 118"/>
                <a:gd name="T59" fmla="*/ 3 h 161"/>
                <a:gd name="T60" fmla="*/ 1 w 118"/>
                <a:gd name="T61" fmla="*/ 3 h 161"/>
                <a:gd name="T62" fmla="*/ 2 w 118"/>
                <a:gd name="T63" fmla="*/ 3 h 161"/>
                <a:gd name="T64" fmla="*/ 2 w 118"/>
                <a:gd name="T65" fmla="*/ 3 h 161"/>
                <a:gd name="T66" fmla="*/ 2 w 118"/>
                <a:gd name="T67" fmla="*/ 3 h 161"/>
                <a:gd name="T68" fmla="*/ 2 w 118"/>
                <a:gd name="T69" fmla="*/ 2 h 161"/>
                <a:gd name="T70" fmla="*/ 2 w 118"/>
                <a:gd name="T71" fmla="*/ 2 h 161"/>
                <a:gd name="T72" fmla="*/ 2 w 118"/>
                <a:gd name="T73" fmla="*/ 2 h 161"/>
                <a:gd name="T74" fmla="*/ 2 w 118"/>
                <a:gd name="T75" fmla="*/ 2 h 161"/>
                <a:gd name="T76" fmla="*/ 1 w 118"/>
                <a:gd name="T77" fmla="*/ 2 h 161"/>
                <a:gd name="T78" fmla="*/ 1 w 118"/>
                <a:gd name="T79" fmla="*/ 2 h 161"/>
                <a:gd name="T80" fmla="*/ 1 w 118"/>
                <a:gd name="T81" fmla="*/ 2 h 161"/>
                <a:gd name="T82" fmla="*/ 0 w 118"/>
                <a:gd name="T83" fmla="*/ 1 h 161"/>
                <a:gd name="T84" fmla="*/ 1 w 118"/>
                <a:gd name="T85" fmla="*/ 1 h 161"/>
                <a:gd name="T86" fmla="*/ 1 w 118"/>
                <a:gd name="T87" fmla="*/ 1 h 161"/>
                <a:gd name="T88" fmla="*/ 1 w 118"/>
                <a:gd name="T89" fmla="*/ 1 h 161"/>
                <a:gd name="T90" fmla="*/ 1 w 118"/>
                <a:gd name="T91" fmla="*/ 1 h 161"/>
                <a:gd name="T92" fmla="*/ 1 w 118"/>
                <a:gd name="T93" fmla="*/ 1 h 161"/>
                <a:gd name="T94" fmla="*/ 1 w 118"/>
                <a:gd name="T95" fmla="*/ 1 h 161"/>
                <a:gd name="T96" fmla="*/ 1 w 118"/>
                <a:gd name="T97" fmla="*/ 1 h 161"/>
                <a:gd name="T98" fmla="*/ 1 w 118"/>
                <a:gd name="T99" fmla="*/ 1 h 161"/>
                <a:gd name="T100" fmla="*/ 2 w 118"/>
                <a:gd name="T101" fmla="*/ 1 h 161"/>
                <a:gd name="T102" fmla="*/ 2 w 118"/>
                <a:gd name="T103" fmla="*/ 1 h 161"/>
                <a:gd name="T104" fmla="*/ 2 w 118"/>
                <a:gd name="T105" fmla="*/ 1 h 161"/>
                <a:gd name="T106" fmla="*/ 2 w 118"/>
                <a:gd name="T107" fmla="*/ 1 h 161"/>
                <a:gd name="T108" fmla="*/ 2 w 118"/>
                <a:gd name="T109" fmla="*/ 0 h 161"/>
                <a:gd name="T110" fmla="*/ 2 w 118"/>
                <a:gd name="T111" fmla="*/ 1 h 16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8"/>
                <a:gd name="T169" fmla="*/ 0 h 161"/>
                <a:gd name="T170" fmla="*/ 118 w 118"/>
                <a:gd name="T171" fmla="*/ 161 h 16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8" h="161">
                  <a:moveTo>
                    <a:pt x="100" y="39"/>
                  </a:moveTo>
                  <a:lnTo>
                    <a:pt x="94" y="44"/>
                  </a:lnTo>
                  <a:lnTo>
                    <a:pt x="89" y="40"/>
                  </a:lnTo>
                  <a:lnTo>
                    <a:pt x="85" y="35"/>
                  </a:lnTo>
                  <a:lnTo>
                    <a:pt x="80" y="30"/>
                  </a:lnTo>
                  <a:lnTo>
                    <a:pt x="75" y="26"/>
                  </a:lnTo>
                  <a:lnTo>
                    <a:pt x="69" y="23"/>
                  </a:lnTo>
                  <a:lnTo>
                    <a:pt x="63" y="19"/>
                  </a:lnTo>
                  <a:lnTo>
                    <a:pt x="57" y="16"/>
                  </a:lnTo>
                  <a:lnTo>
                    <a:pt x="52" y="14"/>
                  </a:lnTo>
                  <a:lnTo>
                    <a:pt x="45" y="13"/>
                  </a:lnTo>
                  <a:lnTo>
                    <a:pt x="39" y="13"/>
                  </a:lnTo>
                  <a:lnTo>
                    <a:pt x="35" y="14"/>
                  </a:lnTo>
                  <a:lnTo>
                    <a:pt x="32" y="16"/>
                  </a:lnTo>
                  <a:lnTo>
                    <a:pt x="29" y="17"/>
                  </a:lnTo>
                  <a:lnTo>
                    <a:pt x="26" y="19"/>
                  </a:lnTo>
                  <a:lnTo>
                    <a:pt x="23" y="22"/>
                  </a:lnTo>
                  <a:lnTo>
                    <a:pt x="21" y="25"/>
                  </a:lnTo>
                  <a:lnTo>
                    <a:pt x="19" y="28"/>
                  </a:lnTo>
                  <a:lnTo>
                    <a:pt x="18" y="31"/>
                  </a:lnTo>
                  <a:lnTo>
                    <a:pt x="18" y="36"/>
                  </a:lnTo>
                  <a:lnTo>
                    <a:pt x="18" y="39"/>
                  </a:lnTo>
                  <a:lnTo>
                    <a:pt x="19" y="43"/>
                  </a:lnTo>
                  <a:lnTo>
                    <a:pt x="21" y="48"/>
                  </a:lnTo>
                  <a:lnTo>
                    <a:pt x="23" y="50"/>
                  </a:lnTo>
                  <a:lnTo>
                    <a:pt x="27" y="53"/>
                  </a:lnTo>
                  <a:lnTo>
                    <a:pt x="31" y="54"/>
                  </a:lnTo>
                  <a:lnTo>
                    <a:pt x="34" y="56"/>
                  </a:lnTo>
                  <a:lnTo>
                    <a:pt x="39" y="57"/>
                  </a:lnTo>
                  <a:lnTo>
                    <a:pt x="43" y="58"/>
                  </a:lnTo>
                  <a:lnTo>
                    <a:pt x="47" y="60"/>
                  </a:lnTo>
                  <a:lnTo>
                    <a:pt x="52" y="61"/>
                  </a:lnTo>
                  <a:lnTo>
                    <a:pt x="62" y="61"/>
                  </a:lnTo>
                  <a:lnTo>
                    <a:pt x="70" y="62"/>
                  </a:lnTo>
                  <a:lnTo>
                    <a:pt x="78" y="64"/>
                  </a:lnTo>
                  <a:lnTo>
                    <a:pt x="84" y="66"/>
                  </a:lnTo>
                  <a:lnTo>
                    <a:pt x="92" y="69"/>
                  </a:lnTo>
                  <a:lnTo>
                    <a:pt x="98" y="73"/>
                  </a:lnTo>
                  <a:lnTo>
                    <a:pt x="104" y="77"/>
                  </a:lnTo>
                  <a:lnTo>
                    <a:pt x="108" y="81"/>
                  </a:lnTo>
                  <a:lnTo>
                    <a:pt x="112" y="87"/>
                  </a:lnTo>
                  <a:lnTo>
                    <a:pt x="115" y="94"/>
                  </a:lnTo>
                  <a:lnTo>
                    <a:pt x="117" y="102"/>
                  </a:lnTo>
                  <a:lnTo>
                    <a:pt x="118" y="109"/>
                  </a:lnTo>
                  <a:lnTo>
                    <a:pt x="117" y="117"/>
                  </a:lnTo>
                  <a:lnTo>
                    <a:pt x="114" y="125"/>
                  </a:lnTo>
                  <a:lnTo>
                    <a:pt x="111" y="131"/>
                  </a:lnTo>
                  <a:lnTo>
                    <a:pt x="107" y="136"/>
                  </a:lnTo>
                  <a:lnTo>
                    <a:pt x="102" y="142"/>
                  </a:lnTo>
                  <a:lnTo>
                    <a:pt x="96" y="146"/>
                  </a:lnTo>
                  <a:lnTo>
                    <a:pt x="89" y="149"/>
                  </a:lnTo>
                  <a:lnTo>
                    <a:pt x="83" y="153"/>
                  </a:lnTo>
                  <a:lnTo>
                    <a:pt x="75" y="154"/>
                  </a:lnTo>
                  <a:lnTo>
                    <a:pt x="73" y="154"/>
                  </a:lnTo>
                  <a:lnTo>
                    <a:pt x="70" y="155"/>
                  </a:lnTo>
                  <a:lnTo>
                    <a:pt x="68" y="155"/>
                  </a:lnTo>
                  <a:lnTo>
                    <a:pt x="66" y="155"/>
                  </a:lnTo>
                  <a:lnTo>
                    <a:pt x="62" y="155"/>
                  </a:lnTo>
                  <a:lnTo>
                    <a:pt x="60" y="155"/>
                  </a:lnTo>
                  <a:lnTo>
                    <a:pt x="57" y="155"/>
                  </a:lnTo>
                  <a:lnTo>
                    <a:pt x="55" y="155"/>
                  </a:lnTo>
                  <a:lnTo>
                    <a:pt x="52" y="154"/>
                  </a:lnTo>
                  <a:lnTo>
                    <a:pt x="49" y="154"/>
                  </a:lnTo>
                  <a:lnTo>
                    <a:pt x="48" y="154"/>
                  </a:lnTo>
                  <a:lnTo>
                    <a:pt x="47" y="154"/>
                  </a:lnTo>
                  <a:lnTo>
                    <a:pt x="47" y="153"/>
                  </a:lnTo>
                  <a:lnTo>
                    <a:pt x="46" y="153"/>
                  </a:lnTo>
                  <a:lnTo>
                    <a:pt x="45" y="153"/>
                  </a:lnTo>
                  <a:lnTo>
                    <a:pt x="44" y="153"/>
                  </a:lnTo>
                  <a:lnTo>
                    <a:pt x="43" y="153"/>
                  </a:lnTo>
                  <a:lnTo>
                    <a:pt x="42" y="153"/>
                  </a:lnTo>
                  <a:lnTo>
                    <a:pt x="41" y="154"/>
                  </a:lnTo>
                  <a:lnTo>
                    <a:pt x="39" y="154"/>
                  </a:lnTo>
                  <a:lnTo>
                    <a:pt x="37" y="154"/>
                  </a:lnTo>
                  <a:lnTo>
                    <a:pt x="36" y="154"/>
                  </a:lnTo>
                  <a:lnTo>
                    <a:pt x="35" y="154"/>
                  </a:lnTo>
                  <a:lnTo>
                    <a:pt x="34" y="155"/>
                  </a:lnTo>
                  <a:lnTo>
                    <a:pt x="33" y="155"/>
                  </a:lnTo>
                  <a:lnTo>
                    <a:pt x="31" y="156"/>
                  </a:lnTo>
                  <a:lnTo>
                    <a:pt x="29" y="158"/>
                  </a:lnTo>
                  <a:lnTo>
                    <a:pt x="27" y="159"/>
                  </a:lnTo>
                  <a:lnTo>
                    <a:pt x="23" y="161"/>
                  </a:lnTo>
                  <a:lnTo>
                    <a:pt x="5" y="117"/>
                  </a:lnTo>
                  <a:lnTo>
                    <a:pt x="13" y="115"/>
                  </a:lnTo>
                  <a:lnTo>
                    <a:pt x="17" y="120"/>
                  </a:lnTo>
                  <a:lnTo>
                    <a:pt x="21" y="125"/>
                  </a:lnTo>
                  <a:lnTo>
                    <a:pt x="27" y="130"/>
                  </a:lnTo>
                  <a:lnTo>
                    <a:pt x="32" y="134"/>
                  </a:lnTo>
                  <a:lnTo>
                    <a:pt x="39" y="139"/>
                  </a:lnTo>
                  <a:lnTo>
                    <a:pt x="45" y="142"/>
                  </a:lnTo>
                  <a:lnTo>
                    <a:pt x="52" y="145"/>
                  </a:lnTo>
                  <a:lnTo>
                    <a:pt x="58" y="147"/>
                  </a:lnTo>
                  <a:lnTo>
                    <a:pt x="66" y="148"/>
                  </a:lnTo>
                  <a:lnTo>
                    <a:pt x="72" y="148"/>
                  </a:lnTo>
                  <a:lnTo>
                    <a:pt x="76" y="147"/>
                  </a:lnTo>
                  <a:lnTo>
                    <a:pt x="81" y="145"/>
                  </a:lnTo>
                  <a:lnTo>
                    <a:pt x="84" y="143"/>
                  </a:lnTo>
                  <a:lnTo>
                    <a:pt x="87" y="141"/>
                  </a:lnTo>
                  <a:lnTo>
                    <a:pt x="91" y="138"/>
                  </a:lnTo>
                  <a:lnTo>
                    <a:pt x="93" y="134"/>
                  </a:lnTo>
                  <a:lnTo>
                    <a:pt x="95" y="130"/>
                  </a:lnTo>
                  <a:lnTo>
                    <a:pt x="96" y="127"/>
                  </a:lnTo>
                  <a:lnTo>
                    <a:pt x="96" y="122"/>
                  </a:lnTo>
                  <a:lnTo>
                    <a:pt x="96" y="117"/>
                  </a:lnTo>
                  <a:lnTo>
                    <a:pt x="95" y="113"/>
                  </a:lnTo>
                  <a:lnTo>
                    <a:pt x="94" y="109"/>
                  </a:lnTo>
                  <a:lnTo>
                    <a:pt x="91" y="107"/>
                  </a:lnTo>
                  <a:lnTo>
                    <a:pt x="88" y="104"/>
                  </a:lnTo>
                  <a:lnTo>
                    <a:pt x="85" y="103"/>
                  </a:lnTo>
                  <a:lnTo>
                    <a:pt x="81" y="101"/>
                  </a:lnTo>
                  <a:lnTo>
                    <a:pt x="76" y="100"/>
                  </a:lnTo>
                  <a:lnTo>
                    <a:pt x="73" y="99"/>
                  </a:lnTo>
                  <a:lnTo>
                    <a:pt x="69" y="97"/>
                  </a:lnTo>
                  <a:lnTo>
                    <a:pt x="65" y="96"/>
                  </a:lnTo>
                  <a:lnTo>
                    <a:pt x="57" y="95"/>
                  </a:lnTo>
                  <a:lnTo>
                    <a:pt x="48" y="94"/>
                  </a:lnTo>
                  <a:lnTo>
                    <a:pt x="40" y="92"/>
                  </a:lnTo>
                  <a:lnTo>
                    <a:pt x="31" y="90"/>
                  </a:lnTo>
                  <a:lnTo>
                    <a:pt x="23" y="87"/>
                  </a:lnTo>
                  <a:lnTo>
                    <a:pt x="17" y="82"/>
                  </a:lnTo>
                  <a:lnTo>
                    <a:pt x="10" y="78"/>
                  </a:lnTo>
                  <a:lnTo>
                    <a:pt x="5" y="71"/>
                  </a:lnTo>
                  <a:lnTo>
                    <a:pt x="2" y="64"/>
                  </a:lnTo>
                  <a:lnTo>
                    <a:pt x="0" y="55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2" y="34"/>
                  </a:lnTo>
                  <a:lnTo>
                    <a:pt x="4" y="28"/>
                  </a:lnTo>
                  <a:lnTo>
                    <a:pt x="8" y="23"/>
                  </a:lnTo>
                  <a:lnTo>
                    <a:pt x="13" y="18"/>
                  </a:lnTo>
                  <a:lnTo>
                    <a:pt x="17" y="14"/>
                  </a:lnTo>
                  <a:lnTo>
                    <a:pt x="23" y="12"/>
                  </a:lnTo>
                  <a:lnTo>
                    <a:pt x="30" y="10"/>
                  </a:lnTo>
                  <a:lnTo>
                    <a:pt x="36" y="9"/>
                  </a:lnTo>
                  <a:lnTo>
                    <a:pt x="39" y="8"/>
                  </a:lnTo>
                  <a:lnTo>
                    <a:pt x="41" y="8"/>
                  </a:lnTo>
                  <a:lnTo>
                    <a:pt x="44" y="6"/>
                  </a:lnTo>
                  <a:lnTo>
                    <a:pt x="46" y="6"/>
                  </a:lnTo>
                  <a:lnTo>
                    <a:pt x="48" y="6"/>
                  </a:lnTo>
                  <a:lnTo>
                    <a:pt x="50" y="6"/>
                  </a:lnTo>
                  <a:lnTo>
                    <a:pt x="53" y="6"/>
                  </a:lnTo>
                  <a:lnTo>
                    <a:pt x="55" y="8"/>
                  </a:lnTo>
                  <a:lnTo>
                    <a:pt x="57" y="8"/>
                  </a:lnTo>
                  <a:lnTo>
                    <a:pt x="59" y="9"/>
                  </a:lnTo>
                  <a:lnTo>
                    <a:pt x="60" y="9"/>
                  </a:lnTo>
                  <a:lnTo>
                    <a:pt x="61" y="9"/>
                  </a:lnTo>
                  <a:lnTo>
                    <a:pt x="62" y="9"/>
                  </a:lnTo>
                  <a:lnTo>
                    <a:pt x="63" y="9"/>
                  </a:lnTo>
                  <a:lnTo>
                    <a:pt x="65" y="9"/>
                  </a:lnTo>
                  <a:lnTo>
                    <a:pt x="66" y="9"/>
                  </a:lnTo>
                  <a:lnTo>
                    <a:pt x="67" y="9"/>
                  </a:lnTo>
                  <a:lnTo>
                    <a:pt x="68" y="9"/>
                  </a:lnTo>
                  <a:lnTo>
                    <a:pt x="69" y="8"/>
                  </a:lnTo>
                  <a:lnTo>
                    <a:pt x="70" y="8"/>
                  </a:lnTo>
                  <a:lnTo>
                    <a:pt x="72" y="6"/>
                  </a:lnTo>
                  <a:lnTo>
                    <a:pt x="73" y="6"/>
                  </a:lnTo>
                  <a:lnTo>
                    <a:pt x="75" y="5"/>
                  </a:lnTo>
                  <a:lnTo>
                    <a:pt x="76" y="4"/>
                  </a:lnTo>
                  <a:lnTo>
                    <a:pt x="78" y="3"/>
                  </a:lnTo>
                  <a:lnTo>
                    <a:pt x="79" y="2"/>
                  </a:lnTo>
                  <a:lnTo>
                    <a:pt x="80" y="1"/>
                  </a:lnTo>
                  <a:lnTo>
                    <a:pt x="81" y="0"/>
                  </a:lnTo>
                  <a:lnTo>
                    <a:pt x="101" y="39"/>
                  </a:lnTo>
                  <a:lnTo>
                    <a:pt x="100" y="39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28" name="Freeform 1104"/>
            <p:cNvSpPr>
              <a:spLocks/>
            </p:cNvSpPr>
            <p:nvPr/>
          </p:nvSpPr>
          <p:spPr bwMode="auto">
            <a:xfrm>
              <a:off x="3974" y="3603"/>
              <a:ext cx="59" cy="81"/>
            </a:xfrm>
            <a:custGeom>
              <a:avLst/>
              <a:gdLst>
                <a:gd name="T0" fmla="*/ 2 w 118"/>
                <a:gd name="T1" fmla="*/ 1 h 161"/>
                <a:gd name="T2" fmla="*/ 2 w 118"/>
                <a:gd name="T3" fmla="*/ 1 h 161"/>
                <a:gd name="T4" fmla="*/ 1 w 118"/>
                <a:gd name="T5" fmla="*/ 1 h 161"/>
                <a:gd name="T6" fmla="*/ 1 w 118"/>
                <a:gd name="T7" fmla="*/ 1 h 161"/>
                <a:gd name="T8" fmla="*/ 1 w 118"/>
                <a:gd name="T9" fmla="*/ 1 h 161"/>
                <a:gd name="T10" fmla="*/ 1 w 118"/>
                <a:gd name="T11" fmla="*/ 1 h 161"/>
                <a:gd name="T12" fmla="*/ 1 w 118"/>
                <a:gd name="T13" fmla="*/ 1 h 161"/>
                <a:gd name="T14" fmla="*/ 1 w 118"/>
                <a:gd name="T15" fmla="*/ 1 h 161"/>
                <a:gd name="T16" fmla="*/ 1 w 118"/>
                <a:gd name="T17" fmla="*/ 1 h 161"/>
                <a:gd name="T18" fmla="*/ 1 w 118"/>
                <a:gd name="T19" fmla="*/ 1 h 161"/>
                <a:gd name="T20" fmla="*/ 1 w 118"/>
                <a:gd name="T21" fmla="*/ 1 h 161"/>
                <a:gd name="T22" fmla="*/ 2 w 118"/>
                <a:gd name="T23" fmla="*/ 2 h 161"/>
                <a:gd name="T24" fmla="*/ 2 w 118"/>
                <a:gd name="T25" fmla="*/ 2 h 161"/>
                <a:gd name="T26" fmla="*/ 2 w 118"/>
                <a:gd name="T27" fmla="*/ 2 h 161"/>
                <a:gd name="T28" fmla="*/ 2 w 118"/>
                <a:gd name="T29" fmla="*/ 2 h 161"/>
                <a:gd name="T30" fmla="*/ 2 w 118"/>
                <a:gd name="T31" fmla="*/ 3 h 161"/>
                <a:gd name="T32" fmla="*/ 2 w 118"/>
                <a:gd name="T33" fmla="*/ 3 h 161"/>
                <a:gd name="T34" fmla="*/ 2 w 118"/>
                <a:gd name="T35" fmla="*/ 3 h 161"/>
                <a:gd name="T36" fmla="*/ 2 w 118"/>
                <a:gd name="T37" fmla="*/ 3 h 161"/>
                <a:gd name="T38" fmla="*/ 1 w 118"/>
                <a:gd name="T39" fmla="*/ 3 h 161"/>
                <a:gd name="T40" fmla="*/ 1 w 118"/>
                <a:gd name="T41" fmla="*/ 3 h 161"/>
                <a:gd name="T42" fmla="*/ 1 w 118"/>
                <a:gd name="T43" fmla="*/ 3 h 161"/>
                <a:gd name="T44" fmla="*/ 1 w 118"/>
                <a:gd name="T45" fmla="*/ 3 h 161"/>
                <a:gd name="T46" fmla="*/ 1 w 118"/>
                <a:gd name="T47" fmla="*/ 3 h 161"/>
                <a:gd name="T48" fmla="*/ 1 w 118"/>
                <a:gd name="T49" fmla="*/ 3 h 161"/>
                <a:gd name="T50" fmla="*/ 1 w 118"/>
                <a:gd name="T51" fmla="*/ 3 h 161"/>
                <a:gd name="T52" fmla="*/ 1 w 118"/>
                <a:gd name="T53" fmla="*/ 3 h 161"/>
                <a:gd name="T54" fmla="*/ 1 w 118"/>
                <a:gd name="T55" fmla="*/ 2 h 161"/>
                <a:gd name="T56" fmla="*/ 1 w 118"/>
                <a:gd name="T57" fmla="*/ 2 h 161"/>
                <a:gd name="T58" fmla="*/ 1 w 118"/>
                <a:gd name="T59" fmla="*/ 3 h 161"/>
                <a:gd name="T60" fmla="*/ 1 w 118"/>
                <a:gd name="T61" fmla="*/ 3 h 161"/>
                <a:gd name="T62" fmla="*/ 2 w 118"/>
                <a:gd name="T63" fmla="*/ 3 h 161"/>
                <a:gd name="T64" fmla="*/ 2 w 118"/>
                <a:gd name="T65" fmla="*/ 3 h 161"/>
                <a:gd name="T66" fmla="*/ 2 w 118"/>
                <a:gd name="T67" fmla="*/ 3 h 161"/>
                <a:gd name="T68" fmla="*/ 2 w 118"/>
                <a:gd name="T69" fmla="*/ 2 h 161"/>
                <a:gd name="T70" fmla="*/ 2 w 118"/>
                <a:gd name="T71" fmla="*/ 2 h 161"/>
                <a:gd name="T72" fmla="*/ 2 w 118"/>
                <a:gd name="T73" fmla="*/ 2 h 161"/>
                <a:gd name="T74" fmla="*/ 2 w 118"/>
                <a:gd name="T75" fmla="*/ 2 h 161"/>
                <a:gd name="T76" fmla="*/ 1 w 118"/>
                <a:gd name="T77" fmla="*/ 2 h 161"/>
                <a:gd name="T78" fmla="*/ 1 w 118"/>
                <a:gd name="T79" fmla="*/ 2 h 161"/>
                <a:gd name="T80" fmla="*/ 1 w 118"/>
                <a:gd name="T81" fmla="*/ 2 h 161"/>
                <a:gd name="T82" fmla="*/ 0 w 118"/>
                <a:gd name="T83" fmla="*/ 1 h 161"/>
                <a:gd name="T84" fmla="*/ 1 w 118"/>
                <a:gd name="T85" fmla="*/ 1 h 161"/>
                <a:gd name="T86" fmla="*/ 1 w 118"/>
                <a:gd name="T87" fmla="*/ 1 h 161"/>
                <a:gd name="T88" fmla="*/ 1 w 118"/>
                <a:gd name="T89" fmla="*/ 1 h 161"/>
                <a:gd name="T90" fmla="*/ 1 w 118"/>
                <a:gd name="T91" fmla="*/ 1 h 161"/>
                <a:gd name="T92" fmla="*/ 1 w 118"/>
                <a:gd name="T93" fmla="*/ 1 h 161"/>
                <a:gd name="T94" fmla="*/ 1 w 118"/>
                <a:gd name="T95" fmla="*/ 1 h 161"/>
                <a:gd name="T96" fmla="*/ 1 w 118"/>
                <a:gd name="T97" fmla="*/ 1 h 161"/>
                <a:gd name="T98" fmla="*/ 1 w 118"/>
                <a:gd name="T99" fmla="*/ 1 h 161"/>
                <a:gd name="T100" fmla="*/ 2 w 118"/>
                <a:gd name="T101" fmla="*/ 1 h 161"/>
                <a:gd name="T102" fmla="*/ 2 w 118"/>
                <a:gd name="T103" fmla="*/ 1 h 161"/>
                <a:gd name="T104" fmla="*/ 2 w 118"/>
                <a:gd name="T105" fmla="*/ 1 h 161"/>
                <a:gd name="T106" fmla="*/ 2 w 118"/>
                <a:gd name="T107" fmla="*/ 1 h 161"/>
                <a:gd name="T108" fmla="*/ 2 w 118"/>
                <a:gd name="T109" fmla="*/ 0 h 16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8"/>
                <a:gd name="T166" fmla="*/ 0 h 161"/>
                <a:gd name="T167" fmla="*/ 118 w 118"/>
                <a:gd name="T168" fmla="*/ 161 h 16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8" h="161">
                  <a:moveTo>
                    <a:pt x="100" y="39"/>
                  </a:moveTo>
                  <a:lnTo>
                    <a:pt x="94" y="44"/>
                  </a:lnTo>
                  <a:lnTo>
                    <a:pt x="89" y="40"/>
                  </a:lnTo>
                  <a:lnTo>
                    <a:pt x="85" y="35"/>
                  </a:lnTo>
                  <a:lnTo>
                    <a:pt x="80" y="30"/>
                  </a:lnTo>
                  <a:lnTo>
                    <a:pt x="75" y="26"/>
                  </a:lnTo>
                  <a:lnTo>
                    <a:pt x="69" y="23"/>
                  </a:lnTo>
                  <a:lnTo>
                    <a:pt x="63" y="19"/>
                  </a:lnTo>
                  <a:lnTo>
                    <a:pt x="57" y="16"/>
                  </a:lnTo>
                  <a:lnTo>
                    <a:pt x="52" y="14"/>
                  </a:lnTo>
                  <a:lnTo>
                    <a:pt x="45" y="13"/>
                  </a:lnTo>
                  <a:lnTo>
                    <a:pt x="39" y="13"/>
                  </a:lnTo>
                  <a:lnTo>
                    <a:pt x="35" y="14"/>
                  </a:lnTo>
                  <a:lnTo>
                    <a:pt x="32" y="16"/>
                  </a:lnTo>
                  <a:lnTo>
                    <a:pt x="29" y="17"/>
                  </a:lnTo>
                  <a:lnTo>
                    <a:pt x="26" y="19"/>
                  </a:lnTo>
                  <a:lnTo>
                    <a:pt x="23" y="22"/>
                  </a:lnTo>
                  <a:lnTo>
                    <a:pt x="21" y="25"/>
                  </a:lnTo>
                  <a:lnTo>
                    <a:pt x="19" y="28"/>
                  </a:lnTo>
                  <a:lnTo>
                    <a:pt x="18" y="31"/>
                  </a:lnTo>
                  <a:lnTo>
                    <a:pt x="18" y="36"/>
                  </a:lnTo>
                  <a:lnTo>
                    <a:pt x="18" y="39"/>
                  </a:lnTo>
                  <a:lnTo>
                    <a:pt x="19" y="43"/>
                  </a:lnTo>
                  <a:lnTo>
                    <a:pt x="21" y="48"/>
                  </a:lnTo>
                  <a:lnTo>
                    <a:pt x="23" y="50"/>
                  </a:lnTo>
                  <a:lnTo>
                    <a:pt x="27" y="53"/>
                  </a:lnTo>
                  <a:lnTo>
                    <a:pt x="31" y="54"/>
                  </a:lnTo>
                  <a:lnTo>
                    <a:pt x="34" y="56"/>
                  </a:lnTo>
                  <a:lnTo>
                    <a:pt x="39" y="57"/>
                  </a:lnTo>
                  <a:lnTo>
                    <a:pt x="43" y="58"/>
                  </a:lnTo>
                  <a:lnTo>
                    <a:pt x="47" y="60"/>
                  </a:lnTo>
                  <a:lnTo>
                    <a:pt x="52" y="61"/>
                  </a:lnTo>
                  <a:lnTo>
                    <a:pt x="62" y="61"/>
                  </a:lnTo>
                  <a:lnTo>
                    <a:pt x="70" y="62"/>
                  </a:lnTo>
                  <a:lnTo>
                    <a:pt x="78" y="64"/>
                  </a:lnTo>
                  <a:lnTo>
                    <a:pt x="84" y="66"/>
                  </a:lnTo>
                  <a:lnTo>
                    <a:pt x="92" y="69"/>
                  </a:lnTo>
                  <a:lnTo>
                    <a:pt x="98" y="73"/>
                  </a:lnTo>
                  <a:lnTo>
                    <a:pt x="104" y="77"/>
                  </a:lnTo>
                  <a:lnTo>
                    <a:pt x="108" y="81"/>
                  </a:lnTo>
                  <a:lnTo>
                    <a:pt x="112" y="87"/>
                  </a:lnTo>
                  <a:lnTo>
                    <a:pt x="115" y="94"/>
                  </a:lnTo>
                  <a:lnTo>
                    <a:pt x="117" y="102"/>
                  </a:lnTo>
                  <a:lnTo>
                    <a:pt x="118" y="109"/>
                  </a:lnTo>
                  <a:lnTo>
                    <a:pt x="117" y="117"/>
                  </a:lnTo>
                  <a:lnTo>
                    <a:pt x="114" y="125"/>
                  </a:lnTo>
                  <a:lnTo>
                    <a:pt x="111" y="131"/>
                  </a:lnTo>
                  <a:lnTo>
                    <a:pt x="107" y="136"/>
                  </a:lnTo>
                  <a:lnTo>
                    <a:pt x="102" y="142"/>
                  </a:lnTo>
                  <a:lnTo>
                    <a:pt x="96" y="146"/>
                  </a:lnTo>
                  <a:lnTo>
                    <a:pt x="89" y="149"/>
                  </a:lnTo>
                  <a:lnTo>
                    <a:pt x="83" y="153"/>
                  </a:lnTo>
                  <a:lnTo>
                    <a:pt x="75" y="154"/>
                  </a:lnTo>
                  <a:lnTo>
                    <a:pt x="73" y="154"/>
                  </a:lnTo>
                  <a:lnTo>
                    <a:pt x="70" y="155"/>
                  </a:lnTo>
                  <a:lnTo>
                    <a:pt x="68" y="155"/>
                  </a:lnTo>
                  <a:lnTo>
                    <a:pt x="66" y="155"/>
                  </a:lnTo>
                  <a:lnTo>
                    <a:pt x="62" y="155"/>
                  </a:lnTo>
                  <a:lnTo>
                    <a:pt x="60" y="155"/>
                  </a:lnTo>
                  <a:lnTo>
                    <a:pt x="57" y="155"/>
                  </a:lnTo>
                  <a:lnTo>
                    <a:pt x="55" y="155"/>
                  </a:lnTo>
                  <a:lnTo>
                    <a:pt x="52" y="154"/>
                  </a:lnTo>
                  <a:lnTo>
                    <a:pt x="49" y="154"/>
                  </a:lnTo>
                  <a:lnTo>
                    <a:pt x="48" y="154"/>
                  </a:lnTo>
                  <a:lnTo>
                    <a:pt x="47" y="154"/>
                  </a:lnTo>
                  <a:lnTo>
                    <a:pt x="47" y="153"/>
                  </a:lnTo>
                  <a:lnTo>
                    <a:pt x="46" y="153"/>
                  </a:lnTo>
                  <a:lnTo>
                    <a:pt x="45" y="153"/>
                  </a:lnTo>
                  <a:lnTo>
                    <a:pt x="44" y="153"/>
                  </a:lnTo>
                  <a:lnTo>
                    <a:pt x="43" y="153"/>
                  </a:lnTo>
                  <a:lnTo>
                    <a:pt x="42" y="153"/>
                  </a:lnTo>
                  <a:lnTo>
                    <a:pt x="41" y="154"/>
                  </a:lnTo>
                  <a:lnTo>
                    <a:pt x="39" y="154"/>
                  </a:lnTo>
                  <a:lnTo>
                    <a:pt x="37" y="154"/>
                  </a:lnTo>
                  <a:lnTo>
                    <a:pt x="36" y="154"/>
                  </a:lnTo>
                  <a:lnTo>
                    <a:pt x="35" y="154"/>
                  </a:lnTo>
                  <a:lnTo>
                    <a:pt x="34" y="155"/>
                  </a:lnTo>
                  <a:lnTo>
                    <a:pt x="33" y="155"/>
                  </a:lnTo>
                  <a:lnTo>
                    <a:pt x="31" y="156"/>
                  </a:lnTo>
                  <a:lnTo>
                    <a:pt x="29" y="158"/>
                  </a:lnTo>
                  <a:lnTo>
                    <a:pt x="27" y="159"/>
                  </a:lnTo>
                  <a:lnTo>
                    <a:pt x="23" y="161"/>
                  </a:lnTo>
                  <a:lnTo>
                    <a:pt x="5" y="117"/>
                  </a:lnTo>
                  <a:lnTo>
                    <a:pt x="13" y="115"/>
                  </a:lnTo>
                  <a:lnTo>
                    <a:pt x="17" y="120"/>
                  </a:lnTo>
                  <a:lnTo>
                    <a:pt x="21" y="125"/>
                  </a:lnTo>
                  <a:lnTo>
                    <a:pt x="27" y="130"/>
                  </a:lnTo>
                  <a:lnTo>
                    <a:pt x="32" y="134"/>
                  </a:lnTo>
                  <a:lnTo>
                    <a:pt x="39" y="139"/>
                  </a:lnTo>
                  <a:lnTo>
                    <a:pt x="45" y="142"/>
                  </a:lnTo>
                  <a:lnTo>
                    <a:pt x="52" y="145"/>
                  </a:lnTo>
                  <a:lnTo>
                    <a:pt x="58" y="147"/>
                  </a:lnTo>
                  <a:lnTo>
                    <a:pt x="66" y="148"/>
                  </a:lnTo>
                  <a:lnTo>
                    <a:pt x="72" y="148"/>
                  </a:lnTo>
                  <a:lnTo>
                    <a:pt x="76" y="147"/>
                  </a:lnTo>
                  <a:lnTo>
                    <a:pt x="81" y="145"/>
                  </a:lnTo>
                  <a:lnTo>
                    <a:pt x="84" y="143"/>
                  </a:lnTo>
                  <a:lnTo>
                    <a:pt x="87" y="141"/>
                  </a:lnTo>
                  <a:lnTo>
                    <a:pt x="91" y="138"/>
                  </a:lnTo>
                  <a:lnTo>
                    <a:pt x="93" y="134"/>
                  </a:lnTo>
                  <a:lnTo>
                    <a:pt x="95" y="130"/>
                  </a:lnTo>
                  <a:lnTo>
                    <a:pt x="96" y="127"/>
                  </a:lnTo>
                  <a:lnTo>
                    <a:pt x="96" y="122"/>
                  </a:lnTo>
                  <a:lnTo>
                    <a:pt x="96" y="117"/>
                  </a:lnTo>
                  <a:lnTo>
                    <a:pt x="95" y="113"/>
                  </a:lnTo>
                  <a:lnTo>
                    <a:pt x="94" y="109"/>
                  </a:lnTo>
                  <a:lnTo>
                    <a:pt x="91" y="107"/>
                  </a:lnTo>
                  <a:lnTo>
                    <a:pt x="88" y="104"/>
                  </a:lnTo>
                  <a:lnTo>
                    <a:pt x="85" y="103"/>
                  </a:lnTo>
                  <a:lnTo>
                    <a:pt x="81" y="101"/>
                  </a:lnTo>
                  <a:lnTo>
                    <a:pt x="76" y="100"/>
                  </a:lnTo>
                  <a:lnTo>
                    <a:pt x="73" y="99"/>
                  </a:lnTo>
                  <a:lnTo>
                    <a:pt x="69" y="97"/>
                  </a:lnTo>
                  <a:lnTo>
                    <a:pt x="65" y="96"/>
                  </a:lnTo>
                  <a:lnTo>
                    <a:pt x="57" y="95"/>
                  </a:lnTo>
                  <a:lnTo>
                    <a:pt x="48" y="94"/>
                  </a:lnTo>
                  <a:lnTo>
                    <a:pt x="40" y="92"/>
                  </a:lnTo>
                  <a:lnTo>
                    <a:pt x="31" y="90"/>
                  </a:lnTo>
                  <a:lnTo>
                    <a:pt x="23" y="87"/>
                  </a:lnTo>
                  <a:lnTo>
                    <a:pt x="17" y="82"/>
                  </a:lnTo>
                  <a:lnTo>
                    <a:pt x="10" y="78"/>
                  </a:lnTo>
                  <a:lnTo>
                    <a:pt x="5" y="71"/>
                  </a:lnTo>
                  <a:lnTo>
                    <a:pt x="2" y="64"/>
                  </a:lnTo>
                  <a:lnTo>
                    <a:pt x="0" y="55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2" y="34"/>
                  </a:lnTo>
                  <a:lnTo>
                    <a:pt x="4" y="28"/>
                  </a:lnTo>
                  <a:lnTo>
                    <a:pt x="8" y="23"/>
                  </a:lnTo>
                  <a:lnTo>
                    <a:pt x="13" y="18"/>
                  </a:lnTo>
                  <a:lnTo>
                    <a:pt x="17" y="14"/>
                  </a:lnTo>
                  <a:lnTo>
                    <a:pt x="23" y="12"/>
                  </a:lnTo>
                  <a:lnTo>
                    <a:pt x="30" y="10"/>
                  </a:lnTo>
                  <a:lnTo>
                    <a:pt x="36" y="9"/>
                  </a:lnTo>
                  <a:lnTo>
                    <a:pt x="39" y="8"/>
                  </a:lnTo>
                  <a:lnTo>
                    <a:pt x="41" y="8"/>
                  </a:lnTo>
                  <a:lnTo>
                    <a:pt x="44" y="6"/>
                  </a:lnTo>
                  <a:lnTo>
                    <a:pt x="46" y="6"/>
                  </a:lnTo>
                  <a:lnTo>
                    <a:pt x="48" y="6"/>
                  </a:lnTo>
                  <a:lnTo>
                    <a:pt x="50" y="6"/>
                  </a:lnTo>
                  <a:lnTo>
                    <a:pt x="53" y="6"/>
                  </a:lnTo>
                  <a:lnTo>
                    <a:pt x="55" y="8"/>
                  </a:lnTo>
                  <a:lnTo>
                    <a:pt x="57" y="8"/>
                  </a:lnTo>
                  <a:lnTo>
                    <a:pt x="59" y="9"/>
                  </a:lnTo>
                  <a:lnTo>
                    <a:pt x="60" y="9"/>
                  </a:lnTo>
                  <a:lnTo>
                    <a:pt x="61" y="9"/>
                  </a:lnTo>
                  <a:lnTo>
                    <a:pt x="62" y="9"/>
                  </a:lnTo>
                  <a:lnTo>
                    <a:pt x="63" y="9"/>
                  </a:lnTo>
                  <a:lnTo>
                    <a:pt x="65" y="9"/>
                  </a:lnTo>
                  <a:lnTo>
                    <a:pt x="66" y="9"/>
                  </a:lnTo>
                  <a:lnTo>
                    <a:pt x="67" y="9"/>
                  </a:lnTo>
                  <a:lnTo>
                    <a:pt x="68" y="9"/>
                  </a:lnTo>
                  <a:lnTo>
                    <a:pt x="69" y="8"/>
                  </a:lnTo>
                  <a:lnTo>
                    <a:pt x="70" y="8"/>
                  </a:lnTo>
                  <a:lnTo>
                    <a:pt x="72" y="6"/>
                  </a:lnTo>
                  <a:lnTo>
                    <a:pt x="73" y="6"/>
                  </a:lnTo>
                  <a:lnTo>
                    <a:pt x="75" y="5"/>
                  </a:lnTo>
                  <a:lnTo>
                    <a:pt x="76" y="4"/>
                  </a:lnTo>
                  <a:lnTo>
                    <a:pt x="78" y="3"/>
                  </a:lnTo>
                  <a:lnTo>
                    <a:pt x="79" y="2"/>
                  </a:lnTo>
                  <a:lnTo>
                    <a:pt x="80" y="1"/>
                  </a:lnTo>
                  <a:lnTo>
                    <a:pt x="81" y="0"/>
                  </a:lnTo>
                  <a:lnTo>
                    <a:pt x="101" y="39"/>
                  </a:lnTo>
                </a:path>
              </a:pathLst>
            </a:custGeom>
            <a:noFill/>
            <a:ln w="3175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29" name="Freeform 1105"/>
            <p:cNvSpPr>
              <a:spLocks/>
            </p:cNvSpPr>
            <p:nvPr/>
          </p:nvSpPr>
          <p:spPr bwMode="auto">
            <a:xfrm>
              <a:off x="4052" y="3585"/>
              <a:ext cx="71" cy="76"/>
            </a:xfrm>
            <a:custGeom>
              <a:avLst/>
              <a:gdLst>
                <a:gd name="T0" fmla="*/ 1 w 143"/>
                <a:gd name="T1" fmla="*/ 2 h 153"/>
                <a:gd name="T2" fmla="*/ 1 w 143"/>
                <a:gd name="T3" fmla="*/ 2 h 153"/>
                <a:gd name="T4" fmla="*/ 0 w 143"/>
                <a:gd name="T5" fmla="*/ 2 h 153"/>
                <a:gd name="T6" fmla="*/ 0 w 143"/>
                <a:gd name="T7" fmla="*/ 1 h 153"/>
                <a:gd name="T8" fmla="*/ 0 w 143"/>
                <a:gd name="T9" fmla="*/ 1 h 153"/>
                <a:gd name="T10" fmla="*/ 0 w 143"/>
                <a:gd name="T11" fmla="*/ 1 h 153"/>
                <a:gd name="T12" fmla="*/ 0 w 143"/>
                <a:gd name="T13" fmla="*/ 0 h 153"/>
                <a:gd name="T14" fmla="*/ 0 w 143"/>
                <a:gd name="T15" fmla="*/ 0 h 153"/>
                <a:gd name="T16" fmla="*/ 0 w 143"/>
                <a:gd name="T17" fmla="*/ 0 h 153"/>
                <a:gd name="T18" fmla="*/ 0 w 143"/>
                <a:gd name="T19" fmla="*/ 0 h 153"/>
                <a:gd name="T20" fmla="*/ 0 w 143"/>
                <a:gd name="T21" fmla="*/ 0 h 153"/>
                <a:gd name="T22" fmla="*/ 1 w 143"/>
                <a:gd name="T23" fmla="*/ 0 h 153"/>
                <a:gd name="T24" fmla="*/ 1 w 143"/>
                <a:gd name="T25" fmla="*/ 0 h 153"/>
                <a:gd name="T26" fmla="*/ 1 w 143"/>
                <a:gd name="T27" fmla="*/ 0 h 153"/>
                <a:gd name="T28" fmla="*/ 1 w 143"/>
                <a:gd name="T29" fmla="*/ 0 h 153"/>
                <a:gd name="T30" fmla="*/ 1 w 143"/>
                <a:gd name="T31" fmla="*/ 1 h 153"/>
                <a:gd name="T32" fmla="*/ 1 w 143"/>
                <a:gd name="T33" fmla="*/ 1 h 153"/>
                <a:gd name="T34" fmla="*/ 1 w 143"/>
                <a:gd name="T35" fmla="*/ 1 h 153"/>
                <a:gd name="T36" fmla="*/ 1 w 143"/>
                <a:gd name="T37" fmla="*/ 1 h 153"/>
                <a:gd name="T38" fmla="*/ 1 w 143"/>
                <a:gd name="T39" fmla="*/ 2 h 153"/>
                <a:gd name="T40" fmla="*/ 1 w 143"/>
                <a:gd name="T41" fmla="*/ 2 h 153"/>
                <a:gd name="T42" fmla="*/ 1 w 143"/>
                <a:gd name="T43" fmla="*/ 2 h 153"/>
                <a:gd name="T44" fmla="*/ 2 w 143"/>
                <a:gd name="T45" fmla="*/ 1 h 153"/>
                <a:gd name="T46" fmla="*/ 2 w 143"/>
                <a:gd name="T47" fmla="*/ 1 h 153"/>
                <a:gd name="T48" fmla="*/ 2 w 143"/>
                <a:gd name="T49" fmla="*/ 1 h 153"/>
                <a:gd name="T50" fmla="*/ 2 w 143"/>
                <a:gd name="T51" fmla="*/ 0 h 153"/>
                <a:gd name="T52" fmla="*/ 1 w 143"/>
                <a:gd name="T53" fmla="*/ 0 h 153"/>
                <a:gd name="T54" fmla="*/ 1 w 143"/>
                <a:gd name="T55" fmla="*/ 0 h 153"/>
                <a:gd name="T56" fmla="*/ 1 w 143"/>
                <a:gd name="T57" fmla="*/ 0 h 153"/>
                <a:gd name="T58" fmla="*/ 1 w 143"/>
                <a:gd name="T59" fmla="*/ 0 h 153"/>
                <a:gd name="T60" fmla="*/ 0 w 143"/>
                <a:gd name="T61" fmla="*/ 0 h 153"/>
                <a:gd name="T62" fmla="*/ 0 w 143"/>
                <a:gd name="T63" fmla="*/ 0 h 153"/>
                <a:gd name="T64" fmla="*/ 0 w 143"/>
                <a:gd name="T65" fmla="*/ 0 h 153"/>
                <a:gd name="T66" fmla="*/ 0 w 143"/>
                <a:gd name="T67" fmla="*/ 0 h 153"/>
                <a:gd name="T68" fmla="*/ 0 w 143"/>
                <a:gd name="T69" fmla="*/ 1 h 153"/>
                <a:gd name="T70" fmla="*/ 0 w 143"/>
                <a:gd name="T71" fmla="*/ 1 h 153"/>
                <a:gd name="T72" fmla="*/ 0 w 143"/>
                <a:gd name="T73" fmla="*/ 1 h 153"/>
                <a:gd name="T74" fmla="*/ 0 w 143"/>
                <a:gd name="T75" fmla="*/ 2 h 153"/>
                <a:gd name="T76" fmla="*/ 0 w 143"/>
                <a:gd name="T77" fmla="*/ 2 h 153"/>
                <a:gd name="T78" fmla="*/ 1 w 143"/>
                <a:gd name="T79" fmla="*/ 2 h 153"/>
                <a:gd name="T80" fmla="*/ 1 w 143"/>
                <a:gd name="T81" fmla="*/ 2 h 153"/>
                <a:gd name="T82" fmla="*/ 1 w 143"/>
                <a:gd name="T83" fmla="*/ 2 h 15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3"/>
                <a:gd name="T127" fmla="*/ 0 h 153"/>
                <a:gd name="T128" fmla="*/ 143 w 143"/>
                <a:gd name="T129" fmla="*/ 153 h 15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3" h="153">
                  <a:moveTo>
                    <a:pt x="91" y="140"/>
                  </a:moveTo>
                  <a:lnTo>
                    <a:pt x="85" y="142"/>
                  </a:lnTo>
                  <a:lnTo>
                    <a:pt x="79" y="142"/>
                  </a:lnTo>
                  <a:lnTo>
                    <a:pt x="73" y="141"/>
                  </a:lnTo>
                  <a:lnTo>
                    <a:pt x="68" y="139"/>
                  </a:lnTo>
                  <a:lnTo>
                    <a:pt x="61" y="135"/>
                  </a:lnTo>
                  <a:lnTo>
                    <a:pt x="56" y="129"/>
                  </a:lnTo>
                  <a:lnTo>
                    <a:pt x="50" y="122"/>
                  </a:lnTo>
                  <a:lnTo>
                    <a:pt x="46" y="113"/>
                  </a:lnTo>
                  <a:lnTo>
                    <a:pt x="41" y="101"/>
                  </a:lnTo>
                  <a:lnTo>
                    <a:pt x="36" y="88"/>
                  </a:lnTo>
                  <a:lnTo>
                    <a:pt x="32" y="75"/>
                  </a:lnTo>
                  <a:lnTo>
                    <a:pt x="30" y="64"/>
                  </a:lnTo>
                  <a:lnTo>
                    <a:pt x="28" y="53"/>
                  </a:lnTo>
                  <a:lnTo>
                    <a:pt x="28" y="44"/>
                  </a:lnTo>
                  <a:lnTo>
                    <a:pt x="29" y="36"/>
                  </a:lnTo>
                  <a:lnTo>
                    <a:pt x="31" y="29"/>
                  </a:lnTo>
                  <a:lnTo>
                    <a:pt x="34" y="23"/>
                  </a:lnTo>
                  <a:lnTo>
                    <a:pt x="39" y="19"/>
                  </a:lnTo>
                  <a:lnTo>
                    <a:pt x="43" y="15"/>
                  </a:lnTo>
                  <a:lnTo>
                    <a:pt x="49" y="13"/>
                  </a:lnTo>
                  <a:lnTo>
                    <a:pt x="56" y="11"/>
                  </a:lnTo>
                  <a:lnTo>
                    <a:pt x="61" y="11"/>
                  </a:lnTo>
                  <a:lnTo>
                    <a:pt x="68" y="11"/>
                  </a:lnTo>
                  <a:lnTo>
                    <a:pt x="73" y="14"/>
                  </a:lnTo>
                  <a:lnTo>
                    <a:pt x="80" y="18"/>
                  </a:lnTo>
                  <a:lnTo>
                    <a:pt x="85" y="23"/>
                  </a:lnTo>
                  <a:lnTo>
                    <a:pt x="91" y="31"/>
                  </a:lnTo>
                  <a:lnTo>
                    <a:pt x="96" y="40"/>
                  </a:lnTo>
                  <a:lnTo>
                    <a:pt x="101" y="51"/>
                  </a:lnTo>
                  <a:lnTo>
                    <a:pt x="107" y="65"/>
                  </a:lnTo>
                  <a:lnTo>
                    <a:pt x="109" y="73"/>
                  </a:lnTo>
                  <a:lnTo>
                    <a:pt x="111" y="81"/>
                  </a:lnTo>
                  <a:lnTo>
                    <a:pt x="113" y="90"/>
                  </a:lnTo>
                  <a:lnTo>
                    <a:pt x="114" y="100"/>
                  </a:lnTo>
                  <a:lnTo>
                    <a:pt x="114" y="109"/>
                  </a:lnTo>
                  <a:lnTo>
                    <a:pt x="113" y="116"/>
                  </a:lnTo>
                  <a:lnTo>
                    <a:pt x="111" y="125"/>
                  </a:lnTo>
                  <a:lnTo>
                    <a:pt x="107" y="131"/>
                  </a:lnTo>
                  <a:lnTo>
                    <a:pt x="100" y="137"/>
                  </a:lnTo>
                  <a:lnTo>
                    <a:pt x="91" y="140"/>
                  </a:lnTo>
                  <a:lnTo>
                    <a:pt x="94" y="148"/>
                  </a:lnTo>
                  <a:lnTo>
                    <a:pt x="106" y="143"/>
                  </a:lnTo>
                  <a:lnTo>
                    <a:pt x="117" y="137"/>
                  </a:lnTo>
                  <a:lnTo>
                    <a:pt x="125" y="128"/>
                  </a:lnTo>
                  <a:lnTo>
                    <a:pt x="132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3" y="87"/>
                  </a:lnTo>
                  <a:lnTo>
                    <a:pt x="143" y="75"/>
                  </a:lnTo>
                  <a:lnTo>
                    <a:pt x="140" y="63"/>
                  </a:lnTo>
                  <a:lnTo>
                    <a:pt x="137" y="52"/>
                  </a:lnTo>
                  <a:lnTo>
                    <a:pt x="133" y="40"/>
                  </a:lnTo>
                  <a:lnTo>
                    <a:pt x="127" y="31"/>
                  </a:lnTo>
                  <a:lnTo>
                    <a:pt x="120" y="21"/>
                  </a:lnTo>
                  <a:lnTo>
                    <a:pt x="112" y="13"/>
                  </a:lnTo>
                  <a:lnTo>
                    <a:pt x="102" y="8"/>
                  </a:lnTo>
                  <a:lnTo>
                    <a:pt x="93" y="4"/>
                  </a:lnTo>
                  <a:lnTo>
                    <a:pt x="82" y="1"/>
                  </a:lnTo>
                  <a:lnTo>
                    <a:pt x="71" y="0"/>
                  </a:lnTo>
                  <a:lnTo>
                    <a:pt x="59" y="1"/>
                  </a:lnTo>
                  <a:lnTo>
                    <a:pt x="46" y="6"/>
                  </a:lnTo>
                  <a:lnTo>
                    <a:pt x="35" y="10"/>
                  </a:lnTo>
                  <a:lnTo>
                    <a:pt x="24" y="17"/>
                  </a:lnTo>
                  <a:lnTo>
                    <a:pt x="17" y="24"/>
                  </a:lnTo>
                  <a:lnTo>
                    <a:pt x="9" y="34"/>
                  </a:lnTo>
                  <a:lnTo>
                    <a:pt x="5" y="44"/>
                  </a:lnTo>
                  <a:lnTo>
                    <a:pt x="2" y="54"/>
                  </a:lnTo>
                  <a:lnTo>
                    <a:pt x="0" y="65"/>
                  </a:lnTo>
                  <a:lnTo>
                    <a:pt x="0" y="77"/>
                  </a:lnTo>
                  <a:lnTo>
                    <a:pt x="2" y="89"/>
                  </a:lnTo>
                  <a:lnTo>
                    <a:pt x="5" y="101"/>
                  </a:lnTo>
                  <a:lnTo>
                    <a:pt x="9" y="113"/>
                  </a:lnTo>
                  <a:lnTo>
                    <a:pt x="15" y="123"/>
                  </a:lnTo>
                  <a:lnTo>
                    <a:pt x="22" y="132"/>
                  </a:lnTo>
                  <a:lnTo>
                    <a:pt x="30" y="139"/>
                  </a:lnTo>
                  <a:lnTo>
                    <a:pt x="39" y="145"/>
                  </a:lnTo>
                  <a:lnTo>
                    <a:pt x="48" y="150"/>
                  </a:lnTo>
                  <a:lnTo>
                    <a:pt x="59" y="152"/>
                  </a:lnTo>
                  <a:lnTo>
                    <a:pt x="70" y="153"/>
                  </a:lnTo>
                  <a:lnTo>
                    <a:pt x="82" y="151"/>
                  </a:lnTo>
                  <a:lnTo>
                    <a:pt x="94" y="148"/>
                  </a:lnTo>
                  <a:lnTo>
                    <a:pt x="91" y="14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30" name="Freeform 1106"/>
            <p:cNvSpPr>
              <a:spLocks/>
            </p:cNvSpPr>
            <p:nvPr/>
          </p:nvSpPr>
          <p:spPr bwMode="auto">
            <a:xfrm>
              <a:off x="4052" y="3585"/>
              <a:ext cx="71" cy="76"/>
            </a:xfrm>
            <a:custGeom>
              <a:avLst/>
              <a:gdLst>
                <a:gd name="T0" fmla="*/ 1 w 143"/>
                <a:gd name="T1" fmla="*/ 2 h 153"/>
                <a:gd name="T2" fmla="*/ 1 w 143"/>
                <a:gd name="T3" fmla="*/ 2 h 153"/>
                <a:gd name="T4" fmla="*/ 0 w 143"/>
                <a:gd name="T5" fmla="*/ 2 h 153"/>
                <a:gd name="T6" fmla="*/ 0 w 143"/>
                <a:gd name="T7" fmla="*/ 1 h 153"/>
                <a:gd name="T8" fmla="*/ 0 w 143"/>
                <a:gd name="T9" fmla="*/ 1 h 153"/>
                <a:gd name="T10" fmla="*/ 0 w 143"/>
                <a:gd name="T11" fmla="*/ 1 h 153"/>
                <a:gd name="T12" fmla="*/ 0 w 143"/>
                <a:gd name="T13" fmla="*/ 0 h 153"/>
                <a:gd name="T14" fmla="*/ 0 w 143"/>
                <a:gd name="T15" fmla="*/ 0 h 153"/>
                <a:gd name="T16" fmla="*/ 0 w 143"/>
                <a:gd name="T17" fmla="*/ 0 h 153"/>
                <a:gd name="T18" fmla="*/ 0 w 143"/>
                <a:gd name="T19" fmla="*/ 0 h 153"/>
                <a:gd name="T20" fmla="*/ 0 w 143"/>
                <a:gd name="T21" fmla="*/ 0 h 153"/>
                <a:gd name="T22" fmla="*/ 1 w 143"/>
                <a:gd name="T23" fmla="*/ 0 h 153"/>
                <a:gd name="T24" fmla="*/ 1 w 143"/>
                <a:gd name="T25" fmla="*/ 0 h 153"/>
                <a:gd name="T26" fmla="*/ 1 w 143"/>
                <a:gd name="T27" fmla="*/ 0 h 153"/>
                <a:gd name="T28" fmla="*/ 1 w 143"/>
                <a:gd name="T29" fmla="*/ 0 h 153"/>
                <a:gd name="T30" fmla="*/ 1 w 143"/>
                <a:gd name="T31" fmla="*/ 1 h 153"/>
                <a:gd name="T32" fmla="*/ 1 w 143"/>
                <a:gd name="T33" fmla="*/ 1 h 153"/>
                <a:gd name="T34" fmla="*/ 1 w 143"/>
                <a:gd name="T35" fmla="*/ 1 h 153"/>
                <a:gd name="T36" fmla="*/ 1 w 143"/>
                <a:gd name="T37" fmla="*/ 1 h 153"/>
                <a:gd name="T38" fmla="*/ 1 w 143"/>
                <a:gd name="T39" fmla="*/ 2 h 153"/>
                <a:gd name="T40" fmla="*/ 1 w 143"/>
                <a:gd name="T41" fmla="*/ 2 h 153"/>
                <a:gd name="T42" fmla="*/ 1 w 143"/>
                <a:gd name="T43" fmla="*/ 2 h 153"/>
                <a:gd name="T44" fmla="*/ 2 w 143"/>
                <a:gd name="T45" fmla="*/ 1 h 153"/>
                <a:gd name="T46" fmla="*/ 2 w 143"/>
                <a:gd name="T47" fmla="*/ 1 h 153"/>
                <a:gd name="T48" fmla="*/ 2 w 143"/>
                <a:gd name="T49" fmla="*/ 1 h 153"/>
                <a:gd name="T50" fmla="*/ 2 w 143"/>
                <a:gd name="T51" fmla="*/ 0 h 153"/>
                <a:gd name="T52" fmla="*/ 1 w 143"/>
                <a:gd name="T53" fmla="*/ 0 h 153"/>
                <a:gd name="T54" fmla="*/ 1 w 143"/>
                <a:gd name="T55" fmla="*/ 0 h 153"/>
                <a:gd name="T56" fmla="*/ 1 w 143"/>
                <a:gd name="T57" fmla="*/ 0 h 153"/>
                <a:gd name="T58" fmla="*/ 1 w 143"/>
                <a:gd name="T59" fmla="*/ 0 h 153"/>
                <a:gd name="T60" fmla="*/ 0 w 143"/>
                <a:gd name="T61" fmla="*/ 0 h 153"/>
                <a:gd name="T62" fmla="*/ 0 w 143"/>
                <a:gd name="T63" fmla="*/ 0 h 153"/>
                <a:gd name="T64" fmla="*/ 0 w 143"/>
                <a:gd name="T65" fmla="*/ 0 h 153"/>
                <a:gd name="T66" fmla="*/ 0 w 143"/>
                <a:gd name="T67" fmla="*/ 0 h 153"/>
                <a:gd name="T68" fmla="*/ 0 w 143"/>
                <a:gd name="T69" fmla="*/ 1 h 153"/>
                <a:gd name="T70" fmla="*/ 0 w 143"/>
                <a:gd name="T71" fmla="*/ 1 h 153"/>
                <a:gd name="T72" fmla="*/ 0 w 143"/>
                <a:gd name="T73" fmla="*/ 1 h 153"/>
                <a:gd name="T74" fmla="*/ 0 w 143"/>
                <a:gd name="T75" fmla="*/ 2 h 153"/>
                <a:gd name="T76" fmla="*/ 0 w 143"/>
                <a:gd name="T77" fmla="*/ 2 h 153"/>
                <a:gd name="T78" fmla="*/ 1 w 143"/>
                <a:gd name="T79" fmla="*/ 2 h 153"/>
                <a:gd name="T80" fmla="*/ 1 w 143"/>
                <a:gd name="T81" fmla="*/ 2 h 153"/>
                <a:gd name="T82" fmla="*/ 1 w 143"/>
                <a:gd name="T83" fmla="*/ 2 h 15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3"/>
                <a:gd name="T127" fmla="*/ 0 h 153"/>
                <a:gd name="T128" fmla="*/ 143 w 143"/>
                <a:gd name="T129" fmla="*/ 153 h 15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3" h="153">
                  <a:moveTo>
                    <a:pt x="91" y="140"/>
                  </a:moveTo>
                  <a:lnTo>
                    <a:pt x="85" y="142"/>
                  </a:lnTo>
                  <a:lnTo>
                    <a:pt x="79" y="142"/>
                  </a:lnTo>
                  <a:lnTo>
                    <a:pt x="73" y="141"/>
                  </a:lnTo>
                  <a:lnTo>
                    <a:pt x="68" y="139"/>
                  </a:lnTo>
                  <a:lnTo>
                    <a:pt x="61" y="135"/>
                  </a:lnTo>
                  <a:lnTo>
                    <a:pt x="56" y="129"/>
                  </a:lnTo>
                  <a:lnTo>
                    <a:pt x="50" y="122"/>
                  </a:lnTo>
                  <a:lnTo>
                    <a:pt x="46" y="113"/>
                  </a:lnTo>
                  <a:lnTo>
                    <a:pt x="41" y="101"/>
                  </a:lnTo>
                  <a:lnTo>
                    <a:pt x="36" y="88"/>
                  </a:lnTo>
                  <a:lnTo>
                    <a:pt x="32" y="75"/>
                  </a:lnTo>
                  <a:lnTo>
                    <a:pt x="30" y="64"/>
                  </a:lnTo>
                  <a:lnTo>
                    <a:pt x="28" y="53"/>
                  </a:lnTo>
                  <a:lnTo>
                    <a:pt x="28" y="44"/>
                  </a:lnTo>
                  <a:lnTo>
                    <a:pt x="29" y="36"/>
                  </a:lnTo>
                  <a:lnTo>
                    <a:pt x="31" y="29"/>
                  </a:lnTo>
                  <a:lnTo>
                    <a:pt x="34" y="23"/>
                  </a:lnTo>
                  <a:lnTo>
                    <a:pt x="39" y="19"/>
                  </a:lnTo>
                  <a:lnTo>
                    <a:pt x="43" y="15"/>
                  </a:lnTo>
                  <a:lnTo>
                    <a:pt x="49" y="13"/>
                  </a:lnTo>
                  <a:lnTo>
                    <a:pt x="56" y="11"/>
                  </a:lnTo>
                  <a:lnTo>
                    <a:pt x="61" y="11"/>
                  </a:lnTo>
                  <a:lnTo>
                    <a:pt x="68" y="11"/>
                  </a:lnTo>
                  <a:lnTo>
                    <a:pt x="73" y="14"/>
                  </a:lnTo>
                  <a:lnTo>
                    <a:pt x="80" y="18"/>
                  </a:lnTo>
                  <a:lnTo>
                    <a:pt x="85" y="23"/>
                  </a:lnTo>
                  <a:lnTo>
                    <a:pt x="91" y="31"/>
                  </a:lnTo>
                  <a:lnTo>
                    <a:pt x="96" y="40"/>
                  </a:lnTo>
                  <a:lnTo>
                    <a:pt x="101" y="51"/>
                  </a:lnTo>
                  <a:lnTo>
                    <a:pt x="107" y="65"/>
                  </a:lnTo>
                  <a:lnTo>
                    <a:pt x="109" y="73"/>
                  </a:lnTo>
                  <a:lnTo>
                    <a:pt x="111" y="81"/>
                  </a:lnTo>
                  <a:lnTo>
                    <a:pt x="113" y="90"/>
                  </a:lnTo>
                  <a:lnTo>
                    <a:pt x="114" y="100"/>
                  </a:lnTo>
                  <a:lnTo>
                    <a:pt x="114" y="109"/>
                  </a:lnTo>
                  <a:lnTo>
                    <a:pt x="113" y="116"/>
                  </a:lnTo>
                  <a:lnTo>
                    <a:pt x="111" y="125"/>
                  </a:lnTo>
                  <a:lnTo>
                    <a:pt x="107" y="131"/>
                  </a:lnTo>
                  <a:lnTo>
                    <a:pt x="100" y="137"/>
                  </a:lnTo>
                  <a:lnTo>
                    <a:pt x="91" y="140"/>
                  </a:lnTo>
                  <a:lnTo>
                    <a:pt x="94" y="148"/>
                  </a:lnTo>
                  <a:lnTo>
                    <a:pt x="106" y="143"/>
                  </a:lnTo>
                  <a:lnTo>
                    <a:pt x="117" y="137"/>
                  </a:lnTo>
                  <a:lnTo>
                    <a:pt x="125" y="128"/>
                  </a:lnTo>
                  <a:lnTo>
                    <a:pt x="132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3" y="87"/>
                  </a:lnTo>
                  <a:lnTo>
                    <a:pt x="143" y="75"/>
                  </a:lnTo>
                  <a:lnTo>
                    <a:pt x="140" y="63"/>
                  </a:lnTo>
                  <a:lnTo>
                    <a:pt x="137" y="52"/>
                  </a:lnTo>
                  <a:lnTo>
                    <a:pt x="133" y="40"/>
                  </a:lnTo>
                  <a:lnTo>
                    <a:pt x="127" y="31"/>
                  </a:lnTo>
                  <a:lnTo>
                    <a:pt x="120" y="21"/>
                  </a:lnTo>
                  <a:lnTo>
                    <a:pt x="112" y="13"/>
                  </a:lnTo>
                  <a:lnTo>
                    <a:pt x="102" y="8"/>
                  </a:lnTo>
                  <a:lnTo>
                    <a:pt x="93" y="4"/>
                  </a:lnTo>
                  <a:lnTo>
                    <a:pt x="82" y="1"/>
                  </a:lnTo>
                  <a:lnTo>
                    <a:pt x="71" y="0"/>
                  </a:lnTo>
                  <a:lnTo>
                    <a:pt x="59" y="1"/>
                  </a:lnTo>
                  <a:lnTo>
                    <a:pt x="46" y="6"/>
                  </a:lnTo>
                  <a:lnTo>
                    <a:pt x="35" y="10"/>
                  </a:lnTo>
                  <a:lnTo>
                    <a:pt x="24" y="17"/>
                  </a:lnTo>
                  <a:lnTo>
                    <a:pt x="17" y="24"/>
                  </a:lnTo>
                  <a:lnTo>
                    <a:pt x="9" y="34"/>
                  </a:lnTo>
                  <a:lnTo>
                    <a:pt x="5" y="44"/>
                  </a:lnTo>
                  <a:lnTo>
                    <a:pt x="2" y="54"/>
                  </a:lnTo>
                  <a:lnTo>
                    <a:pt x="0" y="65"/>
                  </a:lnTo>
                  <a:lnTo>
                    <a:pt x="0" y="77"/>
                  </a:lnTo>
                  <a:lnTo>
                    <a:pt x="2" y="89"/>
                  </a:lnTo>
                  <a:lnTo>
                    <a:pt x="5" y="101"/>
                  </a:lnTo>
                  <a:lnTo>
                    <a:pt x="9" y="113"/>
                  </a:lnTo>
                  <a:lnTo>
                    <a:pt x="15" y="123"/>
                  </a:lnTo>
                  <a:lnTo>
                    <a:pt x="22" y="132"/>
                  </a:lnTo>
                  <a:lnTo>
                    <a:pt x="30" y="139"/>
                  </a:lnTo>
                  <a:lnTo>
                    <a:pt x="39" y="145"/>
                  </a:lnTo>
                  <a:lnTo>
                    <a:pt x="48" y="150"/>
                  </a:lnTo>
                  <a:lnTo>
                    <a:pt x="59" y="152"/>
                  </a:lnTo>
                  <a:lnTo>
                    <a:pt x="70" y="153"/>
                  </a:lnTo>
                  <a:lnTo>
                    <a:pt x="82" y="151"/>
                  </a:lnTo>
                  <a:lnTo>
                    <a:pt x="94" y="148"/>
                  </a:lnTo>
                  <a:lnTo>
                    <a:pt x="91" y="140"/>
                  </a:lnTo>
                </a:path>
              </a:pathLst>
            </a:custGeom>
            <a:noFill/>
            <a:ln w="3175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31" name="Freeform 1107"/>
            <p:cNvSpPr>
              <a:spLocks/>
            </p:cNvSpPr>
            <p:nvPr/>
          </p:nvSpPr>
          <p:spPr bwMode="auto">
            <a:xfrm>
              <a:off x="4104" y="3554"/>
              <a:ext cx="66" cy="91"/>
            </a:xfrm>
            <a:custGeom>
              <a:avLst/>
              <a:gdLst>
                <a:gd name="T0" fmla="*/ 1 w 133"/>
                <a:gd name="T1" fmla="*/ 1 h 182"/>
                <a:gd name="T2" fmla="*/ 1 w 133"/>
                <a:gd name="T3" fmla="*/ 1 h 182"/>
                <a:gd name="T4" fmla="*/ 1 w 133"/>
                <a:gd name="T5" fmla="*/ 1 h 182"/>
                <a:gd name="T6" fmla="*/ 1 w 133"/>
                <a:gd name="T7" fmla="*/ 1 h 182"/>
                <a:gd name="T8" fmla="*/ 1 w 133"/>
                <a:gd name="T9" fmla="*/ 1 h 182"/>
                <a:gd name="T10" fmla="*/ 1 w 133"/>
                <a:gd name="T11" fmla="*/ 1 h 182"/>
                <a:gd name="T12" fmla="*/ 2 w 133"/>
                <a:gd name="T13" fmla="*/ 1 h 182"/>
                <a:gd name="T14" fmla="*/ 1 w 133"/>
                <a:gd name="T15" fmla="*/ 1 h 182"/>
                <a:gd name="T16" fmla="*/ 1 w 133"/>
                <a:gd name="T17" fmla="*/ 1 h 182"/>
                <a:gd name="T18" fmla="*/ 1 w 133"/>
                <a:gd name="T19" fmla="*/ 1 h 182"/>
                <a:gd name="T20" fmla="*/ 1 w 133"/>
                <a:gd name="T21" fmla="*/ 1 h 182"/>
                <a:gd name="T22" fmla="*/ 1 w 133"/>
                <a:gd name="T23" fmla="*/ 1 h 182"/>
                <a:gd name="T24" fmla="*/ 1 w 133"/>
                <a:gd name="T25" fmla="*/ 1 h 182"/>
                <a:gd name="T26" fmla="*/ 1 w 133"/>
                <a:gd name="T27" fmla="*/ 3 h 182"/>
                <a:gd name="T28" fmla="*/ 1 w 133"/>
                <a:gd name="T29" fmla="*/ 3 h 182"/>
                <a:gd name="T30" fmla="*/ 1 w 133"/>
                <a:gd name="T31" fmla="*/ 3 h 182"/>
                <a:gd name="T32" fmla="*/ 1 w 133"/>
                <a:gd name="T33" fmla="*/ 3 h 182"/>
                <a:gd name="T34" fmla="*/ 1 w 133"/>
                <a:gd name="T35" fmla="*/ 3 h 182"/>
                <a:gd name="T36" fmla="*/ 1 w 133"/>
                <a:gd name="T37" fmla="*/ 3 h 182"/>
                <a:gd name="T38" fmla="*/ 0 w 133"/>
                <a:gd name="T39" fmla="*/ 3 h 182"/>
                <a:gd name="T40" fmla="*/ 1 w 133"/>
                <a:gd name="T41" fmla="*/ 3 h 182"/>
                <a:gd name="T42" fmla="*/ 1 w 133"/>
                <a:gd name="T43" fmla="*/ 3 h 182"/>
                <a:gd name="T44" fmla="*/ 1 w 133"/>
                <a:gd name="T45" fmla="*/ 3 h 182"/>
                <a:gd name="T46" fmla="*/ 1 w 133"/>
                <a:gd name="T47" fmla="*/ 3 h 182"/>
                <a:gd name="T48" fmla="*/ 1 w 133"/>
                <a:gd name="T49" fmla="*/ 3 h 182"/>
                <a:gd name="T50" fmla="*/ 0 w 133"/>
                <a:gd name="T51" fmla="*/ 1 h 182"/>
                <a:gd name="T52" fmla="*/ 0 w 133"/>
                <a:gd name="T53" fmla="*/ 1 h 182"/>
                <a:gd name="T54" fmla="*/ 0 w 133"/>
                <a:gd name="T55" fmla="*/ 1 h 182"/>
                <a:gd name="T56" fmla="*/ 0 w 133"/>
                <a:gd name="T57" fmla="*/ 1 h 182"/>
                <a:gd name="T58" fmla="*/ 0 w 133"/>
                <a:gd name="T59" fmla="*/ 1 h 182"/>
                <a:gd name="T60" fmla="*/ 0 w 133"/>
                <a:gd name="T61" fmla="*/ 1 h 182"/>
                <a:gd name="T62" fmla="*/ 2 w 133"/>
                <a:gd name="T63" fmla="*/ 1 h 182"/>
                <a:gd name="T64" fmla="*/ 1 w 133"/>
                <a:gd name="T65" fmla="*/ 1 h 182"/>
                <a:gd name="T66" fmla="*/ 1 w 133"/>
                <a:gd name="T67" fmla="*/ 1 h 182"/>
                <a:gd name="T68" fmla="*/ 1 w 133"/>
                <a:gd name="T69" fmla="*/ 1 h 182"/>
                <a:gd name="T70" fmla="*/ 1 w 133"/>
                <a:gd name="T71" fmla="*/ 1 h 182"/>
                <a:gd name="T72" fmla="*/ 1 w 133"/>
                <a:gd name="T73" fmla="*/ 1 h 182"/>
                <a:gd name="T74" fmla="*/ 0 w 133"/>
                <a:gd name="T75" fmla="*/ 1 h 182"/>
                <a:gd name="T76" fmla="*/ 0 w 133"/>
                <a:gd name="T77" fmla="*/ 1 h 182"/>
                <a:gd name="T78" fmla="*/ 0 w 133"/>
                <a:gd name="T79" fmla="*/ 1 h 182"/>
                <a:gd name="T80" fmla="*/ 0 w 133"/>
                <a:gd name="T81" fmla="*/ 1 h 182"/>
                <a:gd name="T82" fmla="*/ 0 w 133"/>
                <a:gd name="T83" fmla="*/ 1 h 182"/>
                <a:gd name="T84" fmla="*/ 1 w 133"/>
                <a:gd name="T85" fmla="*/ 1 h 182"/>
                <a:gd name="T86" fmla="*/ 1 w 133"/>
                <a:gd name="T87" fmla="*/ 1 h 18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33"/>
                <a:gd name="T133" fmla="*/ 0 h 182"/>
                <a:gd name="T134" fmla="*/ 133 w 133"/>
                <a:gd name="T135" fmla="*/ 182 h 18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33" h="182">
                  <a:moveTo>
                    <a:pt x="74" y="88"/>
                  </a:moveTo>
                  <a:lnTo>
                    <a:pt x="83" y="84"/>
                  </a:lnTo>
                  <a:lnTo>
                    <a:pt x="87" y="82"/>
                  </a:lnTo>
                  <a:lnTo>
                    <a:pt x="91" y="80"/>
                  </a:lnTo>
                  <a:lnTo>
                    <a:pt x="94" y="77"/>
                  </a:lnTo>
                  <a:lnTo>
                    <a:pt x="96" y="74"/>
                  </a:lnTo>
                  <a:lnTo>
                    <a:pt x="98" y="72"/>
                  </a:lnTo>
                  <a:lnTo>
                    <a:pt x="99" y="69"/>
                  </a:lnTo>
                  <a:lnTo>
                    <a:pt x="100" y="65"/>
                  </a:lnTo>
                  <a:lnTo>
                    <a:pt x="100" y="61"/>
                  </a:lnTo>
                  <a:lnTo>
                    <a:pt x="99" y="57"/>
                  </a:lnTo>
                  <a:lnTo>
                    <a:pt x="98" y="52"/>
                  </a:lnTo>
                  <a:lnTo>
                    <a:pt x="107" y="47"/>
                  </a:lnTo>
                  <a:lnTo>
                    <a:pt x="130" y="99"/>
                  </a:lnTo>
                  <a:lnTo>
                    <a:pt x="124" y="102"/>
                  </a:lnTo>
                  <a:lnTo>
                    <a:pt x="122" y="98"/>
                  </a:lnTo>
                  <a:lnTo>
                    <a:pt x="119" y="95"/>
                  </a:lnTo>
                  <a:lnTo>
                    <a:pt x="115" y="92"/>
                  </a:lnTo>
                  <a:lnTo>
                    <a:pt x="111" y="90"/>
                  </a:lnTo>
                  <a:lnTo>
                    <a:pt x="108" y="89"/>
                  </a:lnTo>
                  <a:lnTo>
                    <a:pt x="105" y="88"/>
                  </a:lnTo>
                  <a:lnTo>
                    <a:pt x="100" y="88"/>
                  </a:lnTo>
                  <a:lnTo>
                    <a:pt x="97" y="89"/>
                  </a:lnTo>
                  <a:lnTo>
                    <a:pt x="93" y="90"/>
                  </a:lnTo>
                  <a:lnTo>
                    <a:pt x="88" y="91"/>
                  </a:lnTo>
                  <a:lnTo>
                    <a:pt x="81" y="97"/>
                  </a:lnTo>
                  <a:lnTo>
                    <a:pt x="98" y="138"/>
                  </a:lnTo>
                  <a:lnTo>
                    <a:pt x="100" y="141"/>
                  </a:lnTo>
                  <a:lnTo>
                    <a:pt x="102" y="143"/>
                  </a:lnTo>
                  <a:lnTo>
                    <a:pt x="105" y="146"/>
                  </a:lnTo>
                  <a:lnTo>
                    <a:pt x="107" y="148"/>
                  </a:lnTo>
                  <a:lnTo>
                    <a:pt x="109" y="149"/>
                  </a:lnTo>
                  <a:lnTo>
                    <a:pt x="111" y="149"/>
                  </a:lnTo>
                  <a:lnTo>
                    <a:pt x="114" y="149"/>
                  </a:lnTo>
                  <a:lnTo>
                    <a:pt x="118" y="149"/>
                  </a:lnTo>
                  <a:lnTo>
                    <a:pt x="121" y="148"/>
                  </a:lnTo>
                  <a:lnTo>
                    <a:pt x="124" y="146"/>
                  </a:lnTo>
                  <a:lnTo>
                    <a:pt x="127" y="151"/>
                  </a:lnTo>
                  <a:lnTo>
                    <a:pt x="62" y="182"/>
                  </a:lnTo>
                  <a:lnTo>
                    <a:pt x="59" y="177"/>
                  </a:lnTo>
                  <a:lnTo>
                    <a:pt x="63" y="175"/>
                  </a:lnTo>
                  <a:lnTo>
                    <a:pt x="67" y="173"/>
                  </a:lnTo>
                  <a:lnTo>
                    <a:pt x="69" y="170"/>
                  </a:lnTo>
                  <a:lnTo>
                    <a:pt x="71" y="168"/>
                  </a:lnTo>
                  <a:lnTo>
                    <a:pt x="72" y="166"/>
                  </a:lnTo>
                  <a:lnTo>
                    <a:pt x="73" y="164"/>
                  </a:lnTo>
                  <a:lnTo>
                    <a:pt x="73" y="161"/>
                  </a:lnTo>
                  <a:lnTo>
                    <a:pt x="72" y="159"/>
                  </a:lnTo>
                  <a:lnTo>
                    <a:pt x="71" y="155"/>
                  </a:lnTo>
                  <a:lnTo>
                    <a:pt x="70" y="151"/>
                  </a:lnTo>
                  <a:lnTo>
                    <a:pt x="29" y="65"/>
                  </a:lnTo>
                  <a:lnTo>
                    <a:pt x="27" y="62"/>
                  </a:lnTo>
                  <a:lnTo>
                    <a:pt x="24" y="60"/>
                  </a:lnTo>
                  <a:lnTo>
                    <a:pt x="22" y="58"/>
                  </a:lnTo>
                  <a:lnTo>
                    <a:pt x="20" y="56"/>
                  </a:lnTo>
                  <a:lnTo>
                    <a:pt x="18" y="55"/>
                  </a:lnTo>
                  <a:lnTo>
                    <a:pt x="16" y="55"/>
                  </a:lnTo>
                  <a:lnTo>
                    <a:pt x="13" y="55"/>
                  </a:lnTo>
                  <a:lnTo>
                    <a:pt x="9" y="56"/>
                  </a:lnTo>
                  <a:lnTo>
                    <a:pt x="6" y="57"/>
                  </a:lnTo>
                  <a:lnTo>
                    <a:pt x="3" y="58"/>
                  </a:lnTo>
                  <a:lnTo>
                    <a:pt x="0" y="52"/>
                  </a:lnTo>
                  <a:lnTo>
                    <a:pt x="104" y="0"/>
                  </a:lnTo>
                  <a:lnTo>
                    <a:pt x="133" y="32"/>
                  </a:lnTo>
                  <a:lnTo>
                    <a:pt x="127" y="37"/>
                  </a:lnTo>
                  <a:lnTo>
                    <a:pt x="122" y="34"/>
                  </a:lnTo>
                  <a:lnTo>
                    <a:pt x="115" y="31"/>
                  </a:lnTo>
                  <a:lnTo>
                    <a:pt x="109" y="29"/>
                  </a:lnTo>
                  <a:lnTo>
                    <a:pt x="102" y="26"/>
                  </a:lnTo>
                  <a:lnTo>
                    <a:pt x="96" y="25"/>
                  </a:lnTo>
                  <a:lnTo>
                    <a:pt x="89" y="24"/>
                  </a:lnTo>
                  <a:lnTo>
                    <a:pt x="83" y="24"/>
                  </a:lnTo>
                  <a:lnTo>
                    <a:pt x="76" y="25"/>
                  </a:lnTo>
                  <a:lnTo>
                    <a:pt x="71" y="26"/>
                  </a:lnTo>
                  <a:lnTo>
                    <a:pt x="65" y="30"/>
                  </a:lnTo>
                  <a:lnTo>
                    <a:pt x="61" y="31"/>
                  </a:lnTo>
                  <a:lnTo>
                    <a:pt x="58" y="33"/>
                  </a:lnTo>
                  <a:lnTo>
                    <a:pt x="56" y="35"/>
                  </a:lnTo>
                  <a:lnTo>
                    <a:pt x="54" y="36"/>
                  </a:lnTo>
                  <a:lnTo>
                    <a:pt x="54" y="38"/>
                  </a:lnTo>
                  <a:lnTo>
                    <a:pt x="53" y="41"/>
                  </a:lnTo>
                  <a:lnTo>
                    <a:pt x="54" y="43"/>
                  </a:lnTo>
                  <a:lnTo>
                    <a:pt x="54" y="46"/>
                  </a:lnTo>
                  <a:lnTo>
                    <a:pt x="56" y="49"/>
                  </a:lnTo>
                  <a:lnTo>
                    <a:pt x="57" y="52"/>
                  </a:lnTo>
                  <a:lnTo>
                    <a:pt x="75" y="89"/>
                  </a:lnTo>
                  <a:lnTo>
                    <a:pt x="74" y="88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32" name="Freeform 1108"/>
            <p:cNvSpPr>
              <a:spLocks/>
            </p:cNvSpPr>
            <p:nvPr/>
          </p:nvSpPr>
          <p:spPr bwMode="auto">
            <a:xfrm>
              <a:off x="4104" y="3554"/>
              <a:ext cx="66" cy="91"/>
            </a:xfrm>
            <a:custGeom>
              <a:avLst/>
              <a:gdLst>
                <a:gd name="T0" fmla="*/ 1 w 133"/>
                <a:gd name="T1" fmla="*/ 1 h 182"/>
                <a:gd name="T2" fmla="*/ 1 w 133"/>
                <a:gd name="T3" fmla="*/ 1 h 182"/>
                <a:gd name="T4" fmla="*/ 1 w 133"/>
                <a:gd name="T5" fmla="*/ 1 h 182"/>
                <a:gd name="T6" fmla="*/ 1 w 133"/>
                <a:gd name="T7" fmla="*/ 1 h 182"/>
                <a:gd name="T8" fmla="*/ 1 w 133"/>
                <a:gd name="T9" fmla="*/ 1 h 182"/>
                <a:gd name="T10" fmla="*/ 1 w 133"/>
                <a:gd name="T11" fmla="*/ 1 h 182"/>
                <a:gd name="T12" fmla="*/ 2 w 133"/>
                <a:gd name="T13" fmla="*/ 1 h 182"/>
                <a:gd name="T14" fmla="*/ 1 w 133"/>
                <a:gd name="T15" fmla="*/ 1 h 182"/>
                <a:gd name="T16" fmla="*/ 1 w 133"/>
                <a:gd name="T17" fmla="*/ 1 h 182"/>
                <a:gd name="T18" fmla="*/ 1 w 133"/>
                <a:gd name="T19" fmla="*/ 1 h 182"/>
                <a:gd name="T20" fmla="*/ 1 w 133"/>
                <a:gd name="T21" fmla="*/ 1 h 182"/>
                <a:gd name="T22" fmla="*/ 1 w 133"/>
                <a:gd name="T23" fmla="*/ 1 h 182"/>
                <a:gd name="T24" fmla="*/ 1 w 133"/>
                <a:gd name="T25" fmla="*/ 1 h 182"/>
                <a:gd name="T26" fmla="*/ 1 w 133"/>
                <a:gd name="T27" fmla="*/ 3 h 182"/>
                <a:gd name="T28" fmla="*/ 1 w 133"/>
                <a:gd name="T29" fmla="*/ 3 h 182"/>
                <a:gd name="T30" fmla="*/ 1 w 133"/>
                <a:gd name="T31" fmla="*/ 3 h 182"/>
                <a:gd name="T32" fmla="*/ 1 w 133"/>
                <a:gd name="T33" fmla="*/ 3 h 182"/>
                <a:gd name="T34" fmla="*/ 1 w 133"/>
                <a:gd name="T35" fmla="*/ 3 h 182"/>
                <a:gd name="T36" fmla="*/ 1 w 133"/>
                <a:gd name="T37" fmla="*/ 3 h 182"/>
                <a:gd name="T38" fmla="*/ 0 w 133"/>
                <a:gd name="T39" fmla="*/ 3 h 182"/>
                <a:gd name="T40" fmla="*/ 1 w 133"/>
                <a:gd name="T41" fmla="*/ 3 h 182"/>
                <a:gd name="T42" fmla="*/ 1 w 133"/>
                <a:gd name="T43" fmla="*/ 3 h 182"/>
                <a:gd name="T44" fmla="*/ 1 w 133"/>
                <a:gd name="T45" fmla="*/ 3 h 182"/>
                <a:gd name="T46" fmla="*/ 1 w 133"/>
                <a:gd name="T47" fmla="*/ 3 h 182"/>
                <a:gd name="T48" fmla="*/ 1 w 133"/>
                <a:gd name="T49" fmla="*/ 3 h 182"/>
                <a:gd name="T50" fmla="*/ 0 w 133"/>
                <a:gd name="T51" fmla="*/ 1 h 182"/>
                <a:gd name="T52" fmla="*/ 0 w 133"/>
                <a:gd name="T53" fmla="*/ 1 h 182"/>
                <a:gd name="T54" fmla="*/ 0 w 133"/>
                <a:gd name="T55" fmla="*/ 1 h 182"/>
                <a:gd name="T56" fmla="*/ 0 w 133"/>
                <a:gd name="T57" fmla="*/ 1 h 182"/>
                <a:gd name="T58" fmla="*/ 0 w 133"/>
                <a:gd name="T59" fmla="*/ 1 h 182"/>
                <a:gd name="T60" fmla="*/ 0 w 133"/>
                <a:gd name="T61" fmla="*/ 1 h 182"/>
                <a:gd name="T62" fmla="*/ 2 w 133"/>
                <a:gd name="T63" fmla="*/ 1 h 182"/>
                <a:gd name="T64" fmla="*/ 1 w 133"/>
                <a:gd name="T65" fmla="*/ 1 h 182"/>
                <a:gd name="T66" fmla="*/ 1 w 133"/>
                <a:gd name="T67" fmla="*/ 1 h 182"/>
                <a:gd name="T68" fmla="*/ 1 w 133"/>
                <a:gd name="T69" fmla="*/ 1 h 182"/>
                <a:gd name="T70" fmla="*/ 1 w 133"/>
                <a:gd name="T71" fmla="*/ 1 h 182"/>
                <a:gd name="T72" fmla="*/ 1 w 133"/>
                <a:gd name="T73" fmla="*/ 1 h 182"/>
                <a:gd name="T74" fmla="*/ 0 w 133"/>
                <a:gd name="T75" fmla="*/ 1 h 182"/>
                <a:gd name="T76" fmla="*/ 0 w 133"/>
                <a:gd name="T77" fmla="*/ 1 h 182"/>
                <a:gd name="T78" fmla="*/ 0 w 133"/>
                <a:gd name="T79" fmla="*/ 1 h 182"/>
                <a:gd name="T80" fmla="*/ 0 w 133"/>
                <a:gd name="T81" fmla="*/ 1 h 182"/>
                <a:gd name="T82" fmla="*/ 0 w 133"/>
                <a:gd name="T83" fmla="*/ 1 h 182"/>
                <a:gd name="T84" fmla="*/ 1 w 133"/>
                <a:gd name="T85" fmla="*/ 1 h 18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3"/>
                <a:gd name="T130" fmla="*/ 0 h 182"/>
                <a:gd name="T131" fmla="*/ 133 w 133"/>
                <a:gd name="T132" fmla="*/ 182 h 18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3" h="182">
                  <a:moveTo>
                    <a:pt x="74" y="88"/>
                  </a:moveTo>
                  <a:lnTo>
                    <a:pt x="83" y="84"/>
                  </a:lnTo>
                  <a:lnTo>
                    <a:pt x="87" y="82"/>
                  </a:lnTo>
                  <a:lnTo>
                    <a:pt x="91" y="80"/>
                  </a:lnTo>
                  <a:lnTo>
                    <a:pt x="94" y="77"/>
                  </a:lnTo>
                  <a:lnTo>
                    <a:pt x="96" y="74"/>
                  </a:lnTo>
                  <a:lnTo>
                    <a:pt x="98" y="72"/>
                  </a:lnTo>
                  <a:lnTo>
                    <a:pt x="99" y="69"/>
                  </a:lnTo>
                  <a:lnTo>
                    <a:pt x="100" y="65"/>
                  </a:lnTo>
                  <a:lnTo>
                    <a:pt x="100" y="61"/>
                  </a:lnTo>
                  <a:lnTo>
                    <a:pt x="99" y="57"/>
                  </a:lnTo>
                  <a:lnTo>
                    <a:pt x="98" y="52"/>
                  </a:lnTo>
                  <a:lnTo>
                    <a:pt x="107" y="47"/>
                  </a:lnTo>
                  <a:lnTo>
                    <a:pt x="130" y="99"/>
                  </a:lnTo>
                  <a:lnTo>
                    <a:pt x="124" y="102"/>
                  </a:lnTo>
                  <a:lnTo>
                    <a:pt x="122" y="98"/>
                  </a:lnTo>
                  <a:lnTo>
                    <a:pt x="119" y="95"/>
                  </a:lnTo>
                  <a:lnTo>
                    <a:pt x="115" y="92"/>
                  </a:lnTo>
                  <a:lnTo>
                    <a:pt x="111" y="90"/>
                  </a:lnTo>
                  <a:lnTo>
                    <a:pt x="108" y="89"/>
                  </a:lnTo>
                  <a:lnTo>
                    <a:pt x="105" y="88"/>
                  </a:lnTo>
                  <a:lnTo>
                    <a:pt x="100" y="88"/>
                  </a:lnTo>
                  <a:lnTo>
                    <a:pt x="97" y="89"/>
                  </a:lnTo>
                  <a:lnTo>
                    <a:pt x="93" y="90"/>
                  </a:lnTo>
                  <a:lnTo>
                    <a:pt x="88" y="91"/>
                  </a:lnTo>
                  <a:lnTo>
                    <a:pt x="81" y="97"/>
                  </a:lnTo>
                  <a:lnTo>
                    <a:pt x="98" y="138"/>
                  </a:lnTo>
                  <a:lnTo>
                    <a:pt x="100" y="141"/>
                  </a:lnTo>
                  <a:lnTo>
                    <a:pt x="102" y="143"/>
                  </a:lnTo>
                  <a:lnTo>
                    <a:pt x="105" y="146"/>
                  </a:lnTo>
                  <a:lnTo>
                    <a:pt x="107" y="148"/>
                  </a:lnTo>
                  <a:lnTo>
                    <a:pt x="109" y="149"/>
                  </a:lnTo>
                  <a:lnTo>
                    <a:pt x="111" y="149"/>
                  </a:lnTo>
                  <a:lnTo>
                    <a:pt x="114" y="149"/>
                  </a:lnTo>
                  <a:lnTo>
                    <a:pt x="118" y="149"/>
                  </a:lnTo>
                  <a:lnTo>
                    <a:pt x="121" y="148"/>
                  </a:lnTo>
                  <a:lnTo>
                    <a:pt x="124" y="146"/>
                  </a:lnTo>
                  <a:lnTo>
                    <a:pt x="127" y="151"/>
                  </a:lnTo>
                  <a:lnTo>
                    <a:pt x="62" y="182"/>
                  </a:lnTo>
                  <a:lnTo>
                    <a:pt x="59" y="177"/>
                  </a:lnTo>
                  <a:lnTo>
                    <a:pt x="63" y="175"/>
                  </a:lnTo>
                  <a:lnTo>
                    <a:pt x="67" y="173"/>
                  </a:lnTo>
                  <a:lnTo>
                    <a:pt x="69" y="170"/>
                  </a:lnTo>
                  <a:lnTo>
                    <a:pt x="71" y="168"/>
                  </a:lnTo>
                  <a:lnTo>
                    <a:pt x="72" y="166"/>
                  </a:lnTo>
                  <a:lnTo>
                    <a:pt x="73" y="164"/>
                  </a:lnTo>
                  <a:lnTo>
                    <a:pt x="73" y="161"/>
                  </a:lnTo>
                  <a:lnTo>
                    <a:pt x="72" y="159"/>
                  </a:lnTo>
                  <a:lnTo>
                    <a:pt x="71" y="155"/>
                  </a:lnTo>
                  <a:lnTo>
                    <a:pt x="70" y="151"/>
                  </a:lnTo>
                  <a:lnTo>
                    <a:pt x="29" y="65"/>
                  </a:lnTo>
                  <a:lnTo>
                    <a:pt x="27" y="62"/>
                  </a:lnTo>
                  <a:lnTo>
                    <a:pt x="24" y="60"/>
                  </a:lnTo>
                  <a:lnTo>
                    <a:pt x="22" y="58"/>
                  </a:lnTo>
                  <a:lnTo>
                    <a:pt x="20" y="56"/>
                  </a:lnTo>
                  <a:lnTo>
                    <a:pt x="18" y="55"/>
                  </a:lnTo>
                  <a:lnTo>
                    <a:pt x="16" y="55"/>
                  </a:lnTo>
                  <a:lnTo>
                    <a:pt x="13" y="55"/>
                  </a:lnTo>
                  <a:lnTo>
                    <a:pt x="9" y="56"/>
                  </a:lnTo>
                  <a:lnTo>
                    <a:pt x="6" y="57"/>
                  </a:lnTo>
                  <a:lnTo>
                    <a:pt x="3" y="58"/>
                  </a:lnTo>
                  <a:lnTo>
                    <a:pt x="0" y="52"/>
                  </a:lnTo>
                  <a:lnTo>
                    <a:pt x="104" y="0"/>
                  </a:lnTo>
                  <a:lnTo>
                    <a:pt x="133" y="32"/>
                  </a:lnTo>
                  <a:lnTo>
                    <a:pt x="127" y="37"/>
                  </a:lnTo>
                  <a:lnTo>
                    <a:pt x="122" y="34"/>
                  </a:lnTo>
                  <a:lnTo>
                    <a:pt x="115" y="31"/>
                  </a:lnTo>
                  <a:lnTo>
                    <a:pt x="109" y="29"/>
                  </a:lnTo>
                  <a:lnTo>
                    <a:pt x="102" y="26"/>
                  </a:lnTo>
                  <a:lnTo>
                    <a:pt x="96" y="25"/>
                  </a:lnTo>
                  <a:lnTo>
                    <a:pt x="89" y="24"/>
                  </a:lnTo>
                  <a:lnTo>
                    <a:pt x="83" y="24"/>
                  </a:lnTo>
                  <a:lnTo>
                    <a:pt x="76" y="25"/>
                  </a:lnTo>
                  <a:lnTo>
                    <a:pt x="71" y="26"/>
                  </a:lnTo>
                  <a:lnTo>
                    <a:pt x="65" y="30"/>
                  </a:lnTo>
                  <a:lnTo>
                    <a:pt x="61" y="31"/>
                  </a:lnTo>
                  <a:lnTo>
                    <a:pt x="58" y="33"/>
                  </a:lnTo>
                  <a:lnTo>
                    <a:pt x="56" y="35"/>
                  </a:lnTo>
                  <a:lnTo>
                    <a:pt x="54" y="36"/>
                  </a:lnTo>
                  <a:lnTo>
                    <a:pt x="54" y="38"/>
                  </a:lnTo>
                  <a:lnTo>
                    <a:pt x="53" y="41"/>
                  </a:lnTo>
                  <a:lnTo>
                    <a:pt x="54" y="43"/>
                  </a:lnTo>
                  <a:lnTo>
                    <a:pt x="54" y="46"/>
                  </a:lnTo>
                  <a:lnTo>
                    <a:pt x="56" y="49"/>
                  </a:lnTo>
                  <a:lnTo>
                    <a:pt x="57" y="52"/>
                  </a:lnTo>
                  <a:lnTo>
                    <a:pt x="75" y="89"/>
                  </a:lnTo>
                </a:path>
              </a:pathLst>
            </a:custGeom>
            <a:noFill/>
            <a:ln w="3175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33" name="Freeform 1109"/>
            <p:cNvSpPr>
              <a:spLocks/>
            </p:cNvSpPr>
            <p:nvPr/>
          </p:nvSpPr>
          <p:spPr bwMode="auto">
            <a:xfrm>
              <a:off x="4190" y="3523"/>
              <a:ext cx="76" cy="88"/>
            </a:xfrm>
            <a:custGeom>
              <a:avLst/>
              <a:gdLst>
                <a:gd name="T0" fmla="*/ 0 w 153"/>
                <a:gd name="T1" fmla="*/ 1 h 176"/>
                <a:gd name="T2" fmla="*/ 0 w 153"/>
                <a:gd name="T3" fmla="*/ 1 h 176"/>
                <a:gd name="T4" fmla="*/ 1 w 153"/>
                <a:gd name="T5" fmla="*/ 1 h 176"/>
                <a:gd name="T6" fmla="*/ 1 w 153"/>
                <a:gd name="T7" fmla="*/ 1 h 176"/>
                <a:gd name="T8" fmla="*/ 1 w 153"/>
                <a:gd name="T9" fmla="*/ 1 h 176"/>
                <a:gd name="T10" fmla="*/ 1 w 153"/>
                <a:gd name="T11" fmla="*/ 1 h 176"/>
                <a:gd name="T12" fmla="*/ 1 w 153"/>
                <a:gd name="T13" fmla="*/ 1 h 176"/>
                <a:gd name="T14" fmla="*/ 1 w 153"/>
                <a:gd name="T15" fmla="*/ 1 h 176"/>
                <a:gd name="T16" fmla="*/ 1 w 153"/>
                <a:gd name="T17" fmla="*/ 1 h 176"/>
                <a:gd name="T18" fmla="*/ 1 w 153"/>
                <a:gd name="T19" fmla="*/ 1 h 176"/>
                <a:gd name="T20" fmla="*/ 1 w 153"/>
                <a:gd name="T21" fmla="*/ 1 h 176"/>
                <a:gd name="T22" fmla="*/ 1 w 153"/>
                <a:gd name="T23" fmla="*/ 1 h 176"/>
                <a:gd name="T24" fmla="*/ 1 w 153"/>
                <a:gd name="T25" fmla="*/ 1 h 176"/>
                <a:gd name="T26" fmla="*/ 1 w 153"/>
                <a:gd name="T27" fmla="*/ 1 h 176"/>
                <a:gd name="T28" fmla="*/ 2 w 153"/>
                <a:gd name="T29" fmla="*/ 1 h 176"/>
                <a:gd name="T30" fmla="*/ 2 w 153"/>
                <a:gd name="T31" fmla="*/ 1 h 176"/>
                <a:gd name="T32" fmla="*/ 2 w 153"/>
                <a:gd name="T33" fmla="*/ 1 h 176"/>
                <a:gd name="T34" fmla="*/ 2 w 153"/>
                <a:gd name="T35" fmla="*/ 1 h 176"/>
                <a:gd name="T36" fmla="*/ 1 w 153"/>
                <a:gd name="T37" fmla="*/ 1 h 176"/>
                <a:gd name="T38" fmla="*/ 1 w 153"/>
                <a:gd name="T39" fmla="*/ 1 h 176"/>
                <a:gd name="T40" fmla="*/ 0 w 153"/>
                <a:gd name="T41" fmla="*/ 1 h 176"/>
                <a:gd name="T42" fmla="*/ 0 w 153"/>
                <a:gd name="T43" fmla="*/ 3 h 176"/>
                <a:gd name="T44" fmla="*/ 0 w 153"/>
                <a:gd name="T45" fmla="*/ 3 h 176"/>
                <a:gd name="T46" fmla="*/ 0 w 153"/>
                <a:gd name="T47" fmla="*/ 3 h 176"/>
                <a:gd name="T48" fmla="*/ 0 w 153"/>
                <a:gd name="T49" fmla="*/ 3 h 176"/>
                <a:gd name="T50" fmla="*/ 0 w 153"/>
                <a:gd name="T51" fmla="*/ 3 h 176"/>
                <a:gd name="T52" fmla="*/ 0 w 153"/>
                <a:gd name="T53" fmla="*/ 3 h 176"/>
                <a:gd name="T54" fmla="*/ 1 w 153"/>
                <a:gd name="T55" fmla="*/ 3 h 176"/>
                <a:gd name="T56" fmla="*/ 0 w 153"/>
                <a:gd name="T57" fmla="*/ 3 h 176"/>
                <a:gd name="T58" fmla="*/ 0 w 153"/>
                <a:gd name="T59" fmla="*/ 3 h 176"/>
                <a:gd name="T60" fmla="*/ 0 w 153"/>
                <a:gd name="T61" fmla="*/ 3 h 176"/>
                <a:gd name="T62" fmla="*/ 0 w 153"/>
                <a:gd name="T63" fmla="*/ 3 h 176"/>
                <a:gd name="T64" fmla="*/ 0 w 153"/>
                <a:gd name="T65" fmla="*/ 3 h 176"/>
                <a:gd name="T66" fmla="*/ 0 w 153"/>
                <a:gd name="T67" fmla="*/ 3 h 176"/>
                <a:gd name="T68" fmla="*/ 0 w 153"/>
                <a:gd name="T69" fmla="*/ 3 h 176"/>
                <a:gd name="T70" fmla="*/ 0 w 153"/>
                <a:gd name="T71" fmla="*/ 3 h 176"/>
                <a:gd name="T72" fmla="*/ 0 w 153"/>
                <a:gd name="T73" fmla="*/ 1 h 176"/>
                <a:gd name="T74" fmla="*/ 0 w 153"/>
                <a:gd name="T75" fmla="*/ 1 h 176"/>
                <a:gd name="T76" fmla="*/ 0 w 153"/>
                <a:gd name="T77" fmla="*/ 1 h 17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53"/>
                <a:gd name="T118" fmla="*/ 0 h 176"/>
                <a:gd name="T119" fmla="*/ 153 w 153"/>
                <a:gd name="T120" fmla="*/ 176 h 17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53" h="176">
                  <a:moveTo>
                    <a:pt x="28" y="100"/>
                  </a:moveTo>
                  <a:lnTo>
                    <a:pt x="13" y="35"/>
                  </a:lnTo>
                  <a:lnTo>
                    <a:pt x="65" y="74"/>
                  </a:lnTo>
                  <a:lnTo>
                    <a:pt x="28" y="100"/>
                  </a:lnTo>
                  <a:lnTo>
                    <a:pt x="30" y="111"/>
                  </a:lnTo>
                  <a:lnTo>
                    <a:pt x="72" y="82"/>
                  </a:lnTo>
                  <a:lnTo>
                    <a:pt x="91" y="95"/>
                  </a:lnTo>
                  <a:lnTo>
                    <a:pt x="92" y="96"/>
                  </a:lnTo>
                  <a:lnTo>
                    <a:pt x="93" y="97"/>
                  </a:lnTo>
                  <a:lnTo>
                    <a:pt x="94" y="98"/>
                  </a:lnTo>
                  <a:lnTo>
                    <a:pt x="95" y="98"/>
                  </a:lnTo>
                  <a:lnTo>
                    <a:pt x="96" y="99"/>
                  </a:lnTo>
                  <a:lnTo>
                    <a:pt x="97" y="100"/>
                  </a:lnTo>
                  <a:lnTo>
                    <a:pt x="98" y="102"/>
                  </a:lnTo>
                  <a:lnTo>
                    <a:pt x="99" y="102"/>
                  </a:lnTo>
                  <a:lnTo>
                    <a:pt x="99" y="103"/>
                  </a:lnTo>
                  <a:lnTo>
                    <a:pt x="101" y="104"/>
                  </a:lnTo>
                  <a:lnTo>
                    <a:pt x="102" y="105"/>
                  </a:lnTo>
                  <a:lnTo>
                    <a:pt x="102" y="106"/>
                  </a:lnTo>
                  <a:lnTo>
                    <a:pt x="102" y="108"/>
                  </a:lnTo>
                  <a:lnTo>
                    <a:pt x="102" y="109"/>
                  </a:lnTo>
                  <a:lnTo>
                    <a:pt x="102" y="111"/>
                  </a:lnTo>
                  <a:lnTo>
                    <a:pt x="101" y="112"/>
                  </a:lnTo>
                  <a:lnTo>
                    <a:pt x="99" y="115"/>
                  </a:lnTo>
                  <a:lnTo>
                    <a:pt x="97" y="117"/>
                  </a:lnTo>
                  <a:lnTo>
                    <a:pt x="95" y="119"/>
                  </a:lnTo>
                  <a:lnTo>
                    <a:pt x="93" y="121"/>
                  </a:lnTo>
                  <a:lnTo>
                    <a:pt x="95" y="126"/>
                  </a:lnTo>
                  <a:lnTo>
                    <a:pt x="153" y="85"/>
                  </a:lnTo>
                  <a:lnTo>
                    <a:pt x="147" y="80"/>
                  </a:lnTo>
                  <a:lnTo>
                    <a:pt x="144" y="82"/>
                  </a:lnTo>
                  <a:lnTo>
                    <a:pt x="141" y="84"/>
                  </a:lnTo>
                  <a:lnTo>
                    <a:pt x="136" y="85"/>
                  </a:lnTo>
                  <a:lnTo>
                    <a:pt x="133" y="85"/>
                  </a:lnTo>
                  <a:lnTo>
                    <a:pt x="131" y="84"/>
                  </a:lnTo>
                  <a:lnTo>
                    <a:pt x="128" y="83"/>
                  </a:lnTo>
                  <a:lnTo>
                    <a:pt x="124" y="81"/>
                  </a:lnTo>
                  <a:lnTo>
                    <a:pt x="121" y="79"/>
                  </a:lnTo>
                  <a:lnTo>
                    <a:pt x="118" y="77"/>
                  </a:lnTo>
                  <a:lnTo>
                    <a:pt x="114" y="74"/>
                  </a:lnTo>
                  <a:lnTo>
                    <a:pt x="15" y="0"/>
                  </a:lnTo>
                  <a:lnTo>
                    <a:pt x="0" y="22"/>
                  </a:lnTo>
                  <a:lnTo>
                    <a:pt x="26" y="130"/>
                  </a:lnTo>
                  <a:lnTo>
                    <a:pt x="27" y="134"/>
                  </a:lnTo>
                  <a:lnTo>
                    <a:pt x="28" y="138"/>
                  </a:lnTo>
                  <a:lnTo>
                    <a:pt x="29" y="143"/>
                  </a:lnTo>
                  <a:lnTo>
                    <a:pt x="30" y="147"/>
                  </a:lnTo>
                  <a:lnTo>
                    <a:pt x="30" y="150"/>
                  </a:lnTo>
                  <a:lnTo>
                    <a:pt x="29" y="155"/>
                  </a:lnTo>
                  <a:lnTo>
                    <a:pt x="28" y="159"/>
                  </a:lnTo>
                  <a:lnTo>
                    <a:pt x="26" y="162"/>
                  </a:lnTo>
                  <a:lnTo>
                    <a:pt x="24" y="166"/>
                  </a:lnTo>
                  <a:lnTo>
                    <a:pt x="20" y="171"/>
                  </a:lnTo>
                  <a:lnTo>
                    <a:pt x="26" y="176"/>
                  </a:lnTo>
                  <a:lnTo>
                    <a:pt x="67" y="145"/>
                  </a:lnTo>
                  <a:lnTo>
                    <a:pt x="65" y="139"/>
                  </a:lnTo>
                  <a:lnTo>
                    <a:pt x="62" y="141"/>
                  </a:lnTo>
                  <a:lnTo>
                    <a:pt x="59" y="143"/>
                  </a:lnTo>
                  <a:lnTo>
                    <a:pt x="57" y="144"/>
                  </a:lnTo>
                  <a:lnTo>
                    <a:pt x="55" y="144"/>
                  </a:lnTo>
                  <a:lnTo>
                    <a:pt x="52" y="145"/>
                  </a:lnTo>
                  <a:lnTo>
                    <a:pt x="50" y="145"/>
                  </a:lnTo>
                  <a:lnTo>
                    <a:pt x="47" y="144"/>
                  </a:lnTo>
                  <a:lnTo>
                    <a:pt x="45" y="143"/>
                  </a:lnTo>
                  <a:lnTo>
                    <a:pt x="43" y="142"/>
                  </a:lnTo>
                  <a:lnTo>
                    <a:pt x="41" y="139"/>
                  </a:lnTo>
                  <a:lnTo>
                    <a:pt x="40" y="138"/>
                  </a:lnTo>
                  <a:lnTo>
                    <a:pt x="40" y="136"/>
                  </a:lnTo>
                  <a:lnTo>
                    <a:pt x="39" y="135"/>
                  </a:lnTo>
                  <a:lnTo>
                    <a:pt x="38" y="133"/>
                  </a:lnTo>
                  <a:lnTo>
                    <a:pt x="38" y="132"/>
                  </a:lnTo>
                  <a:lnTo>
                    <a:pt x="37" y="130"/>
                  </a:lnTo>
                  <a:lnTo>
                    <a:pt x="37" y="129"/>
                  </a:lnTo>
                  <a:lnTo>
                    <a:pt x="37" y="126"/>
                  </a:lnTo>
                  <a:lnTo>
                    <a:pt x="36" y="125"/>
                  </a:lnTo>
                  <a:lnTo>
                    <a:pt x="36" y="124"/>
                  </a:lnTo>
                  <a:lnTo>
                    <a:pt x="30" y="111"/>
                  </a:lnTo>
                  <a:lnTo>
                    <a:pt x="28" y="10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34" name="Freeform 1110"/>
            <p:cNvSpPr>
              <a:spLocks/>
            </p:cNvSpPr>
            <p:nvPr/>
          </p:nvSpPr>
          <p:spPr bwMode="auto">
            <a:xfrm>
              <a:off x="4190" y="3523"/>
              <a:ext cx="76" cy="88"/>
            </a:xfrm>
            <a:custGeom>
              <a:avLst/>
              <a:gdLst>
                <a:gd name="T0" fmla="*/ 0 w 153"/>
                <a:gd name="T1" fmla="*/ 1 h 176"/>
                <a:gd name="T2" fmla="*/ 0 w 153"/>
                <a:gd name="T3" fmla="*/ 1 h 176"/>
                <a:gd name="T4" fmla="*/ 1 w 153"/>
                <a:gd name="T5" fmla="*/ 1 h 176"/>
                <a:gd name="T6" fmla="*/ 1 w 153"/>
                <a:gd name="T7" fmla="*/ 1 h 176"/>
                <a:gd name="T8" fmla="*/ 1 w 153"/>
                <a:gd name="T9" fmla="*/ 1 h 176"/>
                <a:gd name="T10" fmla="*/ 1 w 153"/>
                <a:gd name="T11" fmla="*/ 1 h 176"/>
                <a:gd name="T12" fmla="*/ 1 w 153"/>
                <a:gd name="T13" fmla="*/ 1 h 176"/>
                <a:gd name="T14" fmla="*/ 1 w 153"/>
                <a:gd name="T15" fmla="*/ 1 h 176"/>
                <a:gd name="T16" fmla="*/ 1 w 153"/>
                <a:gd name="T17" fmla="*/ 1 h 176"/>
                <a:gd name="T18" fmla="*/ 1 w 153"/>
                <a:gd name="T19" fmla="*/ 1 h 176"/>
                <a:gd name="T20" fmla="*/ 1 w 153"/>
                <a:gd name="T21" fmla="*/ 1 h 176"/>
                <a:gd name="T22" fmla="*/ 1 w 153"/>
                <a:gd name="T23" fmla="*/ 1 h 176"/>
                <a:gd name="T24" fmla="*/ 1 w 153"/>
                <a:gd name="T25" fmla="*/ 1 h 176"/>
                <a:gd name="T26" fmla="*/ 1 w 153"/>
                <a:gd name="T27" fmla="*/ 1 h 176"/>
                <a:gd name="T28" fmla="*/ 2 w 153"/>
                <a:gd name="T29" fmla="*/ 1 h 176"/>
                <a:gd name="T30" fmla="*/ 2 w 153"/>
                <a:gd name="T31" fmla="*/ 1 h 176"/>
                <a:gd name="T32" fmla="*/ 2 w 153"/>
                <a:gd name="T33" fmla="*/ 1 h 176"/>
                <a:gd name="T34" fmla="*/ 2 w 153"/>
                <a:gd name="T35" fmla="*/ 1 h 176"/>
                <a:gd name="T36" fmla="*/ 1 w 153"/>
                <a:gd name="T37" fmla="*/ 1 h 176"/>
                <a:gd name="T38" fmla="*/ 1 w 153"/>
                <a:gd name="T39" fmla="*/ 1 h 176"/>
                <a:gd name="T40" fmla="*/ 0 w 153"/>
                <a:gd name="T41" fmla="*/ 1 h 176"/>
                <a:gd name="T42" fmla="*/ 0 w 153"/>
                <a:gd name="T43" fmla="*/ 3 h 176"/>
                <a:gd name="T44" fmla="*/ 0 w 153"/>
                <a:gd name="T45" fmla="*/ 3 h 176"/>
                <a:gd name="T46" fmla="*/ 0 w 153"/>
                <a:gd name="T47" fmla="*/ 3 h 176"/>
                <a:gd name="T48" fmla="*/ 0 w 153"/>
                <a:gd name="T49" fmla="*/ 3 h 176"/>
                <a:gd name="T50" fmla="*/ 0 w 153"/>
                <a:gd name="T51" fmla="*/ 3 h 176"/>
                <a:gd name="T52" fmla="*/ 0 w 153"/>
                <a:gd name="T53" fmla="*/ 3 h 176"/>
                <a:gd name="T54" fmla="*/ 1 w 153"/>
                <a:gd name="T55" fmla="*/ 3 h 176"/>
                <a:gd name="T56" fmla="*/ 0 w 153"/>
                <a:gd name="T57" fmla="*/ 3 h 176"/>
                <a:gd name="T58" fmla="*/ 0 w 153"/>
                <a:gd name="T59" fmla="*/ 3 h 176"/>
                <a:gd name="T60" fmla="*/ 0 w 153"/>
                <a:gd name="T61" fmla="*/ 3 h 176"/>
                <a:gd name="T62" fmla="*/ 0 w 153"/>
                <a:gd name="T63" fmla="*/ 3 h 176"/>
                <a:gd name="T64" fmla="*/ 0 w 153"/>
                <a:gd name="T65" fmla="*/ 3 h 176"/>
                <a:gd name="T66" fmla="*/ 0 w 153"/>
                <a:gd name="T67" fmla="*/ 3 h 176"/>
                <a:gd name="T68" fmla="*/ 0 w 153"/>
                <a:gd name="T69" fmla="*/ 3 h 176"/>
                <a:gd name="T70" fmla="*/ 0 w 153"/>
                <a:gd name="T71" fmla="*/ 3 h 176"/>
                <a:gd name="T72" fmla="*/ 0 w 153"/>
                <a:gd name="T73" fmla="*/ 1 h 176"/>
                <a:gd name="T74" fmla="*/ 0 w 153"/>
                <a:gd name="T75" fmla="*/ 1 h 176"/>
                <a:gd name="T76" fmla="*/ 0 w 153"/>
                <a:gd name="T77" fmla="*/ 1 h 17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53"/>
                <a:gd name="T118" fmla="*/ 0 h 176"/>
                <a:gd name="T119" fmla="*/ 153 w 153"/>
                <a:gd name="T120" fmla="*/ 176 h 17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53" h="176">
                  <a:moveTo>
                    <a:pt x="28" y="100"/>
                  </a:moveTo>
                  <a:lnTo>
                    <a:pt x="13" y="35"/>
                  </a:lnTo>
                  <a:lnTo>
                    <a:pt x="65" y="74"/>
                  </a:lnTo>
                  <a:lnTo>
                    <a:pt x="28" y="100"/>
                  </a:lnTo>
                  <a:lnTo>
                    <a:pt x="30" y="111"/>
                  </a:lnTo>
                  <a:lnTo>
                    <a:pt x="72" y="82"/>
                  </a:lnTo>
                  <a:lnTo>
                    <a:pt x="91" y="95"/>
                  </a:lnTo>
                  <a:lnTo>
                    <a:pt x="92" y="96"/>
                  </a:lnTo>
                  <a:lnTo>
                    <a:pt x="93" y="97"/>
                  </a:lnTo>
                  <a:lnTo>
                    <a:pt x="94" y="98"/>
                  </a:lnTo>
                  <a:lnTo>
                    <a:pt x="95" y="98"/>
                  </a:lnTo>
                  <a:lnTo>
                    <a:pt x="96" y="99"/>
                  </a:lnTo>
                  <a:lnTo>
                    <a:pt x="97" y="100"/>
                  </a:lnTo>
                  <a:lnTo>
                    <a:pt x="98" y="102"/>
                  </a:lnTo>
                  <a:lnTo>
                    <a:pt x="99" y="102"/>
                  </a:lnTo>
                  <a:lnTo>
                    <a:pt x="99" y="103"/>
                  </a:lnTo>
                  <a:lnTo>
                    <a:pt x="101" y="104"/>
                  </a:lnTo>
                  <a:lnTo>
                    <a:pt x="102" y="105"/>
                  </a:lnTo>
                  <a:lnTo>
                    <a:pt x="102" y="106"/>
                  </a:lnTo>
                  <a:lnTo>
                    <a:pt x="102" y="108"/>
                  </a:lnTo>
                  <a:lnTo>
                    <a:pt x="102" y="109"/>
                  </a:lnTo>
                  <a:lnTo>
                    <a:pt x="102" y="111"/>
                  </a:lnTo>
                  <a:lnTo>
                    <a:pt x="101" y="112"/>
                  </a:lnTo>
                  <a:lnTo>
                    <a:pt x="99" y="115"/>
                  </a:lnTo>
                  <a:lnTo>
                    <a:pt x="97" y="117"/>
                  </a:lnTo>
                  <a:lnTo>
                    <a:pt x="95" y="119"/>
                  </a:lnTo>
                  <a:lnTo>
                    <a:pt x="93" y="121"/>
                  </a:lnTo>
                  <a:lnTo>
                    <a:pt x="95" y="126"/>
                  </a:lnTo>
                  <a:lnTo>
                    <a:pt x="153" y="85"/>
                  </a:lnTo>
                  <a:lnTo>
                    <a:pt x="147" y="80"/>
                  </a:lnTo>
                  <a:lnTo>
                    <a:pt x="144" y="82"/>
                  </a:lnTo>
                  <a:lnTo>
                    <a:pt x="141" y="84"/>
                  </a:lnTo>
                  <a:lnTo>
                    <a:pt x="136" y="85"/>
                  </a:lnTo>
                  <a:lnTo>
                    <a:pt x="133" y="85"/>
                  </a:lnTo>
                  <a:lnTo>
                    <a:pt x="131" y="84"/>
                  </a:lnTo>
                  <a:lnTo>
                    <a:pt x="128" y="83"/>
                  </a:lnTo>
                  <a:lnTo>
                    <a:pt x="124" y="81"/>
                  </a:lnTo>
                  <a:lnTo>
                    <a:pt x="121" y="79"/>
                  </a:lnTo>
                  <a:lnTo>
                    <a:pt x="118" y="77"/>
                  </a:lnTo>
                  <a:lnTo>
                    <a:pt x="114" y="74"/>
                  </a:lnTo>
                  <a:lnTo>
                    <a:pt x="15" y="0"/>
                  </a:lnTo>
                  <a:lnTo>
                    <a:pt x="0" y="22"/>
                  </a:lnTo>
                  <a:lnTo>
                    <a:pt x="26" y="130"/>
                  </a:lnTo>
                  <a:lnTo>
                    <a:pt x="27" y="134"/>
                  </a:lnTo>
                  <a:lnTo>
                    <a:pt x="28" y="138"/>
                  </a:lnTo>
                  <a:lnTo>
                    <a:pt x="29" y="143"/>
                  </a:lnTo>
                  <a:lnTo>
                    <a:pt x="30" y="147"/>
                  </a:lnTo>
                  <a:lnTo>
                    <a:pt x="30" y="150"/>
                  </a:lnTo>
                  <a:lnTo>
                    <a:pt x="29" y="155"/>
                  </a:lnTo>
                  <a:lnTo>
                    <a:pt x="28" y="159"/>
                  </a:lnTo>
                  <a:lnTo>
                    <a:pt x="26" y="162"/>
                  </a:lnTo>
                  <a:lnTo>
                    <a:pt x="24" y="166"/>
                  </a:lnTo>
                  <a:lnTo>
                    <a:pt x="20" y="171"/>
                  </a:lnTo>
                  <a:lnTo>
                    <a:pt x="26" y="176"/>
                  </a:lnTo>
                  <a:lnTo>
                    <a:pt x="67" y="145"/>
                  </a:lnTo>
                  <a:lnTo>
                    <a:pt x="65" y="139"/>
                  </a:lnTo>
                  <a:lnTo>
                    <a:pt x="62" y="141"/>
                  </a:lnTo>
                  <a:lnTo>
                    <a:pt x="59" y="143"/>
                  </a:lnTo>
                  <a:lnTo>
                    <a:pt x="57" y="144"/>
                  </a:lnTo>
                  <a:lnTo>
                    <a:pt x="55" y="144"/>
                  </a:lnTo>
                  <a:lnTo>
                    <a:pt x="52" y="145"/>
                  </a:lnTo>
                  <a:lnTo>
                    <a:pt x="50" y="145"/>
                  </a:lnTo>
                  <a:lnTo>
                    <a:pt x="47" y="144"/>
                  </a:lnTo>
                  <a:lnTo>
                    <a:pt x="45" y="143"/>
                  </a:lnTo>
                  <a:lnTo>
                    <a:pt x="43" y="142"/>
                  </a:lnTo>
                  <a:lnTo>
                    <a:pt x="41" y="139"/>
                  </a:lnTo>
                  <a:lnTo>
                    <a:pt x="40" y="138"/>
                  </a:lnTo>
                  <a:lnTo>
                    <a:pt x="40" y="136"/>
                  </a:lnTo>
                  <a:lnTo>
                    <a:pt x="39" y="135"/>
                  </a:lnTo>
                  <a:lnTo>
                    <a:pt x="38" y="133"/>
                  </a:lnTo>
                  <a:lnTo>
                    <a:pt x="38" y="132"/>
                  </a:lnTo>
                  <a:lnTo>
                    <a:pt x="37" y="130"/>
                  </a:lnTo>
                  <a:lnTo>
                    <a:pt x="37" y="129"/>
                  </a:lnTo>
                  <a:lnTo>
                    <a:pt x="37" y="126"/>
                  </a:lnTo>
                  <a:lnTo>
                    <a:pt x="36" y="125"/>
                  </a:lnTo>
                  <a:lnTo>
                    <a:pt x="36" y="124"/>
                  </a:lnTo>
                  <a:lnTo>
                    <a:pt x="30" y="111"/>
                  </a:lnTo>
                  <a:lnTo>
                    <a:pt x="28" y="100"/>
                  </a:lnTo>
                </a:path>
              </a:pathLst>
            </a:custGeom>
            <a:noFill/>
            <a:ln w="3175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35" name="Freeform 1111"/>
            <p:cNvSpPr>
              <a:spLocks/>
            </p:cNvSpPr>
            <p:nvPr/>
          </p:nvSpPr>
          <p:spPr bwMode="auto">
            <a:xfrm>
              <a:off x="4221" y="3447"/>
              <a:ext cx="113" cy="114"/>
            </a:xfrm>
            <a:custGeom>
              <a:avLst/>
              <a:gdLst>
                <a:gd name="T0" fmla="*/ 4 w 226"/>
                <a:gd name="T1" fmla="*/ 1 h 229"/>
                <a:gd name="T2" fmla="*/ 4 w 226"/>
                <a:gd name="T3" fmla="*/ 1 h 229"/>
                <a:gd name="T4" fmla="*/ 4 w 226"/>
                <a:gd name="T5" fmla="*/ 1 h 229"/>
                <a:gd name="T6" fmla="*/ 4 w 226"/>
                <a:gd name="T7" fmla="*/ 1 h 229"/>
                <a:gd name="T8" fmla="*/ 4 w 226"/>
                <a:gd name="T9" fmla="*/ 1 h 229"/>
                <a:gd name="T10" fmla="*/ 4 w 226"/>
                <a:gd name="T11" fmla="*/ 1 h 229"/>
                <a:gd name="T12" fmla="*/ 3 w 226"/>
                <a:gd name="T13" fmla="*/ 2 h 229"/>
                <a:gd name="T14" fmla="*/ 3 w 226"/>
                <a:gd name="T15" fmla="*/ 2 h 229"/>
                <a:gd name="T16" fmla="*/ 3 w 226"/>
                <a:gd name="T17" fmla="*/ 2 h 229"/>
                <a:gd name="T18" fmla="*/ 3 w 226"/>
                <a:gd name="T19" fmla="*/ 2 h 229"/>
                <a:gd name="T20" fmla="*/ 3 w 226"/>
                <a:gd name="T21" fmla="*/ 2 h 229"/>
                <a:gd name="T22" fmla="*/ 3 w 226"/>
                <a:gd name="T23" fmla="*/ 1 h 229"/>
                <a:gd name="T24" fmla="*/ 3 w 226"/>
                <a:gd name="T25" fmla="*/ 2 h 229"/>
                <a:gd name="T26" fmla="*/ 1 w 226"/>
                <a:gd name="T27" fmla="*/ 1 h 229"/>
                <a:gd name="T28" fmla="*/ 2 w 226"/>
                <a:gd name="T29" fmla="*/ 2 h 229"/>
                <a:gd name="T30" fmla="*/ 2 w 226"/>
                <a:gd name="T31" fmla="*/ 3 h 229"/>
                <a:gd name="T32" fmla="*/ 2 w 226"/>
                <a:gd name="T33" fmla="*/ 3 h 229"/>
                <a:gd name="T34" fmla="*/ 2 w 226"/>
                <a:gd name="T35" fmla="*/ 3 h 229"/>
                <a:gd name="T36" fmla="*/ 2 w 226"/>
                <a:gd name="T37" fmla="*/ 3 h 229"/>
                <a:gd name="T38" fmla="*/ 3 w 226"/>
                <a:gd name="T39" fmla="*/ 3 h 229"/>
                <a:gd name="T40" fmla="*/ 2 w 226"/>
                <a:gd name="T41" fmla="*/ 3 h 229"/>
                <a:gd name="T42" fmla="*/ 2 w 226"/>
                <a:gd name="T43" fmla="*/ 3 h 229"/>
                <a:gd name="T44" fmla="*/ 2 w 226"/>
                <a:gd name="T45" fmla="*/ 3 h 229"/>
                <a:gd name="T46" fmla="*/ 2 w 226"/>
                <a:gd name="T47" fmla="*/ 3 h 229"/>
                <a:gd name="T48" fmla="*/ 2 w 226"/>
                <a:gd name="T49" fmla="*/ 3 h 229"/>
                <a:gd name="T50" fmla="*/ 2 w 226"/>
                <a:gd name="T51" fmla="*/ 2 h 229"/>
                <a:gd name="T52" fmla="*/ 1 w 226"/>
                <a:gd name="T53" fmla="*/ 2 h 229"/>
                <a:gd name="T54" fmla="*/ 1 w 226"/>
                <a:gd name="T55" fmla="*/ 1 h 229"/>
                <a:gd name="T56" fmla="*/ 1 w 226"/>
                <a:gd name="T57" fmla="*/ 1 h 229"/>
                <a:gd name="T58" fmla="*/ 1 w 226"/>
                <a:gd name="T59" fmla="*/ 1 h 229"/>
                <a:gd name="T60" fmla="*/ 1 w 226"/>
                <a:gd name="T61" fmla="*/ 2 h 229"/>
                <a:gd name="T62" fmla="*/ 0 w 226"/>
                <a:gd name="T63" fmla="*/ 2 h 229"/>
                <a:gd name="T64" fmla="*/ 2 w 226"/>
                <a:gd name="T65" fmla="*/ 2 h 229"/>
                <a:gd name="T66" fmla="*/ 2 w 226"/>
                <a:gd name="T67" fmla="*/ 0 h 229"/>
                <a:gd name="T68" fmla="*/ 2 w 226"/>
                <a:gd name="T69" fmla="*/ 0 h 229"/>
                <a:gd name="T70" fmla="*/ 2 w 226"/>
                <a:gd name="T71" fmla="*/ 0 h 229"/>
                <a:gd name="T72" fmla="*/ 2 w 226"/>
                <a:gd name="T73" fmla="*/ 0 h 229"/>
                <a:gd name="T74" fmla="*/ 2 w 226"/>
                <a:gd name="T75" fmla="*/ 0 h 229"/>
                <a:gd name="T76" fmla="*/ 2 w 226"/>
                <a:gd name="T77" fmla="*/ 0 h 229"/>
                <a:gd name="T78" fmla="*/ 4 w 226"/>
                <a:gd name="T79" fmla="*/ 1 h 22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26"/>
                <a:gd name="T121" fmla="*/ 0 h 229"/>
                <a:gd name="T122" fmla="*/ 226 w 226"/>
                <a:gd name="T123" fmla="*/ 229 h 22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26" h="229">
                  <a:moveTo>
                    <a:pt x="195" y="99"/>
                  </a:moveTo>
                  <a:lnTo>
                    <a:pt x="198" y="102"/>
                  </a:lnTo>
                  <a:lnTo>
                    <a:pt x="201" y="103"/>
                  </a:lnTo>
                  <a:lnTo>
                    <a:pt x="203" y="105"/>
                  </a:lnTo>
                  <a:lnTo>
                    <a:pt x="206" y="105"/>
                  </a:lnTo>
                  <a:lnTo>
                    <a:pt x="209" y="105"/>
                  </a:lnTo>
                  <a:lnTo>
                    <a:pt x="211" y="105"/>
                  </a:lnTo>
                  <a:lnTo>
                    <a:pt x="213" y="104"/>
                  </a:lnTo>
                  <a:lnTo>
                    <a:pt x="216" y="102"/>
                  </a:lnTo>
                  <a:lnTo>
                    <a:pt x="218" y="100"/>
                  </a:lnTo>
                  <a:lnTo>
                    <a:pt x="221" y="96"/>
                  </a:lnTo>
                  <a:lnTo>
                    <a:pt x="226" y="102"/>
                  </a:lnTo>
                  <a:lnTo>
                    <a:pt x="176" y="154"/>
                  </a:lnTo>
                  <a:lnTo>
                    <a:pt x="172" y="148"/>
                  </a:lnTo>
                  <a:lnTo>
                    <a:pt x="174" y="145"/>
                  </a:lnTo>
                  <a:lnTo>
                    <a:pt x="177" y="143"/>
                  </a:lnTo>
                  <a:lnTo>
                    <a:pt x="178" y="140"/>
                  </a:lnTo>
                  <a:lnTo>
                    <a:pt x="179" y="138"/>
                  </a:lnTo>
                  <a:lnTo>
                    <a:pt x="180" y="134"/>
                  </a:lnTo>
                  <a:lnTo>
                    <a:pt x="180" y="132"/>
                  </a:lnTo>
                  <a:lnTo>
                    <a:pt x="179" y="130"/>
                  </a:lnTo>
                  <a:lnTo>
                    <a:pt x="178" y="128"/>
                  </a:lnTo>
                  <a:lnTo>
                    <a:pt x="176" y="125"/>
                  </a:lnTo>
                  <a:lnTo>
                    <a:pt x="174" y="122"/>
                  </a:lnTo>
                  <a:lnTo>
                    <a:pt x="98" y="50"/>
                  </a:lnTo>
                  <a:lnTo>
                    <a:pt x="159" y="172"/>
                  </a:lnTo>
                  <a:lnTo>
                    <a:pt x="153" y="174"/>
                  </a:lnTo>
                  <a:lnTo>
                    <a:pt x="33" y="120"/>
                  </a:lnTo>
                  <a:lnTo>
                    <a:pt x="91" y="178"/>
                  </a:lnTo>
                  <a:lnTo>
                    <a:pt x="97" y="183"/>
                  </a:lnTo>
                  <a:lnTo>
                    <a:pt x="102" y="189"/>
                  </a:lnTo>
                  <a:lnTo>
                    <a:pt x="107" y="192"/>
                  </a:lnTo>
                  <a:lnTo>
                    <a:pt x="111" y="194"/>
                  </a:lnTo>
                  <a:lnTo>
                    <a:pt x="114" y="196"/>
                  </a:lnTo>
                  <a:lnTo>
                    <a:pt x="118" y="196"/>
                  </a:lnTo>
                  <a:lnTo>
                    <a:pt x="121" y="196"/>
                  </a:lnTo>
                  <a:lnTo>
                    <a:pt x="124" y="195"/>
                  </a:lnTo>
                  <a:lnTo>
                    <a:pt x="128" y="193"/>
                  </a:lnTo>
                  <a:lnTo>
                    <a:pt x="133" y="191"/>
                  </a:lnTo>
                  <a:lnTo>
                    <a:pt x="135" y="195"/>
                  </a:lnTo>
                  <a:lnTo>
                    <a:pt x="101" y="229"/>
                  </a:lnTo>
                  <a:lnTo>
                    <a:pt x="96" y="224"/>
                  </a:lnTo>
                  <a:lnTo>
                    <a:pt x="99" y="220"/>
                  </a:lnTo>
                  <a:lnTo>
                    <a:pt x="100" y="217"/>
                  </a:lnTo>
                  <a:lnTo>
                    <a:pt x="102" y="213"/>
                  </a:lnTo>
                  <a:lnTo>
                    <a:pt x="102" y="210"/>
                  </a:lnTo>
                  <a:lnTo>
                    <a:pt x="102" y="208"/>
                  </a:lnTo>
                  <a:lnTo>
                    <a:pt x="100" y="205"/>
                  </a:lnTo>
                  <a:lnTo>
                    <a:pt x="98" y="200"/>
                  </a:lnTo>
                  <a:lnTo>
                    <a:pt x="95" y="196"/>
                  </a:lnTo>
                  <a:lnTo>
                    <a:pt x="89" y="191"/>
                  </a:lnTo>
                  <a:lnTo>
                    <a:pt x="83" y="185"/>
                  </a:lnTo>
                  <a:lnTo>
                    <a:pt x="31" y="130"/>
                  </a:lnTo>
                  <a:lnTo>
                    <a:pt x="28" y="128"/>
                  </a:lnTo>
                  <a:lnTo>
                    <a:pt x="24" y="126"/>
                  </a:lnTo>
                  <a:lnTo>
                    <a:pt x="21" y="125"/>
                  </a:lnTo>
                  <a:lnTo>
                    <a:pt x="19" y="125"/>
                  </a:lnTo>
                  <a:lnTo>
                    <a:pt x="16" y="125"/>
                  </a:lnTo>
                  <a:lnTo>
                    <a:pt x="14" y="125"/>
                  </a:lnTo>
                  <a:lnTo>
                    <a:pt x="11" y="126"/>
                  </a:lnTo>
                  <a:lnTo>
                    <a:pt x="8" y="128"/>
                  </a:lnTo>
                  <a:lnTo>
                    <a:pt x="5" y="130"/>
                  </a:lnTo>
                  <a:lnTo>
                    <a:pt x="3" y="133"/>
                  </a:lnTo>
                  <a:lnTo>
                    <a:pt x="0" y="128"/>
                  </a:lnTo>
                  <a:lnTo>
                    <a:pt x="39" y="87"/>
                  </a:lnTo>
                  <a:lnTo>
                    <a:pt x="127" y="128"/>
                  </a:lnTo>
                  <a:lnTo>
                    <a:pt x="83" y="42"/>
                  </a:lnTo>
                  <a:lnTo>
                    <a:pt x="124" y="0"/>
                  </a:lnTo>
                  <a:lnTo>
                    <a:pt x="127" y="6"/>
                  </a:lnTo>
                  <a:lnTo>
                    <a:pt x="125" y="9"/>
                  </a:lnTo>
                  <a:lnTo>
                    <a:pt x="123" y="11"/>
                  </a:lnTo>
                  <a:lnTo>
                    <a:pt x="122" y="14"/>
                  </a:lnTo>
                  <a:lnTo>
                    <a:pt x="121" y="16"/>
                  </a:lnTo>
                  <a:lnTo>
                    <a:pt x="121" y="18"/>
                  </a:lnTo>
                  <a:lnTo>
                    <a:pt x="121" y="21"/>
                  </a:lnTo>
                  <a:lnTo>
                    <a:pt x="121" y="24"/>
                  </a:lnTo>
                  <a:lnTo>
                    <a:pt x="123" y="26"/>
                  </a:lnTo>
                  <a:lnTo>
                    <a:pt x="124" y="28"/>
                  </a:lnTo>
                  <a:lnTo>
                    <a:pt x="127" y="31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36" name="Freeform 1112"/>
            <p:cNvSpPr>
              <a:spLocks/>
            </p:cNvSpPr>
            <p:nvPr/>
          </p:nvSpPr>
          <p:spPr bwMode="auto">
            <a:xfrm>
              <a:off x="4221" y="3447"/>
              <a:ext cx="113" cy="114"/>
            </a:xfrm>
            <a:custGeom>
              <a:avLst/>
              <a:gdLst>
                <a:gd name="T0" fmla="*/ 4 w 226"/>
                <a:gd name="T1" fmla="*/ 1 h 229"/>
                <a:gd name="T2" fmla="*/ 4 w 226"/>
                <a:gd name="T3" fmla="*/ 1 h 229"/>
                <a:gd name="T4" fmla="*/ 4 w 226"/>
                <a:gd name="T5" fmla="*/ 1 h 229"/>
                <a:gd name="T6" fmla="*/ 4 w 226"/>
                <a:gd name="T7" fmla="*/ 1 h 229"/>
                <a:gd name="T8" fmla="*/ 4 w 226"/>
                <a:gd name="T9" fmla="*/ 1 h 229"/>
                <a:gd name="T10" fmla="*/ 4 w 226"/>
                <a:gd name="T11" fmla="*/ 1 h 229"/>
                <a:gd name="T12" fmla="*/ 3 w 226"/>
                <a:gd name="T13" fmla="*/ 2 h 229"/>
                <a:gd name="T14" fmla="*/ 3 w 226"/>
                <a:gd name="T15" fmla="*/ 2 h 229"/>
                <a:gd name="T16" fmla="*/ 3 w 226"/>
                <a:gd name="T17" fmla="*/ 2 h 229"/>
                <a:gd name="T18" fmla="*/ 3 w 226"/>
                <a:gd name="T19" fmla="*/ 2 h 229"/>
                <a:gd name="T20" fmla="*/ 3 w 226"/>
                <a:gd name="T21" fmla="*/ 2 h 229"/>
                <a:gd name="T22" fmla="*/ 3 w 226"/>
                <a:gd name="T23" fmla="*/ 1 h 229"/>
                <a:gd name="T24" fmla="*/ 3 w 226"/>
                <a:gd name="T25" fmla="*/ 2 h 229"/>
                <a:gd name="T26" fmla="*/ 1 w 226"/>
                <a:gd name="T27" fmla="*/ 1 h 229"/>
                <a:gd name="T28" fmla="*/ 2 w 226"/>
                <a:gd name="T29" fmla="*/ 2 h 229"/>
                <a:gd name="T30" fmla="*/ 2 w 226"/>
                <a:gd name="T31" fmla="*/ 3 h 229"/>
                <a:gd name="T32" fmla="*/ 2 w 226"/>
                <a:gd name="T33" fmla="*/ 3 h 229"/>
                <a:gd name="T34" fmla="*/ 2 w 226"/>
                <a:gd name="T35" fmla="*/ 3 h 229"/>
                <a:gd name="T36" fmla="*/ 2 w 226"/>
                <a:gd name="T37" fmla="*/ 3 h 229"/>
                <a:gd name="T38" fmla="*/ 3 w 226"/>
                <a:gd name="T39" fmla="*/ 3 h 229"/>
                <a:gd name="T40" fmla="*/ 2 w 226"/>
                <a:gd name="T41" fmla="*/ 3 h 229"/>
                <a:gd name="T42" fmla="*/ 2 w 226"/>
                <a:gd name="T43" fmla="*/ 3 h 229"/>
                <a:gd name="T44" fmla="*/ 2 w 226"/>
                <a:gd name="T45" fmla="*/ 3 h 229"/>
                <a:gd name="T46" fmla="*/ 2 w 226"/>
                <a:gd name="T47" fmla="*/ 3 h 229"/>
                <a:gd name="T48" fmla="*/ 2 w 226"/>
                <a:gd name="T49" fmla="*/ 3 h 229"/>
                <a:gd name="T50" fmla="*/ 2 w 226"/>
                <a:gd name="T51" fmla="*/ 2 h 229"/>
                <a:gd name="T52" fmla="*/ 1 w 226"/>
                <a:gd name="T53" fmla="*/ 2 h 229"/>
                <a:gd name="T54" fmla="*/ 1 w 226"/>
                <a:gd name="T55" fmla="*/ 1 h 229"/>
                <a:gd name="T56" fmla="*/ 1 w 226"/>
                <a:gd name="T57" fmla="*/ 1 h 229"/>
                <a:gd name="T58" fmla="*/ 1 w 226"/>
                <a:gd name="T59" fmla="*/ 1 h 229"/>
                <a:gd name="T60" fmla="*/ 1 w 226"/>
                <a:gd name="T61" fmla="*/ 2 h 229"/>
                <a:gd name="T62" fmla="*/ 0 w 226"/>
                <a:gd name="T63" fmla="*/ 2 h 229"/>
                <a:gd name="T64" fmla="*/ 2 w 226"/>
                <a:gd name="T65" fmla="*/ 2 h 229"/>
                <a:gd name="T66" fmla="*/ 2 w 226"/>
                <a:gd name="T67" fmla="*/ 0 h 229"/>
                <a:gd name="T68" fmla="*/ 2 w 226"/>
                <a:gd name="T69" fmla="*/ 0 h 229"/>
                <a:gd name="T70" fmla="*/ 2 w 226"/>
                <a:gd name="T71" fmla="*/ 0 h 229"/>
                <a:gd name="T72" fmla="*/ 2 w 226"/>
                <a:gd name="T73" fmla="*/ 0 h 229"/>
                <a:gd name="T74" fmla="*/ 2 w 226"/>
                <a:gd name="T75" fmla="*/ 0 h 229"/>
                <a:gd name="T76" fmla="*/ 2 w 226"/>
                <a:gd name="T77" fmla="*/ 0 h 229"/>
                <a:gd name="T78" fmla="*/ 4 w 226"/>
                <a:gd name="T79" fmla="*/ 1 h 22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26"/>
                <a:gd name="T121" fmla="*/ 0 h 229"/>
                <a:gd name="T122" fmla="*/ 226 w 226"/>
                <a:gd name="T123" fmla="*/ 229 h 22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26" h="229">
                  <a:moveTo>
                    <a:pt x="195" y="99"/>
                  </a:moveTo>
                  <a:lnTo>
                    <a:pt x="198" y="102"/>
                  </a:lnTo>
                  <a:lnTo>
                    <a:pt x="201" y="103"/>
                  </a:lnTo>
                  <a:lnTo>
                    <a:pt x="203" y="105"/>
                  </a:lnTo>
                  <a:lnTo>
                    <a:pt x="206" y="105"/>
                  </a:lnTo>
                  <a:lnTo>
                    <a:pt x="209" y="105"/>
                  </a:lnTo>
                  <a:lnTo>
                    <a:pt x="211" y="105"/>
                  </a:lnTo>
                  <a:lnTo>
                    <a:pt x="213" y="104"/>
                  </a:lnTo>
                  <a:lnTo>
                    <a:pt x="216" y="102"/>
                  </a:lnTo>
                  <a:lnTo>
                    <a:pt x="218" y="100"/>
                  </a:lnTo>
                  <a:lnTo>
                    <a:pt x="221" y="96"/>
                  </a:lnTo>
                  <a:lnTo>
                    <a:pt x="226" y="102"/>
                  </a:lnTo>
                  <a:lnTo>
                    <a:pt x="176" y="154"/>
                  </a:lnTo>
                  <a:lnTo>
                    <a:pt x="172" y="148"/>
                  </a:lnTo>
                  <a:lnTo>
                    <a:pt x="174" y="145"/>
                  </a:lnTo>
                  <a:lnTo>
                    <a:pt x="177" y="143"/>
                  </a:lnTo>
                  <a:lnTo>
                    <a:pt x="178" y="140"/>
                  </a:lnTo>
                  <a:lnTo>
                    <a:pt x="179" y="138"/>
                  </a:lnTo>
                  <a:lnTo>
                    <a:pt x="180" y="134"/>
                  </a:lnTo>
                  <a:lnTo>
                    <a:pt x="180" y="132"/>
                  </a:lnTo>
                  <a:lnTo>
                    <a:pt x="179" y="130"/>
                  </a:lnTo>
                  <a:lnTo>
                    <a:pt x="178" y="128"/>
                  </a:lnTo>
                  <a:lnTo>
                    <a:pt x="176" y="125"/>
                  </a:lnTo>
                  <a:lnTo>
                    <a:pt x="174" y="122"/>
                  </a:lnTo>
                  <a:lnTo>
                    <a:pt x="98" y="50"/>
                  </a:lnTo>
                  <a:lnTo>
                    <a:pt x="159" y="172"/>
                  </a:lnTo>
                  <a:lnTo>
                    <a:pt x="153" y="174"/>
                  </a:lnTo>
                  <a:lnTo>
                    <a:pt x="33" y="120"/>
                  </a:lnTo>
                  <a:lnTo>
                    <a:pt x="91" y="178"/>
                  </a:lnTo>
                  <a:lnTo>
                    <a:pt x="97" y="183"/>
                  </a:lnTo>
                  <a:lnTo>
                    <a:pt x="102" y="189"/>
                  </a:lnTo>
                  <a:lnTo>
                    <a:pt x="107" y="192"/>
                  </a:lnTo>
                  <a:lnTo>
                    <a:pt x="111" y="194"/>
                  </a:lnTo>
                  <a:lnTo>
                    <a:pt x="114" y="196"/>
                  </a:lnTo>
                  <a:lnTo>
                    <a:pt x="118" y="196"/>
                  </a:lnTo>
                  <a:lnTo>
                    <a:pt x="121" y="196"/>
                  </a:lnTo>
                  <a:lnTo>
                    <a:pt x="124" y="195"/>
                  </a:lnTo>
                  <a:lnTo>
                    <a:pt x="128" y="193"/>
                  </a:lnTo>
                  <a:lnTo>
                    <a:pt x="133" y="191"/>
                  </a:lnTo>
                  <a:lnTo>
                    <a:pt x="135" y="195"/>
                  </a:lnTo>
                  <a:lnTo>
                    <a:pt x="101" y="229"/>
                  </a:lnTo>
                  <a:lnTo>
                    <a:pt x="96" y="224"/>
                  </a:lnTo>
                  <a:lnTo>
                    <a:pt x="99" y="220"/>
                  </a:lnTo>
                  <a:lnTo>
                    <a:pt x="100" y="217"/>
                  </a:lnTo>
                  <a:lnTo>
                    <a:pt x="102" y="213"/>
                  </a:lnTo>
                  <a:lnTo>
                    <a:pt x="102" y="210"/>
                  </a:lnTo>
                  <a:lnTo>
                    <a:pt x="102" y="208"/>
                  </a:lnTo>
                  <a:lnTo>
                    <a:pt x="100" y="205"/>
                  </a:lnTo>
                  <a:lnTo>
                    <a:pt x="98" y="200"/>
                  </a:lnTo>
                  <a:lnTo>
                    <a:pt x="95" y="196"/>
                  </a:lnTo>
                  <a:lnTo>
                    <a:pt x="89" y="191"/>
                  </a:lnTo>
                  <a:lnTo>
                    <a:pt x="83" y="185"/>
                  </a:lnTo>
                  <a:lnTo>
                    <a:pt x="31" y="130"/>
                  </a:lnTo>
                  <a:lnTo>
                    <a:pt x="28" y="128"/>
                  </a:lnTo>
                  <a:lnTo>
                    <a:pt x="24" y="126"/>
                  </a:lnTo>
                  <a:lnTo>
                    <a:pt x="21" y="125"/>
                  </a:lnTo>
                  <a:lnTo>
                    <a:pt x="19" y="125"/>
                  </a:lnTo>
                  <a:lnTo>
                    <a:pt x="16" y="125"/>
                  </a:lnTo>
                  <a:lnTo>
                    <a:pt x="14" y="125"/>
                  </a:lnTo>
                  <a:lnTo>
                    <a:pt x="11" y="126"/>
                  </a:lnTo>
                  <a:lnTo>
                    <a:pt x="8" y="128"/>
                  </a:lnTo>
                  <a:lnTo>
                    <a:pt x="5" y="130"/>
                  </a:lnTo>
                  <a:lnTo>
                    <a:pt x="3" y="133"/>
                  </a:lnTo>
                  <a:lnTo>
                    <a:pt x="0" y="128"/>
                  </a:lnTo>
                  <a:lnTo>
                    <a:pt x="39" y="87"/>
                  </a:lnTo>
                  <a:lnTo>
                    <a:pt x="127" y="128"/>
                  </a:lnTo>
                  <a:lnTo>
                    <a:pt x="83" y="42"/>
                  </a:lnTo>
                  <a:lnTo>
                    <a:pt x="124" y="0"/>
                  </a:lnTo>
                  <a:lnTo>
                    <a:pt x="127" y="6"/>
                  </a:lnTo>
                  <a:lnTo>
                    <a:pt x="125" y="9"/>
                  </a:lnTo>
                  <a:lnTo>
                    <a:pt x="123" y="11"/>
                  </a:lnTo>
                  <a:lnTo>
                    <a:pt x="122" y="14"/>
                  </a:lnTo>
                  <a:lnTo>
                    <a:pt x="121" y="16"/>
                  </a:lnTo>
                  <a:lnTo>
                    <a:pt x="121" y="18"/>
                  </a:lnTo>
                  <a:lnTo>
                    <a:pt x="121" y="21"/>
                  </a:lnTo>
                  <a:lnTo>
                    <a:pt x="121" y="24"/>
                  </a:lnTo>
                  <a:lnTo>
                    <a:pt x="123" y="26"/>
                  </a:lnTo>
                  <a:lnTo>
                    <a:pt x="124" y="28"/>
                  </a:lnTo>
                  <a:lnTo>
                    <a:pt x="127" y="31"/>
                  </a:lnTo>
                  <a:lnTo>
                    <a:pt x="195" y="99"/>
                  </a:lnTo>
                </a:path>
              </a:pathLst>
            </a:custGeom>
            <a:noFill/>
            <a:ln w="3175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37" name="Freeform 1113"/>
            <p:cNvSpPr>
              <a:spLocks/>
            </p:cNvSpPr>
            <p:nvPr/>
          </p:nvSpPr>
          <p:spPr bwMode="auto">
            <a:xfrm>
              <a:off x="4286" y="3393"/>
              <a:ext cx="93" cy="89"/>
            </a:xfrm>
            <a:custGeom>
              <a:avLst/>
              <a:gdLst>
                <a:gd name="T0" fmla="*/ 1 w 187"/>
                <a:gd name="T1" fmla="*/ 3 h 178"/>
                <a:gd name="T2" fmla="*/ 1 w 187"/>
                <a:gd name="T3" fmla="*/ 3 h 178"/>
                <a:gd name="T4" fmla="*/ 1 w 187"/>
                <a:gd name="T5" fmla="*/ 3 h 178"/>
                <a:gd name="T6" fmla="*/ 1 w 187"/>
                <a:gd name="T7" fmla="*/ 3 h 178"/>
                <a:gd name="T8" fmla="*/ 1 w 187"/>
                <a:gd name="T9" fmla="*/ 3 h 178"/>
                <a:gd name="T10" fmla="*/ 0 w 187"/>
                <a:gd name="T11" fmla="*/ 1 h 178"/>
                <a:gd name="T12" fmla="*/ 0 w 187"/>
                <a:gd name="T13" fmla="*/ 1 h 178"/>
                <a:gd name="T14" fmla="*/ 0 w 187"/>
                <a:gd name="T15" fmla="*/ 1 h 178"/>
                <a:gd name="T16" fmla="*/ 0 w 187"/>
                <a:gd name="T17" fmla="*/ 1 h 178"/>
                <a:gd name="T18" fmla="*/ 0 w 187"/>
                <a:gd name="T19" fmla="*/ 1 h 178"/>
                <a:gd name="T20" fmla="*/ 0 w 187"/>
                <a:gd name="T21" fmla="*/ 1 h 178"/>
                <a:gd name="T22" fmla="*/ 1 w 187"/>
                <a:gd name="T23" fmla="*/ 0 h 178"/>
                <a:gd name="T24" fmla="*/ 1 w 187"/>
                <a:gd name="T25" fmla="*/ 1 h 178"/>
                <a:gd name="T26" fmla="*/ 1 w 187"/>
                <a:gd name="T27" fmla="*/ 1 h 178"/>
                <a:gd name="T28" fmla="*/ 1 w 187"/>
                <a:gd name="T29" fmla="*/ 1 h 178"/>
                <a:gd name="T30" fmla="*/ 1 w 187"/>
                <a:gd name="T31" fmla="*/ 1 h 178"/>
                <a:gd name="T32" fmla="*/ 0 w 187"/>
                <a:gd name="T33" fmla="*/ 1 h 178"/>
                <a:gd name="T34" fmla="*/ 0 w 187"/>
                <a:gd name="T35" fmla="*/ 1 h 178"/>
                <a:gd name="T36" fmla="*/ 0 w 187"/>
                <a:gd name="T37" fmla="*/ 1 h 178"/>
                <a:gd name="T38" fmla="*/ 0 w 187"/>
                <a:gd name="T39" fmla="*/ 1 h 178"/>
                <a:gd name="T40" fmla="*/ 0 w 187"/>
                <a:gd name="T41" fmla="*/ 1 h 178"/>
                <a:gd name="T42" fmla="*/ 0 w 187"/>
                <a:gd name="T43" fmla="*/ 1 h 178"/>
                <a:gd name="T44" fmla="*/ 0 w 187"/>
                <a:gd name="T45" fmla="*/ 1 h 178"/>
                <a:gd name="T46" fmla="*/ 1 w 187"/>
                <a:gd name="T47" fmla="*/ 1 h 178"/>
                <a:gd name="T48" fmla="*/ 1 w 187"/>
                <a:gd name="T49" fmla="*/ 1 h 178"/>
                <a:gd name="T50" fmla="*/ 1 w 187"/>
                <a:gd name="T51" fmla="*/ 1 h 178"/>
                <a:gd name="T52" fmla="*/ 1 w 187"/>
                <a:gd name="T53" fmla="*/ 1 h 178"/>
                <a:gd name="T54" fmla="*/ 1 w 187"/>
                <a:gd name="T55" fmla="*/ 1 h 178"/>
                <a:gd name="T56" fmla="*/ 1 w 187"/>
                <a:gd name="T57" fmla="*/ 1 h 178"/>
                <a:gd name="T58" fmla="*/ 2 w 187"/>
                <a:gd name="T59" fmla="*/ 1 h 178"/>
                <a:gd name="T60" fmla="*/ 2 w 187"/>
                <a:gd name="T61" fmla="*/ 1 h 178"/>
                <a:gd name="T62" fmla="*/ 1 w 187"/>
                <a:gd name="T63" fmla="*/ 1 h 178"/>
                <a:gd name="T64" fmla="*/ 1 w 187"/>
                <a:gd name="T65" fmla="*/ 1 h 178"/>
                <a:gd name="T66" fmla="*/ 1 w 187"/>
                <a:gd name="T67" fmla="*/ 1 h 178"/>
                <a:gd name="T68" fmla="*/ 1 w 187"/>
                <a:gd name="T69" fmla="*/ 1 h 178"/>
                <a:gd name="T70" fmla="*/ 1 w 187"/>
                <a:gd name="T71" fmla="*/ 1 h 178"/>
                <a:gd name="T72" fmla="*/ 2 w 187"/>
                <a:gd name="T73" fmla="*/ 1 h 178"/>
                <a:gd name="T74" fmla="*/ 2 w 187"/>
                <a:gd name="T75" fmla="*/ 1 h 178"/>
                <a:gd name="T76" fmla="*/ 2 w 187"/>
                <a:gd name="T77" fmla="*/ 1 h 178"/>
                <a:gd name="T78" fmla="*/ 2 w 187"/>
                <a:gd name="T79" fmla="*/ 1 h 178"/>
                <a:gd name="T80" fmla="*/ 2 w 187"/>
                <a:gd name="T81" fmla="*/ 1 h 178"/>
                <a:gd name="T82" fmla="*/ 2 w 187"/>
                <a:gd name="T83" fmla="*/ 1 h 178"/>
                <a:gd name="T84" fmla="*/ 2 w 187"/>
                <a:gd name="T85" fmla="*/ 1 h 178"/>
                <a:gd name="T86" fmla="*/ 2 w 187"/>
                <a:gd name="T87" fmla="*/ 1 h 178"/>
                <a:gd name="T88" fmla="*/ 2 w 187"/>
                <a:gd name="T89" fmla="*/ 1 h 178"/>
                <a:gd name="T90" fmla="*/ 2 w 187"/>
                <a:gd name="T91" fmla="*/ 1 h 178"/>
                <a:gd name="T92" fmla="*/ 2 w 187"/>
                <a:gd name="T93" fmla="*/ 1 h 178"/>
                <a:gd name="T94" fmla="*/ 1 w 187"/>
                <a:gd name="T95" fmla="*/ 3 h 178"/>
                <a:gd name="T96" fmla="*/ 1 w 187"/>
                <a:gd name="T97" fmla="*/ 3 h 17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87"/>
                <a:gd name="T148" fmla="*/ 0 h 178"/>
                <a:gd name="T149" fmla="*/ 187 w 187"/>
                <a:gd name="T150" fmla="*/ 178 h 17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87" h="178">
                  <a:moveTo>
                    <a:pt x="113" y="173"/>
                  </a:moveTo>
                  <a:lnTo>
                    <a:pt x="117" y="170"/>
                  </a:lnTo>
                  <a:lnTo>
                    <a:pt x="118" y="168"/>
                  </a:lnTo>
                  <a:lnTo>
                    <a:pt x="119" y="164"/>
                  </a:lnTo>
                  <a:lnTo>
                    <a:pt x="120" y="162"/>
                  </a:lnTo>
                  <a:lnTo>
                    <a:pt x="120" y="160"/>
                  </a:lnTo>
                  <a:lnTo>
                    <a:pt x="119" y="157"/>
                  </a:lnTo>
                  <a:lnTo>
                    <a:pt x="118" y="155"/>
                  </a:lnTo>
                  <a:lnTo>
                    <a:pt x="115" y="152"/>
                  </a:lnTo>
                  <a:lnTo>
                    <a:pt x="112" y="150"/>
                  </a:lnTo>
                  <a:lnTo>
                    <a:pt x="109" y="147"/>
                  </a:lnTo>
                  <a:lnTo>
                    <a:pt x="31" y="95"/>
                  </a:lnTo>
                  <a:lnTo>
                    <a:pt x="28" y="93"/>
                  </a:lnTo>
                  <a:lnTo>
                    <a:pt x="24" y="92"/>
                  </a:lnTo>
                  <a:lnTo>
                    <a:pt x="22" y="91"/>
                  </a:lnTo>
                  <a:lnTo>
                    <a:pt x="19" y="91"/>
                  </a:lnTo>
                  <a:lnTo>
                    <a:pt x="17" y="91"/>
                  </a:lnTo>
                  <a:lnTo>
                    <a:pt x="15" y="92"/>
                  </a:lnTo>
                  <a:lnTo>
                    <a:pt x="13" y="93"/>
                  </a:lnTo>
                  <a:lnTo>
                    <a:pt x="10" y="95"/>
                  </a:lnTo>
                  <a:lnTo>
                    <a:pt x="7" y="97"/>
                  </a:lnTo>
                  <a:lnTo>
                    <a:pt x="5" y="101"/>
                  </a:lnTo>
                  <a:lnTo>
                    <a:pt x="0" y="98"/>
                  </a:lnTo>
                  <a:lnTo>
                    <a:pt x="68" y="0"/>
                  </a:lnTo>
                  <a:lnTo>
                    <a:pt x="104" y="10"/>
                  </a:lnTo>
                  <a:lnTo>
                    <a:pt x="104" y="15"/>
                  </a:lnTo>
                  <a:lnTo>
                    <a:pt x="97" y="16"/>
                  </a:lnTo>
                  <a:lnTo>
                    <a:pt x="91" y="17"/>
                  </a:lnTo>
                  <a:lnTo>
                    <a:pt x="83" y="18"/>
                  </a:lnTo>
                  <a:lnTo>
                    <a:pt x="76" y="20"/>
                  </a:lnTo>
                  <a:lnTo>
                    <a:pt x="71" y="24"/>
                  </a:lnTo>
                  <a:lnTo>
                    <a:pt x="65" y="27"/>
                  </a:lnTo>
                  <a:lnTo>
                    <a:pt x="59" y="30"/>
                  </a:lnTo>
                  <a:lnTo>
                    <a:pt x="54" y="34"/>
                  </a:lnTo>
                  <a:lnTo>
                    <a:pt x="48" y="39"/>
                  </a:lnTo>
                  <a:lnTo>
                    <a:pt x="44" y="43"/>
                  </a:lnTo>
                  <a:lnTo>
                    <a:pt x="42" y="47"/>
                  </a:lnTo>
                  <a:lnTo>
                    <a:pt x="41" y="52"/>
                  </a:lnTo>
                  <a:lnTo>
                    <a:pt x="40" y="55"/>
                  </a:lnTo>
                  <a:lnTo>
                    <a:pt x="40" y="57"/>
                  </a:lnTo>
                  <a:lnTo>
                    <a:pt x="41" y="59"/>
                  </a:lnTo>
                  <a:lnTo>
                    <a:pt x="42" y="62"/>
                  </a:lnTo>
                  <a:lnTo>
                    <a:pt x="43" y="64"/>
                  </a:lnTo>
                  <a:lnTo>
                    <a:pt x="46" y="66"/>
                  </a:lnTo>
                  <a:lnTo>
                    <a:pt x="48" y="67"/>
                  </a:lnTo>
                  <a:lnTo>
                    <a:pt x="52" y="69"/>
                  </a:lnTo>
                  <a:lnTo>
                    <a:pt x="83" y="93"/>
                  </a:lnTo>
                  <a:lnTo>
                    <a:pt x="85" y="88"/>
                  </a:lnTo>
                  <a:lnTo>
                    <a:pt x="88" y="83"/>
                  </a:lnTo>
                  <a:lnTo>
                    <a:pt x="92" y="79"/>
                  </a:lnTo>
                  <a:lnTo>
                    <a:pt x="94" y="76"/>
                  </a:lnTo>
                  <a:lnTo>
                    <a:pt x="95" y="71"/>
                  </a:lnTo>
                  <a:lnTo>
                    <a:pt x="95" y="68"/>
                  </a:lnTo>
                  <a:lnTo>
                    <a:pt x="95" y="64"/>
                  </a:lnTo>
                  <a:lnTo>
                    <a:pt x="94" y="59"/>
                  </a:lnTo>
                  <a:lnTo>
                    <a:pt x="92" y="55"/>
                  </a:lnTo>
                  <a:lnTo>
                    <a:pt x="89" y="51"/>
                  </a:lnTo>
                  <a:lnTo>
                    <a:pt x="85" y="46"/>
                  </a:lnTo>
                  <a:lnTo>
                    <a:pt x="91" y="41"/>
                  </a:lnTo>
                  <a:lnTo>
                    <a:pt x="138" y="72"/>
                  </a:lnTo>
                  <a:lnTo>
                    <a:pt x="135" y="77"/>
                  </a:lnTo>
                  <a:lnTo>
                    <a:pt x="130" y="76"/>
                  </a:lnTo>
                  <a:lnTo>
                    <a:pt x="124" y="76"/>
                  </a:lnTo>
                  <a:lnTo>
                    <a:pt x="119" y="76"/>
                  </a:lnTo>
                  <a:lnTo>
                    <a:pt x="114" y="76"/>
                  </a:lnTo>
                  <a:lnTo>
                    <a:pt x="111" y="77"/>
                  </a:lnTo>
                  <a:lnTo>
                    <a:pt x="107" y="79"/>
                  </a:lnTo>
                  <a:lnTo>
                    <a:pt x="104" y="82"/>
                  </a:lnTo>
                  <a:lnTo>
                    <a:pt x="100" y="84"/>
                  </a:lnTo>
                  <a:lnTo>
                    <a:pt x="97" y="89"/>
                  </a:lnTo>
                  <a:lnTo>
                    <a:pt x="94" y="93"/>
                  </a:lnTo>
                  <a:lnTo>
                    <a:pt x="91" y="98"/>
                  </a:lnTo>
                  <a:lnTo>
                    <a:pt x="127" y="121"/>
                  </a:lnTo>
                  <a:lnTo>
                    <a:pt x="130" y="123"/>
                  </a:lnTo>
                  <a:lnTo>
                    <a:pt x="133" y="124"/>
                  </a:lnTo>
                  <a:lnTo>
                    <a:pt x="135" y="125"/>
                  </a:lnTo>
                  <a:lnTo>
                    <a:pt x="137" y="125"/>
                  </a:lnTo>
                  <a:lnTo>
                    <a:pt x="139" y="126"/>
                  </a:lnTo>
                  <a:lnTo>
                    <a:pt x="141" y="126"/>
                  </a:lnTo>
                  <a:lnTo>
                    <a:pt x="144" y="125"/>
                  </a:lnTo>
                  <a:lnTo>
                    <a:pt x="146" y="124"/>
                  </a:lnTo>
                  <a:lnTo>
                    <a:pt x="148" y="122"/>
                  </a:lnTo>
                  <a:lnTo>
                    <a:pt x="150" y="119"/>
                  </a:lnTo>
                  <a:lnTo>
                    <a:pt x="154" y="112"/>
                  </a:lnTo>
                  <a:lnTo>
                    <a:pt x="158" y="106"/>
                  </a:lnTo>
                  <a:lnTo>
                    <a:pt x="160" y="99"/>
                  </a:lnTo>
                  <a:lnTo>
                    <a:pt x="161" y="92"/>
                  </a:lnTo>
                  <a:lnTo>
                    <a:pt x="162" y="84"/>
                  </a:lnTo>
                  <a:lnTo>
                    <a:pt x="163" y="78"/>
                  </a:lnTo>
                  <a:lnTo>
                    <a:pt x="162" y="70"/>
                  </a:lnTo>
                  <a:lnTo>
                    <a:pt x="162" y="63"/>
                  </a:lnTo>
                  <a:lnTo>
                    <a:pt x="160" y="56"/>
                  </a:lnTo>
                  <a:lnTo>
                    <a:pt x="159" y="49"/>
                  </a:lnTo>
                  <a:lnTo>
                    <a:pt x="163" y="46"/>
                  </a:lnTo>
                  <a:lnTo>
                    <a:pt x="187" y="80"/>
                  </a:lnTo>
                  <a:lnTo>
                    <a:pt x="120" y="178"/>
                  </a:lnTo>
                  <a:lnTo>
                    <a:pt x="114" y="173"/>
                  </a:lnTo>
                  <a:lnTo>
                    <a:pt x="113" y="173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38" name="Freeform 1114"/>
            <p:cNvSpPr>
              <a:spLocks/>
            </p:cNvSpPr>
            <p:nvPr/>
          </p:nvSpPr>
          <p:spPr bwMode="auto">
            <a:xfrm>
              <a:off x="4286" y="3393"/>
              <a:ext cx="93" cy="89"/>
            </a:xfrm>
            <a:custGeom>
              <a:avLst/>
              <a:gdLst>
                <a:gd name="T0" fmla="*/ 1 w 187"/>
                <a:gd name="T1" fmla="*/ 3 h 178"/>
                <a:gd name="T2" fmla="*/ 1 w 187"/>
                <a:gd name="T3" fmla="*/ 3 h 178"/>
                <a:gd name="T4" fmla="*/ 1 w 187"/>
                <a:gd name="T5" fmla="*/ 3 h 178"/>
                <a:gd name="T6" fmla="*/ 1 w 187"/>
                <a:gd name="T7" fmla="*/ 3 h 178"/>
                <a:gd name="T8" fmla="*/ 1 w 187"/>
                <a:gd name="T9" fmla="*/ 3 h 178"/>
                <a:gd name="T10" fmla="*/ 0 w 187"/>
                <a:gd name="T11" fmla="*/ 1 h 178"/>
                <a:gd name="T12" fmla="*/ 0 w 187"/>
                <a:gd name="T13" fmla="*/ 1 h 178"/>
                <a:gd name="T14" fmla="*/ 0 w 187"/>
                <a:gd name="T15" fmla="*/ 1 h 178"/>
                <a:gd name="T16" fmla="*/ 0 w 187"/>
                <a:gd name="T17" fmla="*/ 1 h 178"/>
                <a:gd name="T18" fmla="*/ 0 w 187"/>
                <a:gd name="T19" fmla="*/ 1 h 178"/>
                <a:gd name="T20" fmla="*/ 0 w 187"/>
                <a:gd name="T21" fmla="*/ 1 h 178"/>
                <a:gd name="T22" fmla="*/ 1 w 187"/>
                <a:gd name="T23" fmla="*/ 0 h 178"/>
                <a:gd name="T24" fmla="*/ 1 w 187"/>
                <a:gd name="T25" fmla="*/ 1 h 178"/>
                <a:gd name="T26" fmla="*/ 1 w 187"/>
                <a:gd name="T27" fmla="*/ 1 h 178"/>
                <a:gd name="T28" fmla="*/ 1 w 187"/>
                <a:gd name="T29" fmla="*/ 1 h 178"/>
                <a:gd name="T30" fmla="*/ 1 w 187"/>
                <a:gd name="T31" fmla="*/ 1 h 178"/>
                <a:gd name="T32" fmla="*/ 0 w 187"/>
                <a:gd name="T33" fmla="*/ 1 h 178"/>
                <a:gd name="T34" fmla="*/ 0 w 187"/>
                <a:gd name="T35" fmla="*/ 1 h 178"/>
                <a:gd name="T36" fmla="*/ 0 w 187"/>
                <a:gd name="T37" fmla="*/ 1 h 178"/>
                <a:gd name="T38" fmla="*/ 0 w 187"/>
                <a:gd name="T39" fmla="*/ 1 h 178"/>
                <a:gd name="T40" fmla="*/ 0 w 187"/>
                <a:gd name="T41" fmla="*/ 1 h 178"/>
                <a:gd name="T42" fmla="*/ 0 w 187"/>
                <a:gd name="T43" fmla="*/ 1 h 178"/>
                <a:gd name="T44" fmla="*/ 0 w 187"/>
                <a:gd name="T45" fmla="*/ 1 h 178"/>
                <a:gd name="T46" fmla="*/ 1 w 187"/>
                <a:gd name="T47" fmla="*/ 1 h 178"/>
                <a:gd name="T48" fmla="*/ 1 w 187"/>
                <a:gd name="T49" fmla="*/ 1 h 178"/>
                <a:gd name="T50" fmla="*/ 1 w 187"/>
                <a:gd name="T51" fmla="*/ 1 h 178"/>
                <a:gd name="T52" fmla="*/ 1 w 187"/>
                <a:gd name="T53" fmla="*/ 1 h 178"/>
                <a:gd name="T54" fmla="*/ 1 w 187"/>
                <a:gd name="T55" fmla="*/ 1 h 178"/>
                <a:gd name="T56" fmla="*/ 1 w 187"/>
                <a:gd name="T57" fmla="*/ 1 h 178"/>
                <a:gd name="T58" fmla="*/ 2 w 187"/>
                <a:gd name="T59" fmla="*/ 1 h 178"/>
                <a:gd name="T60" fmla="*/ 2 w 187"/>
                <a:gd name="T61" fmla="*/ 1 h 178"/>
                <a:gd name="T62" fmla="*/ 1 w 187"/>
                <a:gd name="T63" fmla="*/ 1 h 178"/>
                <a:gd name="T64" fmla="*/ 1 w 187"/>
                <a:gd name="T65" fmla="*/ 1 h 178"/>
                <a:gd name="T66" fmla="*/ 1 w 187"/>
                <a:gd name="T67" fmla="*/ 1 h 178"/>
                <a:gd name="T68" fmla="*/ 1 w 187"/>
                <a:gd name="T69" fmla="*/ 1 h 178"/>
                <a:gd name="T70" fmla="*/ 1 w 187"/>
                <a:gd name="T71" fmla="*/ 1 h 178"/>
                <a:gd name="T72" fmla="*/ 2 w 187"/>
                <a:gd name="T73" fmla="*/ 1 h 178"/>
                <a:gd name="T74" fmla="*/ 2 w 187"/>
                <a:gd name="T75" fmla="*/ 1 h 178"/>
                <a:gd name="T76" fmla="*/ 2 w 187"/>
                <a:gd name="T77" fmla="*/ 1 h 178"/>
                <a:gd name="T78" fmla="*/ 2 w 187"/>
                <a:gd name="T79" fmla="*/ 1 h 178"/>
                <a:gd name="T80" fmla="*/ 2 w 187"/>
                <a:gd name="T81" fmla="*/ 1 h 178"/>
                <a:gd name="T82" fmla="*/ 2 w 187"/>
                <a:gd name="T83" fmla="*/ 1 h 178"/>
                <a:gd name="T84" fmla="*/ 2 w 187"/>
                <a:gd name="T85" fmla="*/ 1 h 178"/>
                <a:gd name="T86" fmla="*/ 2 w 187"/>
                <a:gd name="T87" fmla="*/ 1 h 178"/>
                <a:gd name="T88" fmla="*/ 2 w 187"/>
                <a:gd name="T89" fmla="*/ 1 h 178"/>
                <a:gd name="T90" fmla="*/ 2 w 187"/>
                <a:gd name="T91" fmla="*/ 1 h 178"/>
                <a:gd name="T92" fmla="*/ 2 w 187"/>
                <a:gd name="T93" fmla="*/ 1 h 178"/>
                <a:gd name="T94" fmla="*/ 1 w 187"/>
                <a:gd name="T95" fmla="*/ 3 h 178"/>
                <a:gd name="T96" fmla="*/ 1 w 187"/>
                <a:gd name="T97" fmla="*/ 3 h 17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87"/>
                <a:gd name="T148" fmla="*/ 0 h 178"/>
                <a:gd name="T149" fmla="*/ 187 w 187"/>
                <a:gd name="T150" fmla="*/ 178 h 17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87" h="178">
                  <a:moveTo>
                    <a:pt x="113" y="173"/>
                  </a:moveTo>
                  <a:lnTo>
                    <a:pt x="117" y="170"/>
                  </a:lnTo>
                  <a:lnTo>
                    <a:pt x="118" y="168"/>
                  </a:lnTo>
                  <a:lnTo>
                    <a:pt x="119" y="164"/>
                  </a:lnTo>
                  <a:lnTo>
                    <a:pt x="120" y="162"/>
                  </a:lnTo>
                  <a:lnTo>
                    <a:pt x="120" y="160"/>
                  </a:lnTo>
                  <a:lnTo>
                    <a:pt x="119" y="157"/>
                  </a:lnTo>
                  <a:lnTo>
                    <a:pt x="118" y="155"/>
                  </a:lnTo>
                  <a:lnTo>
                    <a:pt x="115" y="152"/>
                  </a:lnTo>
                  <a:lnTo>
                    <a:pt x="112" y="150"/>
                  </a:lnTo>
                  <a:lnTo>
                    <a:pt x="109" y="147"/>
                  </a:lnTo>
                  <a:lnTo>
                    <a:pt x="31" y="95"/>
                  </a:lnTo>
                  <a:lnTo>
                    <a:pt x="28" y="93"/>
                  </a:lnTo>
                  <a:lnTo>
                    <a:pt x="24" y="92"/>
                  </a:lnTo>
                  <a:lnTo>
                    <a:pt x="22" y="91"/>
                  </a:lnTo>
                  <a:lnTo>
                    <a:pt x="19" y="91"/>
                  </a:lnTo>
                  <a:lnTo>
                    <a:pt x="17" y="91"/>
                  </a:lnTo>
                  <a:lnTo>
                    <a:pt x="15" y="92"/>
                  </a:lnTo>
                  <a:lnTo>
                    <a:pt x="13" y="93"/>
                  </a:lnTo>
                  <a:lnTo>
                    <a:pt x="10" y="95"/>
                  </a:lnTo>
                  <a:lnTo>
                    <a:pt x="7" y="97"/>
                  </a:lnTo>
                  <a:lnTo>
                    <a:pt x="5" y="101"/>
                  </a:lnTo>
                  <a:lnTo>
                    <a:pt x="0" y="98"/>
                  </a:lnTo>
                  <a:lnTo>
                    <a:pt x="68" y="0"/>
                  </a:lnTo>
                  <a:lnTo>
                    <a:pt x="104" y="10"/>
                  </a:lnTo>
                  <a:lnTo>
                    <a:pt x="104" y="15"/>
                  </a:lnTo>
                  <a:lnTo>
                    <a:pt x="97" y="16"/>
                  </a:lnTo>
                  <a:lnTo>
                    <a:pt x="91" y="17"/>
                  </a:lnTo>
                  <a:lnTo>
                    <a:pt x="83" y="18"/>
                  </a:lnTo>
                  <a:lnTo>
                    <a:pt x="76" y="20"/>
                  </a:lnTo>
                  <a:lnTo>
                    <a:pt x="71" y="24"/>
                  </a:lnTo>
                  <a:lnTo>
                    <a:pt x="65" y="27"/>
                  </a:lnTo>
                  <a:lnTo>
                    <a:pt x="59" y="30"/>
                  </a:lnTo>
                  <a:lnTo>
                    <a:pt x="54" y="34"/>
                  </a:lnTo>
                  <a:lnTo>
                    <a:pt x="48" y="39"/>
                  </a:lnTo>
                  <a:lnTo>
                    <a:pt x="44" y="43"/>
                  </a:lnTo>
                  <a:lnTo>
                    <a:pt x="42" y="47"/>
                  </a:lnTo>
                  <a:lnTo>
                    <a:pt x="41" y="52"/>
                  </a:lnTo>
                  <a:lnTo>
                    <a:pt x="40" y="55"/>
                  </a:lnTo>
                  <a:lnTo>
                    <a:pt x="40" y="57"/>
                  </a:lnTo>
                  <a:lnTo>
                    <a:pt x="41" y="59"/>
                  </a:lnTo>
                  <a:lnTo>
                    <a:pt x="42" y="62"/>
                  </a:lnTo>
                  <a:lnTo>
                    <a:pt x="43" y="64"/>
                  </a:lnTo>
                  <a:lnTo>
                    <a:pt x="46" y="66"/>
                  </a:lnTo>
                  <a:lnTo>
                    <a:pt x="48" y="67"/>
                  </a:lnTo>
                  <a:lnTo>
                    <a:pt x="52" y="69"/>
                  </a:lnTo>
                  <a:lnTo>
                    <a:pt x="83" y="93"/>
                  </a:lnTo>
                  <a:lnTo>
                    <a:pt x="85" y="88"/>
                  </a:lnTo>
                  <a:lnTo>
                    <a:pt x="88" y="83"/>
                  </a:lnTo>
                  <a:lnTo>
                    <a:pt x="92" y="79"/>
                  </a:lnTo>
                  <a:lnTo>
                    <a:pt x="94" y="76"/>
                  </a:lnTo>
                  <a:lnTo>
                    <a:pt x="95" y="71"/>
                  </a:lnTo>
                  <a:lnTo>
                    <a:pt x="95" y="68"/>
                  </a:lnTo>
                  <a:lnTo>
                    <a:pt x="95" y="64"/>
                  </a:lnTo>
                  <a:lnTo>
                    <a:pt x="94" y="59"/>
                  </a:lnTo>
                  <a:lnTo>
                    <a:pt x="92" y="55"/>
                  </a:lnTo>
                  <a:lnTo>
                    <a:pt x="89" y="51"/>
                  </a:lnTo>
                  <a:lnTo>
                    <a:pt x="85" y="46"/>
                  </a:lnTo>
                  <a:lnTo>
                    <a:pt x="91" y="41"/>
                  </a:lnTo>
                  <a:lnTo>
                    <a:pt x="138" y="72"/>
                  </a:lnTo>
                  <a:lnTo>
                    <a:pt x="135" y="77"/>
                  </a:lnTo>
                  <a:lnTo>
                    <a:pt x="130" y="76"/>
                  </a:lnTo>
                  <a:lnTo>
                    <a:pt x="124" y="76"/>
                  </a:lnTo>
                  <a:lnTo>
                    <a:pt x="119" y="76"/>
                  </a:lnTo>
                  <a:lnTo>
                    <a:pt x="114" y="76"/>
                  </a:lnTo>
                  <a:lnTo>
                    <a:pt x="111" y="77"/>
                  </a:lnTo>
                  <a:lnTo>
                    <a:pt x="107" y="79"/>
                  </a:lnTo>
                  <a:lnTo>
                    <a:pt x="104" y="82"/>
                  </a:lnTo>
                  <a:lnTo>
                    <a:pt x="100" y="84"/>
                  </a:lnTo>
                  <a:lnTo>
                    <a:pt x="97" y="89"/>
                  </a:lnTo>
                  <a:lnTo>
                    <a:pt x="94" y="93"/>
                  </a:lnTo>
                  <a:lnTo>
                    <a:pt x="91" y="98"/>
                  </a:lnTo>
                  <a:lnTo>
                    <a:pt x="127" y="121"/>
                  </a:lnTo>
                  <a:lnTo>
                    <a:pt x="130" y="123"/>
                  </a:lnTo>
                  <a:lnTo>
                    <a:pt x="133" y="124"/>
                  </a:lnTo>
                  <a:lnTo>
                    <a:pt x="135" y="125"/>
                  </a:lnTo>
                  <a:lnTo>
                    <a:pt x="137" y="125"/>
                  </a:lnTo>
                  <a:lnTo>
                    <a:pt x="139" y="126"/>
                  </a:lnTo>
                  <a:lnTo>
                    <a:pt x="141" y="126"/>
                  </a:lnTo>
                  <a:lnTo>
                    <a:pt x="144" y="125"/>
                  </a:lnTo>
                  <a:lnTo>
                    <a:pt x="146" y="124"/>
                  </a:lnTo>
                  <a:lnTo>
                    <a:pt x="148" y="122"/>
                  </a:lnTo>
                  <a:lnTo>
                    <a:pt x="150" y="119"/>
                  </a:lnTo>
                  <a:lnTo>
                    <a:pt x="154" y="112"/>
                  </a:lnTo>
                  <a:lnTo>
                    <a:pt x="158" y="106"/>
                  </a:lnTo>
                  <a:lnTo>
                    <a:pt x="160" y="99"/>
                  </a:lnTo>
                  <a:lnTo>
                    <a:pt x="161" y="92"/>
                  </a:lnTo>
                  <a:lnTo>
                    <a:pt x="162" y="84"/>
                  </a:lnTo>
                  <a:lnTo>
                    <a:pt x="163" y="78"/>
                  </a:lnTo>
                  <a:lnTo>
                    <a:pt x="162" y="70"/>
                  </a:lnTo>
                  <a:lnTo>
                    <a:pt x="162" y="63"/>
                  </a:lnTo>
                  <a:lnTo>
                    <a:pt x="160" y="56"/>
                  </a:lnTo>
                  <a:lnTo>
                    <a:pt x="159" y="49"/>
                  </a:lnTo>
                  <a:lnTo>
                    <a:pt x="163" y="46"/>
                  </a:lnTo>
                  <a:lnTo>
                    <a:pt x="187" y="80"/>
                  </a:lnTo>
                  <a:lnTo>
                    <a:pt x="120" y="178"/>
                  </a:lnTo>
                  <a:lnTo>
                    <a:pt x="114" y="173"/>
                  </a:lnTo>
                </a:path>
              </a:pathLst>
            </a:custGeom>
            <a:noFill/>
            <a:ln w="3175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39" name="Freeform 1115"/>
            <p:cNvSpPr>
              <a:spLocks/>
            </p:cNvSpPr>
            <p:nvPr/>
          </p:nvSpPr>
          <p:spPr bwMode="auto">
            <a:xfrm>
              <a:off x="4324" y="3331"/>
              <a:ext cx="97" cy="84"/>
            </a:xfrm>
            <a:custGeom>
              <a:avLst/>
              <a:gdLst>
                <a:gd name="T0" fmla="*/ 2 w 195"/>
                <a:gd name="T1" fmla="*/ 2 h 167"/>
                <a:gd name="T2" fmla="*/ 2 w 195"/>
                <a:gd name="T3" fmla="*/ 2 h 167"/>
                <a:gd name="T4" fmla="*/ 2 w 195"/>
                <a:gd name="T5" fmla="*/ 2 h 167"/>
                <a:gd name="T6" fmla="*/ 2 w 195"/>
                <a:gd name="T7" fmla="*/ 2 h 167"/>
                <a:gd name="T8" fmla="*/ 2 w 195"/>
                <a:gd name="T9" fmla="*/ 3 h 167"/>
                <a:gd name="T10" fmla="*/ 2 w 195"/>
                <a:gd name="T11" fmla="*/ 3 h 167"/>
                <a:gd name="T12" fmla="*/ 2 w 195"/>
                <a:gd name="T13" fmla="*/ 3 h 167"/>
                <a:gd name="T14" fmla="*/ 1 w 195"/>
                <a:gd name="T15" fmla="*/ 3 h 167"/>
                <a:gd name="T16" fmla="*/ 0 w 195"/>
                <a:gd name="T17" fmla="*/ 2 h 167"/>
                <a:gd name="T18" fmla="*/ 0 w 195"/>
                <a:gd name="T19" fmla="*/ 2 h 167"/>
                <a:gd name="T20" fmla="*/ 0 w 195"/>
                <a:gd name="T21" fmla="*/ 2 h 167"/>
                <a:gd name="T22" fmla="*/ 0 w 195"/>
                <a:gd name="T23" fmla="*/ 2 h 167"/>
                <a:gd name="T24" fmla="*/ 0 w 195"/>
                <a:gd name="T25" fmla="*/ 1 h 167"/>
                <a:gd name="T26" fmla="*/ 0 w 195"/>
                <a:gd name="T27" fmla="*/ 1 h 167"/>
                <a:gd name="T28" fmla="*/ 1 w 195"/>
                <a:gd name="T29" fmla="*/ 0 h 167"/>
                <a:gd name="T30" fmla="*/ 1 w 195"/>
                <a:gd name="T31" fmla="*/ 1 h 167"/>
                <a:gd name="T32" fmla="*/ 1 w 195"/>
                <a:gd name="T33" fmla="*/ 1 h 167"/>
                <a:gd name="T34" fmla="*/ 1 w 195"/>
                <a:gd name="T35" fmla="*/ 1 h 167"/>
                <a:gd name="T36" fmla="*/ 1 w 195"/>
                <a:gd name="T37" fmla="*/ 1 h 167"/>
                <a:gd name="T38" fmla="*/ 1 w 195"/>
                <a:gd name="T39" fmla="*/ 1 h 167"/>
                <a:gd name="T40" fmla="*/ 1 w 195"/>
                <a:gd name="T41" fmla="*/ 1 h 167"/>
                <a:gd name="T42" fmla="*/ 1 w 195"/>
                <a:gd name="T43" fmla="*/ 1 h 167"/>
                <a:gd name="T44" fmla="*/ 2 w 195"/>
                <a:gd name="T45" fmla="*/ 1 h 167"/>
                <a:gd name="T46" fmla="*/ 2 w 195"/>
                <a:gd name="T47" fmla="*/ 1 h 167"/>
                <a:gd name="T48" fmla="*/ 2 w 195"/>
                <a:gd name="T49" fmla="*/ 1 h 167"/>
                <a:gd name="T50" fmla="*/ 2 w 195"/>
                <a:gd name="T51" fmla="*/ 1 h 167"/>
                <a:gd name="T52" fmla="*/ 2 w 195"/>
                <a:gd name="T53" fmla="*/ 2 h 167"/>
                <a:gd name="T54" fmla="*/ 2 w 195"/>
                <a:gd name="T55" fmla="*/ 2 h 167"/>
                <a:gd name="T56" fmla="*/ 2 w 195"/>
                <a:gd name="T57" fmla="*/ 2 h 167"/>
                <a:gd name="T58" fmla="*/ 2 w 195"/>
                <a:gd name="T59" fmla="*/ 2 h 167"/>
                <a:gd name="T60" fmla="*/ 1 w 195"/>
                <a:gd name="T61" fmla="*/ 2 h 167"/>
                <a:gd name="T62" fmla="*/ 1 w 195"/>
                <a:gd name="T63" fmla="*/ 2 h 167"/>
                <a:gd name="T64" fmla="*/ 1 w 195"/>
                <a:gd name="T65" fmla="*/ 2 h 167"/>
                <a:gd name="T66" fmla="*/ 1 w 195"/>
                <a:gd name="T67" fmla="*/ 2 h 167"/>
                <a:gd name="T68" fmla="*/ 1 w 195"/>
                <a:gd name="T69" fmla="*/ 2 h 167"/>
                <a:gd name="T70" fmla="*/ 1 w 195"/>
                <a:gd name="T71" fmla="*/ 1 h 167"/>
                <a:gd name="T72" fmla="*/ 1 w 195"/>
                <a:gd name="T73" fmla="*/ 1 h 167"/>
                <a:gd name="T74" fmla="*/ 1 w 195"/>
                <a:gd name="T75" fmla="*/ 1 h 167"/>
                <a:gd name="T76" fmla="*/ 0 w 195"/>
                <a:gd name="T77" fmla="*/ 1 h 167"/>
                <a:gd name="T78" fmla="*/ 0 w 195"/>
                <a:gd name="T79" fmla="*/ 1 h 167"/>
                <a:gd name="T80" fmla="*/ 0 w 195"/>
                <a:gd name="T81" fmla="*/ 1 h 167"/>
                <a:gd name="T82" fmla="*/ 0 w 195"/>
                <a:gd name="T83" fmla="*/ 1 h 167"/>
                <a:gd name="T84" fmla="*/ 0 w 195"/>
                <a:gd name="T85" fmla="*/ 1 h 167"/>
                <a:gd name="T86" fmla="*/ 0 w 195"/>
                <a:gd name="T87" fmla="*/ 2 h 167"/>
                <a:gd name="T88" fmla="*/ 1 w 195"/>
                <a:gd name="T89" fmla="*/ 2 h 167"/>
                <a:gd name="T90" fmla="*/ 1 w 195"/>
                <a:gd name="T91" fmla="*/ 2 h 16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95"/>
                <a:gd name="T139" fmla="*/ 0 h 167"/>
                <a:gd name="T140" fmla="*/ 195 w 195"/>
                <a:gd name="T141" fmla="*/ 167 h 16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95" h="167">
                  <a:moveTo>
                    <a:pt x="90" y="91"/>
                  </a:moveTo>
                  <a:lnTo>
                    <a:pt x="133" y="110"/>
                  </a:lnTo>
                  <a:lnTo>
                    <a:pt x="136" y="112"/>
                  </a:lnTo>
                  <a:lnTo>
                    <a:pt x="139" y="113"/>
                  </a:lnTo>
                  <a:lnTo>
                    <a:pt x="142" y="114"/>
                  </a:lnTo>
                  <a:lnTo>
                    <a:pt x="144" y="114"/>
                  </a:lnTo>
                  <a:lnTo>
                    <a:pt x="147" y="113"/>
                  </a:lnTo>
                  <a:lnTo>
                    <a:pt x="149" y="112"/>
                  </a:lnTo>
                  <a:lnTo>
                    <a:pt x="151" y="111"/>
                  </a:lnTo>
                  <a:lnTo>
                    <a:pt x="153" y="109"/>
                  </a:lnTo>
                  <a:lnTo>
                    <a:pt x="154" y="105"/>
                  </a:lnTo>
                  <a:lnTo>
                    <a:pt x="156" y="102"/>
                  </a:lnTo>
                  <a:lnTo>
                    <a:pt x="162" y="105"/>
                  </a:lnTo>
                  <a:lnTo>
                    <a:pt x="133" y="167"/>
                  </a:lnTo>
                  <a:lnTo>
                    <a:pt x="128" y="165"/>
                  </a:lnTo>
                  <a:lnTo>
                    <a:pt x="129" y="162"/>
                  </a:lnTo>
                  <a:lnTo>
                    <a:pt x="129" y="158"/>
                  </a:lnTo>
                  <a:lnTo>
                    <a:pt x="130" y="155"/>
                  </a:lnTo>
                  <a:lnTo>
                    <a:pt x="130" y="153"/>
                  </a:lnTo>
                  <a:lnTo>
                    <a:pt x="129" y="151"/>
                  </a:lnTo>
                  <a:lnTo>
                    <a:pt x="128" y="149"/>
                  </a:lnTo>
                  <a:lnTo>
                    <a:pt x="126" y="147"/>
                  </a:lnTo>
                  <a:lnTo>
                    <a:pt x="124" y="144"/>
                  </a:lnTo>
                  <a:lnTo>
                    <a:pt x="121" y="143"/>
                  </a:lnTo>
                  <a:lnTo>
                    <a:pt x="117" y="141"/>
                  </a:lnTo>
                  <a:lnTo>
                    <a:pt x="32" y="100"/>
                  </a:lnTo>
                  <a:lnTo>
                    <a:pt x="29" y="99"/>
                  </a:lnTo>
                  <a:lnTo>
                    <a:pt x="25" y="98"/>
                  </a:lnTo>
                  <a:lnTo>
                    <a:pt x="22" y="98"/>
                  </a:lnTo>
                  <a:lnTo>
                    <a:pt x="20" y="98"/>
                  </a:lnTo>
                  <a:lnTo>
                    <a:pt x="18" y="98"/>
                  </a:lnTo>
                  <a:lnTo>
                    <a:pt x="16" y="100"/>
                  </a:lnTo>
                  <a:lnTo>
                    <a:pt x="13" y="101"/>
                  </a:lnTo>
                  <a:lnTo>
                    <a:pt x="11" y="103"/>
                  </a:lnTo>
                  <a:lnTo>
                    <a:pt x="10" y="106"/>
                  </a:lnTo>
                  <a:lnTo>
                    <a:pt x="8" y="110"/>
                  </a:lnTo>
                  <a:lnTo>
                    <a:pt x="0" y="108"/>
                  </a:lnTo>
                  <a:lnTo>
                    <a:pt x="36" y="30"/>
                  </a:lnTo>
                  <a:lnTo>
                    <a:pt x="40" y="22"/>
                  </a:lnTo>
                  <a:lnTo>
                    <a:pt x="45" y="17"/>
                  </a:lnTo>
                  <a:lnTo>
                    <a:pt x="50" y="11"/>
                  </a:lnTo>
                  <a:lnTo>
                    <a:pt x="56" y="7"/>
                  </a:lnTo>
                  <a:lnTo>
                    <a:pt x="61" y="4"/>
                  </a:lnTo>
                  <a:lnTo>
                    <a:pt x="68" y="1"/>
                  </a:lnTo>
                  <a:lnTo>
                    <a:pt x="73" y="0"/>
                  </a:lnTo>
                  <a:lnTo>
                    <a:pt x="79" y="0"/>
                  </a:lnTo>
                  <a:lnTo>
                    <a:pt x="85" y="1"/>
                  </a:lnTo>
                  <a:lnTo>
                    <a:pt x="91" y="4"/>
                  </a:lnTo>
                  <a:lnTo>
                    <a:pt x="97" y="7"/>
                  </a:lnTo>
                  <a:lnTo>
                    <a:pt x="100" y="10"/>
                  </a:lnTo>
                  <a:lnTo>
                    <a:pt x="103" y="14"/>
                  </a:lnTo>
                  <a:lnTo>
                    <a:pt x="107" y="20"/>
                  </a:lnTo>
                  <a:lnTo>
                    <a:pt x="108" y="24"/>
                  </a:lnTo>
                  <a:lnTo>
                    <a:pt x="109" y="30"/>
                  </a:lnTo>
                  <a:lnTo>
                    <a:pt x="109" y="36"/>
                  </a:lnTo>
                  <a:lnTo>
                    <a:pt x="109" y="41"/>
                  </a:lnTo>
                  <a:lnTo>
                    <a:pt x="108" y="47"/>
                  </a:lnTo>
                  <a:lnTo>
                    <a:pt x="107" y="53"/>
                  </a:lnTo>
                  <a:lnTo>
                    <a:pt x="109" y="52"/>
                  </a:lnTo>
                  <a:lnTo>
                    <a:pt x="111" y="51"/>
                  </a:lnTo>
                  <a:lnTo>
                    <a:pt x="113" y="50"/>
                  </a:lnTo>
                  <a:lnTo>
                    <a:pt x="114" y="50"/>
                  </a:lnTo>
                  <a:lnTo>
                    <a:pt x="116" y="49"/>
                  </a:lnTo>
                  <a:lnTo>
                    <a:pt x="118" y="49"/>
                  </a:lnTo>
                  <a:lnTo>
                    <a:pt x="121" y="49"/>
                  </a:lnTo>
                  <a:lnTo>
                    <a:pt x="123" y="48"/>
                  </a:lnTo>
                  <a:lnTo>
                    <a:pt x="125" y="48"/>
                  </a:lnTo>
                  <a:lnTo>
                    <a:pt x="128" y="48"/>
                  </a:lnTo>
                  <a:lnTo>
                    <a:pt x="151" y="48"/>
                  </a:lnTo>
                  <a:lnTo>
                    <a:pt x="155" y="48"/>
                  </a:lnTo>
                  <a:lnTo>
                    <a:pt x="161" y="47"/>
                  </a:lnTo>
                  <a:lnTo>
                    <a:pt x="164" y="47"/>
                  </a:lnTo>
                  <a:lnTo>
                    <a:pt x="168" y="46"/>
                  </a:lnTo>
                  <a:lnTo>
                    <a:pt x="173" y="45"/>
                  </a:lnTo>
                  <a:lnTo>
                    <a:pt x="176" y="44"/>
                  </a:lnTo>
                  <a:lnTo>
                    <a:pt x="179" y="41"/>
                  </a:lnTo>
                  <a:lnTo>
                    <a:pt x="182" y="39"/>
                  </a:lnTo>
                  <a:lnTo>
                    <a:pt x="186" y="36"/>
                  </a:lnTo>
                  <a:lnTo>
                    <a:pt x="188" y="32"/>
                  </a:lnTo>
                  <a:lnTo>
                    <a:pt x="195" y="35"/>
                  </a:lnTo>
                  <a:lnTo>
                    <a:pt x="175" y="79"/>
                  </a:lnTo>
                  <a:lnTo>
                    <a:pt x="173" y="79"/>
                  </a:lnTo>
                  <a:lnTo>
                    <a:pt x="170" y="79"/>
                  </a:lnTo>
                  <a:lnTo>
                    <a:pt x="168" y="79"/>
                  </a:lnTo>
                  <a:lnTo>
                    <a:pt x="167" y="78"/>
                  </a:lnTo>
                  <a:lnTo>
                    <a:pt x="165" y="78"/>
                  </a:lnTo>
                  <a:lnTo>
                    <a:pt x="163" y="78"/>
                  </a:lnTo>
                  <a:lnTo>
                    <a:pt x="162" y="78"/>
                  </a:lnTo>
                  <a:lnTo>
                    <a:pt x="160" y="78"/>
                  </a:lnTo>
                  <a:lnTo>
                    <a:pt x="157" y="79"/>
                  </a:lnTo>
                  <a:lnTo>
                    <a:pt x="156" y="79"/>
                  </a:lnTo>
                  <a:lnTo>
                    <a:pt x="128" y="79"/>
                  </a:lnTo>
                  <a:lnTo>
                    <a:pt x="121" y="79"/>
                  </a:lnTo>
                  <a:lnTo>
                    <a:pt x="114" y="79"/>
                  </a:lnTo>
                  <a:lnTo>
                    <a:pt x="109" y="80"/>
                  </a:lnTo>
                  <a:lnTo>
                    <a:pt x="104" y="82"/>
                  </a:lnTo>
                  <a:lnTo>
                    <a:pt x="101" y="83"/>
                  </a:lnTo>
                  <a:lnTo>
                    <a:pt x="98" y="85"/>
                  </a:lnTo>
                  <a:lnTo>
                    <a:pt x="96" y="86"/>
                  </a:lnTo>
                  <a:lnTo>
                    <a:pt x="94" y="88"/>
                  </a:lnTo>
                  <a:lnTo>
                    <a:pt x="92" y="90"/>
                  </a:lnTo>
                  <a:lnTo>
                    <a:pt x="91" y="92"/>
                  </a:lnTo>
                  <a:lnTo>
                    <a:pt x="84" y="89"/>
                  </a:lnTo>
                  <a:lnTo>
                    <a:pt x="86" y="85"/>
                  </a:lnTo>
                  <a:lnTo>
                    <a:pt x="89" y="76"/>
                  </a:lnTo>
                  <a:lnTo>
                    <a:pt x="91" y="69"/>
                  </a:lnTo>
                  <a:lnTo>
                    <a:pt x="92" y="62"/>
                  </a:lnTo>
                  <a:lnTo>
                    <a:pt x="92" y="57"/>
                  </a:lnTo>
                  <a:lnTo>
                    <a:pt x="91" y="51"/>
                  </a:lnTo>
                  <a:lnTo>
                    <a:pt x="90" y="47"/>
                  </a:lnTo>
                  <a:lnTo>
                    <a:pt x="87" y="43"/>
                  </a:lnTo>
                  <a:lnTo>
                    <a:pt x="83" y="39"/>
                  </a:lnTo>
                  <a:lnTo>
                    <a:pt x="78" y="35"/>
                  </a:lnTo>
                  <a:lnTo>
                    <a:pt x="73" y="32"/>
                  </a:lnTo>
                  <a:lnTo>
                    <a:pt x="69" y="31"/>
                  </a:lnTo>
                  <a:lnTo>
                    <a:pt x="63" y="30"/>
                  </a:lnTo>
                  <a:lnTo>
                    <a:pt x="59" y="30"/>
                  </a:lnTo>
                  <a:lnTo>
                    <a:pt x="56" y="31"/>
                  </a:lnTo>
                  <a:lnTo>
                    <a:pt x="51" y="32"/>
                  </a:lnTo>
                  <a:lnTo>
                    <a:pt x="48" y="34"/>
                  </a:lnTo>
                  <a:lnTo>
                    <a:pt x="45" y="37"/>
                  </a:lnTo>
                  <a:lnTo>
                    <a:pt x="42" y="41"/>
                  </a:lnTo>
                  <a:lnTo>
                    <a:pt x="39" y="46"/>
                  </a:lnTo>
                  <a:lnTo>
                    <a:pt x="36" y="50"/>
                  </a:lnTo>
                  <a:lnTo>
                    <a:pt x="35" y="54"/>
                  </a:lnTo>
                  <a:lnTo>
                    <a:pt x="34" y="57"/>
                  </a:lnTo>
                  <a:lnTo>
                    <a:pt x="34" y="60"/>
                  </a:lnTo>
                  <a:lnTo>
                    <a:pt x="34" y="62"/>
                  </a:lnTo>
                  <a:lnTo>
                    <a:pt x="34" y="64"/>
                  </a:lnTo>
                  <a:lnTo>
                    <a:pt x="36" y="65"/>
                  </a:lnTo>
                  <a:lnTo>
                    <a:pt x="37" y="67"/>
                  </a:lnTo>
                  <a:lnTo>
                    <a:pt x="39" y="69"/>
                  </a:lnTo>
                  <a:lnTo>
                    <a:pt x="42" y="70"/>
                  </a:lnTo>
                  <a:lnTo>
                    <a:pt x="45" y="71"/>
                  </a:lnTo>
                  <a:lnTo>
                    <a:pt x="84" y="89"/>
                  </a:lnTo>
                  <a:lnTo>
                    <a:pt x="91" y="92"/>
                  </a:lnTo>
                  <a:lnTo>
                    <a:pt x="90" y="91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40" name="Freeform 1116"/>
            <p:cNvSpPr>
              <a:spLocks/>
            </p:cNvSpPr>
            <p:nvPr/>
          </p:nvSpPr>
          <p:spPr bwMode="auto">
            <a:xfrm>
              <a:off x="4324" y="3331"/>
              <a:ext cx="97" cy="84"/>
            </a:xfrm>
            <a:custGeom>
              <a:avLst/>
              <a:gdLst>
                <a:gd name="T0" fmla="*/ 2 w 195"/>
                <a:gd name="T1" fmla="*/ 2 h 167"/>
                <a:gd name="T2" fmla="*/ 2 w 195"/>
                <a:gd name="T3" fmla="*/ 2 h 167"/>
                <a:gd name="T4" fmla="*/ 2 w 195"/>
                <a:gd name="T5" fmla="*/ 2 h 167"/>
                <a:gd name="T6" fmla="*/ 2 w 195"/>
                <a:gd name="T7" fmla="*/ 2 h 167"/>
                <a:gd name="T8" fmla="*/ 2 w 195"/>
                <a:gd name="T9" fmla="*/ 3 h 167"/>
                <a:gd name="T10" fmla="*/ 2 w 195"/>
                <a:gd name="T11" fmla="*/ 3 h 167"/>
                <a:gd name="T12" fmla="*/ 2 w 195"/>
                <a:gd name="T13" fmla="*/ 3 h 167"/>
                <a:gd name="T14" fmla="*/ 1 w 195"/>
                <a:gd name="T15" fmla="*/ 3 h 167"/>
                <a:gd name="T16" fmla="*/ 0 w 195"/>
                <a:gd name="T17" fmla="*/ 2 h 167"/>
                <a:gd name="T18" fmla="*/ 0 w 195"/>
                <a:gd name="T19" fmla="*/ 2 h 167"/>
                <a:gd name="T20" fmla="*/ 0 w 195"/>
                <a:gd name="T21" fmla="*/ 2 h 167"/>
                <a:gd name="T22" fmla="*/ 0 w 195"/>
                <a:gd name="T23" fmla="*/ 2 h 167"/>
                <a:gd name="T24" fmla="*/ 0 w 195"/>
                <a:gd name="T25" fmla="*/ 1 h 167"/>
                <a:gd name="T26" fmla="*/ 0 w 195"/>
                <a:gd name="T27" fmla="*/ 1 h 167"/>
                <a:gd name="T28" fmla="*/ 1 w 195"/>
                <a:gd name="T29" fmla="*/ 0 h 167"/>
                <a:gd name="T30" fmla="*/ 1 w 195"/>
                <a:gd name="T31" fmla="*/ 1 h 167"/>
                <a:gd name="T32" fmla="*/ 1 w 195"/>
                <a:gd name="T33" fmla="*/ 1 h 167"/>
                <a:gd name="T34" fmla="*/ 1 w 195"/>
                <a:gd name="T35" fmla="*/ 1 h 167"/>
                <a:gd name="T36" fmla="*/ 1 w 195"/>
                <a:gd name="T37" fmla="*/ 1 h 167"/>
                <a:gd name="T38" fmla="*/ 1 w 195"/>
                <a:gd name="T39" fmla="*/ 1 h 167"/>
                <a:gd name="T40" fmla="*/ 1 w 195"/>
                <a:gd name="T41" fmla="*/ 1 h 167"/>
                <a:gd name="T42" fmla="*/ 1 w 195"/>
                <a:gd name="T43" fmla="*/ 1 h 167"/>
                <a:gd name="T44" fmla="*/ 2 w 195"/>
                <a:gd name="T45" fmla="*/ 1 h 167"/>
                <a:gd name="T46" fmla="*/ 2 w 195"/>
                <a:gd name="T47" fmla="*/ 1 h 167"/>
                <a:gd name="T48" fmla="*/ 2 w 195"/>
                <a:gd name="T49" fmla="*/ 1 h 167"/>
                <a:gd name="T50" fmla="*/ 2 w 195"/>
                <a:gd name="T51" fmla="*/ 1 h 167"/>
                <a:gd name="T52" fmla="*/ 2 w 195"/>
                <a:gd name="T53" fmla="*/ 2 h 167"/>
                <a:gd name="T54" fmla="*/ 2 w 195"/>
                <a:gd name="T55" fmla="*/ 2 h 167"/>
                <a:gd name="T56" fmla="*/ 2 w 195"/>
                <a:gd name="T57" fmla="*/ 2 h 167"/>
                <a:gd name="T58" fmla="*/ 2 w 195"/>
                <a:gd name="T59" fmla="*/ 2 h 167"/>
                <a:gd name="T60" fmla="*/ 1 w 195"/>
                <a:gd name="T61" fmla="*/ 2 h 167"/>
                <a:gd name="T62" fmla="*/ 1 w 195"/>
                <a:gd name="T63" fmla="*/ 2 h 167"/>
                <a:gd name="T64" fmla="*/ 1 w 195"/>
                <a:gd name="T65" fmla="*/ 2 h 167"/>
                <a:gd name="T66" fmla="*/ 1 w 195"/>
                <a:gd name="T67" fmla="*/ 2 h 167"/>
                <a:gd name="T68" fmla="*/ 1 w 195"/>
                <a:gd name="T69" fmla="*/ 2 h 167"/>
                <a:gd name="T70" fmla="*/ 1 w 195"/>
                <a:gd name="T71" fmla="*/ 1 h 167"/>
                <a:gd name="T72" fmla="*/ 1 w 195"/>
                <a:gd name="T73" fmla="*/ 1 h 167"/>
                <a:gd name="T74" fmla="*/ 1 w 195"/>
                <a:gd name="T75" fmla="*/ 1 h 167"/>
                <a:gd name="T76" fmla="*/ 0 w 195"/>
                <a:gd name="T77" fmla="*/ 1 h 167"/>
                <a:gd name="T78" fmla="*/ 0 w 195"/>
                <a:gd name="T79" fmla="*/ 1 h 167"/>
                <a:gd name="T80" fmla="*/ 0 w 195"/>
                <a:gd name="T81" fmla="*/ 1 h 167"/>
                <a:gd name="T82" fmla="*/ 0 w 195"/>
                <a:gd name="T83" fmla="*/ 1 h 167"/>
                <a:gd name="T84" fmla="*/ 0 w 195"/>
                <a:gd name="T85" fmla="*/ 1 h 167"/>
                <a:gd name="T86" fmla="*/ 0 w 195"/>
                <a:gd name="T87" fmla="*/ 2 h 167"/>
                <a:gd name="T88" fmla="*/ 1 w 195"/>
                <a:gd name="T89" fmla="*/ 2 h 16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95"/>
                <a:gd name="T136" fmla="*/ 0 h 167"/>
                <a:gd name="T137" fmla="*/ 195 w 195"/>
                <a:gd name="T138" fmla="*/ 167 h 16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95" h="167">
                  <a:moveTo>
                    <a:pt x="90" y="91"/>
                  </a:moveTo>
                  <a:lnTo>
                    <a:pt x="133" y="110"/>
                  </a:lnTo>
                  <a:lnTo>
                    <a:pt x="136" y="112"/>
                  </a:lnTo>
                  <a:lnTo>
                    <a:pt x="139" y="113"/>
                  </a:lnTo>
                  <a:lnTo>
                    <a:pt x="142" y="114"/>
                  </a:lnTo>
                  <a:lnTo>
                    <a:pt x="144" y="114"/>
                  </a:lnTo>
                  <a:lnTo>
                    <a:pt x="147" y="113"/>
                  </a:lnTo>
                  <a:lnTo>
                    <a:pt x="149" y="112"/>
                  </a:lnTo>
                  <a:lnTo>
                    <a:pt x="151" y="111"/>
                  </a:lnTo>
                  <a:lnTo>
                    <a:pt x="153" y="109"/>
                  </a:lnTo>
                  <a:lnTo>
                    <a:pt x="154" y="105"/>
                  </a:lnTo>
                  <a:lnTo>
                    <a:pt x="156" y="102"/>
                  </a:lnTo>
                  <a:lnTo>
                    <a:pt x="162" y="105"/>
                  </a:lnTo>
                  <a:lnTo>
                    <a:pt x="133" y="167"/>
                  </a:lnTo>
                  <a:lnTo>
                    <a:pt x="128" y="165"/>
                  </a:lnTo>
                  <a:lnTo>
                    <a:pt x="129" y="162"/>
                  </a:lnTo>
                  <a:lnTo>
                    <a:pt x="129" y="158"/>
                  </a:lnTo>
                  <a:lnTo>
                    <a:pt x="130" y="155"/>
                  </a:lnTo>
                  <a:lnTo>
                    <a:pt x="130" y="153"/>
                  </a:lnTo>
                  <a:lnTo>
                    <a:pt x="129" y="151"/>
                  </a:lnTo>
                  <a:lnTo>
                    <a:pt x="128" y="149"/>
                  </a:lnTo>
                  <a:lnTo>
                    <a:pt x="126" y="147"/>
                  </a:lnTo>
                  <a:lnTo>
                    <a:pt x="124" y="144"/>
                  </a:lnTo>
                  <a:lnTo>
                    <a:pt x="121" y="143"/>
                  </a:lnTo>
                  <a:lnTo>
                    <a:pt x="117" y="141"/>
                  </a:lnTo>
                  <a:lnTo>
                    <a:pt x="32" y="100"/>
                  </a:lnTo>
                  <a:lnTo>
                    <a:pt x="29" y="99"/>
                  </a:lnTo>
                  <a:lnTo>
                    <a:pt x="25" y="98"/>
                  </a:lnTo>
                  <a:lnTo>
                    <a:pt x="22" y="98"/>
                  </a:lnTo>
                  <a:lnTo>
                    <a:pt x="20" y="98"/>
                  </a:lnTo>
                  <a:lnTo>
                    <a:pt x="18" y="98"/>
                  </a:lnTo>
                  <a:lnTo>
                    <a:pt x="16" y="100"/>
                  </a:lnTo>
                  <a:lnTo>
                    <a:pt x="13" y="101"/>
                  </a:lnTo>
                  <a:lnTo>
                    <a:pt x="11" y="103"/>
                  </a:lnTo>
                  <a:lnTo>
                    <a:pt x="10" y="106"/>
                  </a:lnTo>
                  <a:lnTo>
                    <a:pt x="8" y="110"/>
                  </a:lnTo>
                  <a:lnTo>
                    <a:pt x="0" y="108"/>
                  </a:lnTo>
                  <a:lnTo>
                    <a:pt x="36" y="30"/>
                  </a:lnTo>
                  <a:lnTo>
                    <a:pt x="40" y="22"/>
                  </a:lnTo>
                  <a:lnTo>
                    <a:pt x="45" y="17"/>
                  </a:lnTo>
                  <a:lnTo>
                    <a:pt x="50" y="11"/>
                  </a:lnTo>
                  <a:lnTo>
                    <a:pt x="56" y="7"/>
                  </a:lnTo>
                  <a:lnTo>
                    <a:pt x="61" y="4"/>
                  </a:lnTo>
                  <a:lnTo>
                    <a:pt x="68" y="1"/>
                  </a:lnTo>
                  <a:lnTo>
                    <a:pt x="73" y="0"/>
                  </a:lnTo>
                  <a:lnTo>
                    <a:pt x="79" y="0"/>
                  </a:lnTo>
                  <a:lnTo>
                    <a:pt x="85" y="1"/>
                  </a:lnTo>
                  <a:lnTo>
                    <a:pt x="91" y="4"/>
                  </a:lnTo>
                  <a:lnTo>
                    <a:pt x="97" y="7"/>
                  </a:lnTo>
                  <a:lnTo>
                    <a:pt x="100" y="10"/>
                  </a:lnTo>
                  <a:lnTo>
                    <a:pt x="103" y="14"/>
                  </a:lnTo>
                  <a:lnTo>
                    <a:pt x="107" y="20"/>
                  </a:lnTo>
                  <a:lnTo>
                    <a:pt x="108" y="24"/>
                  </a:lnTo>
                  <a:lnTo>
                    <a:pt x="109" y="30"/>
                  </a:lnTo>
                  <a:lnTo>
                    <a:pt x="109" y="36"/>
                  </a:lnTo>
                  <a:lnTo>
                    <a:pt x="109" y="41"/>
                  </a:lnTo>
                  <a:lnTo>
                    <a:pt x="108" y="47"/>
                  </a:lnTo>
                  <a:lnTo>
                    <a:pt x="107" y="53"/>
                  </a:lnTo>
                  <a:lnTo>
                    <a:pt x="109" y="52"/>
                  </a:lnTo>
                  <a:lnTo>
                    <a:pt x="111" y="51"/>
                  </a:lnTo>
                  <a:lnTo>
                    <a:pt x="113" y="50"/>
                  </a:lnTo>
                  <a:lnTo>
                    <a:pt x="114" y="50"/>
                  </a:lnTo>
                  <a:lnTo>
                    <a:pt x="116" y="49"/>
                  </a:lnTo>
                  <a:lnTo>
                    <a:pt x="118" y="49"/>
                  </a:lnTo>
                  <a:lnTo>
                    <a:pt x="121" y="49"/>
                  </a:lnTo>
                  <a:lnTo>
                    <a:pt x="123" y="48"/>
                  </a:lnTo>
                  <a:lnTo>
                    <a:pt x="125" y="48"/>
                  </a:lnTo>
                  <a:lnTo>
                    <a:pt x="128" y="48"/>
                  </a:lnTo>
                  <a:lnTo>
                    <a:pt x="151" y="48"/>
                  </a:lnTo>
                  <a:lnTo>
                    <a:pt x="155" y="48"/>
                  </a:lnTo>
                  <a:lnTo>
                    <a:pt x="161" y="47"/>
                  </a:lnTo>
                  <a:lnTo>
                    <a:pt x="164" y="47"/>
                  </a:lnTo>
                  <a:lnTo>
                    <a:pt x="168" y="46"/>
                  </a:lnTo>
                  <a:lnTo>
                    <a:pt x="173" y="45"/>
                  </a:lnTo>
                  <a:lnTo>
                    <a:pt x="176" y="44"/>
                  </a:lnTo>
                  <a:lnTo>
                    <a:pt x="179" y="41"/>
                  </a:lnTo>
                  <a:lnTo>
                    <a:pt x="182" y="39"/>
                  </a:lnTo>
                  <a:lnTo>
                    <a:pt x="186" y="36"/>
                  </a:lnTo>
                  <a:lnTo>
                    <a:pt x="188" y="32"/>
                  </a:lnTo>
                  <a:lnTo>
                    <a:pt x="195" y="35"/>
                  </a:lnTo>
                  <a:lnTo>
                    <a:pt x="175" y="79"/>
                  </a:lnTo>
                  <a:lnTo>
                    <a:pt x="173" y="79"/>
                  </a:lnTo>
                  <a:lnTo>
                    <a:pt x="170" y="79"/>
                  </a:lnTo>
                  <a:lnTo>
                    <a:pt x="168" y="79"/>
                  </a:lnTo>
                  <a:lnTo>
                    <a:pt x="167" y="78"/>
                  </a:lnTo>
                  <a:lnTo>
                    <a:pt x="165" y="78"/>
                  </a:lnTo>
                  <a:lnTo>
                    <a:pt x="163" y="78"/>
                  </a:lnTo>
                  <a:lnTo>
                    <a:pt x="162" y="78"/>
                  </a:lnTo>
                  <a:lnTo>
                    <a:pt x="160" y="78"/>
                  </a:lnTo>
                  <a:lnTo>
                    <a:pt x="157" y="79"/>
                  </a:lnTo>
                  <a:lnTo>
                    <a:pt x="156" y="79"/>
                  </a:lnTo>
                  <a:lnTo>
                    <a:pt x="128" y="79"/>
                  </a:lnTo>
                  <a:lnTo>
                    <a:pt x="121" y="79"/>
                  </a:lnTo>
                  <a:lnTo>
                    <a:pt x="114" y="79"/>
                  </a:lnTo>
                  <a:lnTo>
                    <a:pt x="109" y="80"/>
                  </a:lnTo>
                  <a:lnTo>
                    <a:pt x="104" y="82"/>
                  </a:lnTo>
                  <a:lnTo>
                    <a:pt x="101" y="83"/>
                  </a:lnTo>
                  <a:lnTo>
                    <a:pt x="98" y="85"/>
                  </a:lnTo>
                  <a:lnTo>
                    <a:pt x="96" y="86"/>
                  </a:lnTo>
                  <a:lnTo>
                    <a:pt x="94" y="88"/>
                  </a:lnTo>
                  <a:lnTo>
                    <a:pt x="92" y="90"/>
                  </a:lnTo>
                  <a:lnTo>
                    <a:pt x="91" y="92"/>
                  </a:lnTo>
                  <a:lnTo>
                    <a:pt x="84" y="89"/>
                  </a:lnTo>
                  <a:lnTo>
                    <a:pt x="86" y="85"/>
                  </a:lnTo>
                  <a:lnTo>
                    <a:pt x="89" y="76"/>
                  </a:lnTo>
                  <a:lnTo>
                    <a:pt x="91" y="69"/>
                  </a:lnTo>
                  <a:lnTo>
                    <a:pt x="92" y="62"/>
                  </a:lnTo>
                  <a:lnTo>
                    <a:pt x="92" y="57"/>
                  </a:lnTo>
                  <a:lnTo>
                    <a:pt x="91" y="51"/>
                  </a:lnTo>
                  <a:lnTo>
                    <a:pt x="90" y="47"/>
                  </a:lnTo>
                  <a:lnTo>
                    <a:pt x="87" y="43"/>
                  </a:lnTo>
                  <a:lnTo>
                    <a:pt x="83" y="39"/>
                  </a:lnTo>
                  <a:lnTo>
                    <a:pt x="78" y="35"/>
                  </a:lnTo>
                  <a:lnTo>
                    <a:pt x="73" y="32"/>
                  </a:lnTo>
                  <a:lnTo>
                    <a:pt x="69" y="31"/>
                  </a:lnTo>
                  <a:lnTo>
                    <a:pt x="63" y="30"/>
                  </a:lnTo>
                  <a:lnTo>
                    <a:pt x="59" y="30"/>
                  </a:lnTo>
                  <a:lnTo>
                    <a:pt x="56" y="31"/>
                  </a:lnTo>
                  <a:lnTo>
                    <a:pt x="51" y="32"/>
                  </a:lnTo>
                  <a:lnTo>
                    <a:pt x="48" y="34"/>
                  </a:lnTo>
                  <a:lnTo>
                    <a:pt x="45" y="37"/>
                  </a:lnTo>
                  <a:lnTo>
                    <a:pt x="42" y="41"/>
                  </a:lnTo>
                  <a:lnTo>
                    <a:pt x="39" y="46"/>
                  </a:lnTo>
                  <a:lnTo>
                    <a:pt x="36" y="50"/>
                  </a:lnTo>
                  <a:lnTo>
                    <a:pt x="35" y="54"/>
                  </a:lnTo>
                  <a:lnTo>
                    <a:pt x="34" y="57"/>
                  </a:lnTo>
                  <a:lnTo>
                    <a:pt x="34" y="60"/>
                  </a:lnTo>
                  <a:lnTo>
                    <a:pt x="34" y="62"/>
                  </a:lnTo>
                  <a:lnTo>
                    <a:pt x="34" y="64"/>
                  </a:lnTo>
                  <a:lnTo>
                    <a:pt x="36" y="65"/>
                  </a:lnTo>
                  <a:lnTo>
                    <a:pt x="37" y="67"/>
                  </a:lnTo>
                  <a:lnTo>
                    <a:pt x="39" y="69"/>
                  </a:lnTo>
                  <a:lnTo>
                    <a:pt x="42" y="70"/>
                  </a:lnTo>
                  <a:lnTo>
                    <a:pt x="45" y="71"/>
                  </a:lnTo>
                  <a:lnTo>
                    <a:pt x="84" y="89"/>
                  </a:lnTo>
                  <a:lnTo>
                    <a:pt x="91" y="92"/>
                  </a:lnTo>
                </a:path>
              </a:pathLst>
            </a:custGeom>
            <a:noFill/>
            <a:ln w="3175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41" name="Freeform 1117"/>
            <p:cNvSpPr>
              <a:spLocks/>
            </p:cNvSpPr>
            <p:nvPr/>
          </p:nvSpPr>
          <p:spPr bwMode="auto">
            <a:xfrm>
              <a:off x="4353" y="3285"/>
              <a:ext cx="80" cy="56"/>
            </a:xfrm>
            <a:custGeom>
              <a:avLst/>
              <a:gdLst>
                <a:gd name="T0" fmla="*/ 1 w 158"/>
                <a:gd name="T1" fmla="*/ 0 h 113"/>
                <a:gd name="T2" fmla="*/ 1 w 158"/>
                <a:gd name="T3" fmla="*/ 0 h 113"/>
                <a:gd name="T4" fmla="*/ 1 w 158"/>
                <a:gd name="T5" fmla="*/ 0 h 113"/>
                <a:gd name="T6" fmla="*/ 1 w 158"/>
                <a:gd name="T7" fmla="*/ 0 h 113"/>
                <a:gd name="T8" fmla="*/ 1 w 158"/>
                <a:gd name="T9" fmla="*/ 0 h 113"/>
                <a:gd name="T10" fmla="*/ 1 w 158"/>
                <a:gd name="T11" fmla="*/ 0 h 113"/>
                <a:gd name="T12" fmla="*/ 1 w 158"/>
                <a:gd name="T13" fmla="*/ 0 h 113"/>
                <a:gd name="T14" fmla="*/ 1 w 158"/>
                <a:gd name="T15" fmla="*/ 0 h 113"/>
                <a:gd name="T16" fmla="*/ 1 w 158"/>
                <a:gd name="T17" fmla="*/ 0 h 113"/>
                <a:gd name="T18" fmla="*/ 1 w 158"/>
                <a:gd name="T19" fmla="*/ 1 h 113"/>
                <a:gd name="T20" fmla="*/ 1 w 158"/>
                <a:gd name="T21" fmla="*/ 1 h 113"/>
                <a:gd name="T22" fmla="*/ 0 w 158"/>
                <a:gd name="T23" fmla="*/ 1 h 113"/>
                <a:gd name="T24" fmla="*/ 1 w 158"/>
                <a:gd name="T25" fmla="*/ 0 h 113"/>
                <a:gd name="T26" fmla="*/ 1 w 158"/>
                <a:gd name="T27" fmla="*/ 0 h 113"/>
                <a:gd name="T28" fmla="*/ 1 w 158"/>
                <a:gd name="T29" fmla="*/ 0 h 113"/>
                <a:gd name="T30" fmla="*/ 1 w 158"/>
                <a:gd name="T31" fmla="*/ 0 h 113"/>
                <a:gd name="T32" fmla="*/ 1 w 158"/>
                <a:gd name="T33" fmla="*/ 0 h 113"/>
                <a:gd name="T34" fmla="*/ 1 w 158"/>
                <a:gd name="T35" fmla="*/ 0 h 113"/>
                <a:gd name="T36" fmla="*/ 1 w 158"/>
                <a:gd name="T37" fmla="*/ 0 h 113"/>
                <a:gd name="T38" fmla="*/ 1 w 158"/>
                <a:gd name="T39" fmla="*/ 0 h 113"/>
                <a:gd name="T40" fmla="*/ 1 w 158"/>
                <a:gd name="T41" fmla="*/ 0 h 113"/>
                <a:gd name="T42" fmla="*/ 1 w 158"/>
                <a:gd name="T43" fmla="*/ 0 h 113"/>
                <a:gd name="T44" fmla="*/ 1 w 158"/>
                <a:gd name="T45" fmla="*/ 0 h 113"/>
                <a:gd name="T46" fmla="*/ 1 w 158"/>
                <a:gd name="T47" fmla="*/ 0 h 113"/>
                <a:gd name="T48" fmla="*/ 3 w 158"/>
                <a:gd name="T49" fmla="*/ 0 h 113"/>
                <a:gd name="T50" fmla="*/ 3 w 158"/>
                <a:gd name="T51" fmla="*/ 0 h 113"/>
                <a:gd name="T52" fmla="*/ 3 w 158"/>
                <a:gd name="T53" fmla="*/ 0 h 113"/>
                <a:gd name="T54" fmla="*/ 3 w 158"/>
                <a:gd name="T55" fmla="*/ 0 h 113"/>
                <a:gd name="T56" fmla="*/ 3 w 158"/>
                <a:gd name="T57" fmla="*/ 0 h 113"/>
                <a:gd name="T58" fmla="*/ 3 w 158"/>
                <a:gd name="T59" fmla="*/ 0 h 113"/>
                <a:gd name="T60" fmla="*/ 3 w 158"/>
                <a:gd name="T61" fmla="*/ 0 h 113"/>
                <a:gd name="T62" fmla="*/ 3 w 158"/>
                <a:gd name="T63" fmla="*/ 0 h 113"/>
                <a:gd name="T64" fmla="*/ 3 w 158"/>
                <a:gd name="T65" fmla="*/ 0 h 113"/>
                <a:gd name="T66" fmla="*/ 3 w 158"/>
                <a:gd name="T67" fmla="*/ 0 h 113"/>
                <a:gd name="T68" fmla="*/ 3 w 158"/>
                <a:gd name="T69" fmla="*/ 0 h 113"/>
                <a:gd name="T70" fmla="*/ 3 w 158"/>
                <a:gd name="T71" fmla="*/ 0 h 113"/>
                <a:gd name="T72" fmla="*/ 3 w 158"/>
                <a:gd name="T73" fmla="*/ 1 h 113"/>
                <a:gd name="T74" fmla="*/ 3 w 158"/>
                <a:gd name="T75" fmla="*/ 1 h 113"/>
                <a:gd name="T76" fmla="*/ 3 w 158"/>
                <a:gd name="T77" fmla="*/ 1 h 113"/>
                <a:gd name="T78" fmla="*/ 3 w 158"/>
                <a:gd name="T79" fmla="*/ 1 h 113"/>
                <a:gd name="T80" fmla="*/ 3 w 158"/>
                <a:gd name="T81" fmla="*/ 1 h 113"/>
                <a:gd name="T82" fmla="*/ 3 w 158"/>
                <a:gd name="T83" fmla="*/ 1 h 113"/>
                <a:gd name="T84" fmla="*/ 3 w 158"/>
                <a:gd name="T85" fmla="*/ 1 h 113"/>
                <a:gd name="T86" fmla="*/ 3 w 158"/>
                <a:gd name="T87" fmla="*/ 1 h 113"/>
                <a:gd name="T88" fmla="*/ 3 w 158"/>
                <a:gd name="T89" fmla="*/ 1 h 113"/>
                <a:gd name="T90" fmla="*/ 2 w 158"/>
                <a:gd name="T91" fmla="*/ 1 h 113"/>
                <a:gd name="T92" fmla="*/ 2 w 158"/>
                <a:gd name="T93" fmla="*/ 1 h 113"/>
                <a:gd name="T94" fmla="*/ 2 w 158"/>
                <a:gd name="T95" fmla="*/ 1 h 113"/>
                <a:gd name="T96" fmla="*/ 1 w 158"/>
                <a:gd name="T97" fmla="*/ 0 h 113"/>
                <a:gd name="T98" fmla="*/ 1 w 158"/>
                <a:gd name="T99" fmla="*/ 0 h 11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58"/>
                <a:gd name="T151" fmla="*/ 0 h 113"/>
                <a:gd name="T152" fmla="*/ 158 w 158"/>
                <a:gd name="T153" fmla="*/ 113 h 11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58" h="113">
                  <a:moveTo>
                    <a:pt x="28" y="58"/>
                  </a:moveTo>
                  <a:lnTo>
                    <a:pt x="25" y="56"/>
                  </a:lnTo>
                  <a:lnTo>
                    <a:pt x="22" y="55"/>
                  </a:lnTo>
                  <a:lnTo>
                    <a:pt x="19" y="55"/>
                  </a:lnTo>
                  <a:lnTo>
                    <a:pt x="16" y="55"/>
                  </a:lnTo>
                  <a:lnTo>
                    <a:pt x="14" y="56"/>
                  </a:lnTo>
                  <a:lnTo>
                    <a:pt x="12" y="59"/>
                  </a:lnTo>
                  <a:lnTo>
                    <a:pt x="11" y="61"/>
                  </a:lnTo>
                  <a:lnTo>
                    <a:pt x="9" y="63"/>
                  </a:lnTo>
                  <a:lnTo>
                    <a:pt x="6" y="66"/>
                  </a:lnTo>
                  <a:lnTo>
                    <a:pt x="5" y="71"/>
                  </a:lnTo>
                  <a:lnTo>
                    <a:pt x="0" y="68"/>
                  </a:lnTo>
                  <a:lnTo>
                    <a:pt x="21" y="0"/>
                  </a:lnTo>
                  <a:lnTo>
                    <a:pt x="28" y="3"/>
                  </a:lnTo>
                  <a:lnTo>
                    <a:pt x="27" y="7"/>
                  </a:lnTo>
                  <a:lnTo>
                    <a:pt x="26" y="10"/>
                  </a:lnTo>
                  <a:lnTo>
                    <a:pt x="26" y="13"/>
                  </a:lnTo>
                  <a:lnTo>
                    <a:pt x="26" y="15"/>
                  </a:lnTo>
                  <a:lnTo>
                    <a:pt x="27" y="18"/>
                  </a:lnTo>
                  <a:lnTo>
                    <a:pt x="28" y="20"/>
                  </a:lnTo>
                  <a:lnTo>
                    <a:pt x="30" y="22"/>
                  </a:lnTo>
                  <a:lnTo>
                    <a:pt x="32" y="24"/>
                  </a:lnTo>
                  <a:lnTo>
                    <a:pt x="36" y="25"/>
                  </a:lnTo>
                  <a:lnTo>
                    <a:pt x="39" y="26"/>
                  </a:lnTo>
                  <a:lnTo>
                    <a:pt x="130" y="55"/>
                  </a:lnTo>
                  <a:lnTo>
                    <a:pt x="133" y="56"/>
                  </a:lnTo>
                  <a:lnTo>
                    <a:pt x="136" y="56"/>
                  </a:lnTo>
                  <a:lnTo>
                    <a:pt x="140" y="56"/>
                  </a:lnTo>
                  <a:lnTo>
                    <a:pt x="143" y="56"/>
                  </a:lnTo>
                  <a:lnTo>
                    <a:pt x="145" y="55"/>
                  </a:lnTo>
                  <a:lnTo>
                    <a:pt x="147" y="53"/>
                  </a:lnTo>
                  <a:lnTo>
                    <a:pt x="148" y="52"/>
                  </a:lnTo>
                  <a:lnTo>
                    <a:pt x="151" y="49"/>
                  </a:lnTo>
                  <a:lnTo>
                    <a:pt x="152" y="46"/>
                  </a:lnTo>
                  <a:lnTo>
                    <a:pt x="154" y="42"/>
                  </a:lnTo>
                  <a:lnTo>
                    <a:pt x="158" y="45"/>
                  </a:lnTo>
                  <a:lnTo>
                    <a:pt x="138" y="113"/>
                  </a:lnTo>
                  <a:lnTo>
                    <a:pt x="133" y="110"/>
                  </a:lnTo>
                  <a:lnTo>
                    <a:pt x="133" y="105"/>
                  </a:lnTo>
                  <a:lnTo>
                    <a:pt x="134" y="102"/>
                  </a:lnTo>
                  <a:lnTo>
                    <a:pt x="134" y="99"/>
                  </a:lnTo>
                  <a:lnTo>
                    <a:pt x="133" y="97"/>
                  </a:lnTo>
                  <a:lnTo>
                    <a:pt x="132" y="94"/>
                  </a:lnTo>
                  <a:lnTo>
                    <a:pt x="131" y="92"/>
                  </a:lnTo>
                  <a:lnTo>
                    <a:pt x="129" y="90"/>
                  </a:lnTo>
                  <a:lnTo>
                    <a:pt x="127" y="89"/>
                  </a:lnTo>
                  <a:lnTo>
                    <a:pt x="123" y="88"/>
                  </a:lnTo>
                  <a:lnTo>
                    <a:pt x="119" y="87"/>
                  </a:lnTo>
                  <a:lnTo>
                    <a:pt x="28" y="58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42" name="Freeform 1118"/>
            <p:cNvSpPr>
              <a:spLocks/>
            </p:cNvSpPr>
            <p:nvPr/>
          </p:nvSpPr>
          <p:spPr bwMode="auto">
            <a:xfrm>
              <a:off x="4353" y="3285"/>
              <a:ext cx="80" cy="56"/>
            </a:xfrm>
            <a:custGeom>
              <a:avLst/>
              <a:gdLst>
                <a:gd name="T0" fmla="*/ 1 w 158"/>
                <a:gd name="T1" fmla="*/ 0 h 113"/>
                <a:gd name="T2" fmla="*/ 1 w 158"/>
                <a:gd name="T3" fmla="*/ 0 h 113"/>
                <a:gd name="T4" fmla="*/ 1 w 158"/>
                <a:gd name="T5" fmla="*/ 0 h 113"/>
                <a:gd name="T6" fmla="*/ 1 w 158"/>
                <a:gd name="T7" fmla="*/ 0 h 113"/>
                <a:gd name="T8" fmla="*/ 1 w 158"/>
                <a:gd name="T9" fmla="*/ 0 h 113"/>
                <a:gd name="T10" fmla="*/ 1 w 158"/>
                <a:gd name="T11" fmla="*/ 0 h 113"/>
                <a:gd name="T12" fmla="*/ 1 w 158"/>
                <a:gd name="T13" fmla="*/ 0 h 113"/>
                <a:gd name="T14" fmla="*/ 1 w 158"/>
                <a:gd name="T15" fmla="*/ 0 h 113"/>
                <a:gd name="T16" fmla="*/ 1 w 158"/>
                <a:gd name="T17" fmla="*/ 0 h 113"/>
                <a:gd name="T18" fmla="*/ 1 w 158"/>
                <a:gd name="T19" fmla="*/ 1 h 113"/>
                <a:gd name="T20" fmla="*/ 1 w 158"/>
                <a:gd name="T21" fmla="*/ 1 h 113"/>
                <a:gd name="T22" fmla="*/ 0 w 158"/>
                <a:gd name="T23" fmla="*/ 1 h 113"/>
                <a:gd name="T24" fmla="*/ 1 w 158"/>
                <a:gd name="T25" fmla="*/ 0 h 113"/>
                <a:gd name="T26" fmla="*/ 1 w 158"/>
                <a:gd name="T27" fmla="*/ 0 h 113"/>
                <a:gd name="T28" fmla="*/ 1 w 158"/>
                <a:gd name="T29" fmla="*/ 0 h 113"/>
                <a:gd name="T30" fmla="*/ 1 w 158"/>
                <a:gd name="T31" fmla="*/ 0 h 113"/>
                <a:gd name="T32" fmla="*/ 1 w 158"/>
                <a:gd name="T33" fmla="*/ 0 h 113"/>
                <a:gd name="T34" fmla="*/ 1 w 158"/>
                <a:gd name="T35" fmla="*/ 0 h 113"/>
                <a:gd name="T36" fmla="*/ 1 w 158"/>
                <a:gd name="T37" fmla="*/ 0 h 113"/>
                <a:gd name="T38" fmla="*/ 1 w 158"/>
                <a:gd name="T39" fmla="*/ 0 h 113"/>
                <a:gd name="T40" fmla="*/ 1 w 158"/>
                <a:gd name="T41" fmla="*/ 0 h 113"/>
                <a:gd name="T42" fmla="*/ 1 w 158"/>
                <a:gd name="T43" fmla="*/ 0 h 113"/>
                <a:gd name="T44" fmla="*/ 1 w 158"/>
                <a:gd name="T45" fmla="*/ 0 h 113"/>
                <a:gd name="T46" fmla="*/ 1 w 158"/>
                <a:gd name="T47" fmla="*/ 0 h 113"/>
                <a:gd name="T48" fmla="*/ 3 w 158"/>
                <a:gd name="T49" fmla="*/ 0 h 113"/>
                <a:gd name="T50" fmla="*/ 3 w 158"/>
                <a:gd name="T51" fmla="*/ 0 h 113"/>
                <a:gd name="T52" fmla="*/ 3 w 158"/>
                <a:gd name="T53" fmla="*/ 0 h 113"/>
                <a:gd name="T54" fmla="*/ 3 w 158"/>
                <a:gd name="T55" fmla="*/ 0 h 113"/>
                <a:gd name="T56" fmla="*/ 3 w 158"/>
                <a:gd name="T57" fmla="*/ 0 h 113"/>
                <a:gd name="T58" fmla="*/ 3 w 158"/>
                <a:gd name="T59" fmla="*/ 0 h 113"/>
                <a:gd name="T60" fmla="*/ 3 w 158"/>
                <a:gd name="T61" fmla="*/ 0 h 113"/>
                <a:gd name="T62" fmla="*/ 3 w 158"/>
                <a:gd name="T63" fmla="*/ 0 h 113"/>
                <a:gd name="T64" fmla="*/ 3 w 158"/>
                <a:gd name="T65" fmla="*/ 0 h 113"/>
                <a:gd name="T66" fmla="*/ 3 w 158"/>
                <a:gd name="T67" fmla="*/ 0 h 113"/>
                <a:gd name="T68" fmla="*/ 3 w 158"/>
                <a:gd name="T69" fmla="*/ 0 h 113"/>
                <a:gd name="T70" fmla="*/ 3 w 158"/>
                <a:gd name="T71" fmla="*/ 0 h 113"/>
                <a:gd name="T72" fmla="*/ 3 w 158"/>
                <a:gd name="T73" fmla="*/ 1 h 113"/>
                <a:gd name="T74" fmla="*/ 3 w 158"/>
                <a:gd name="T75" fmla="*/ 1 h 113"/>
                <a:gd name="T76" fmla="*/ 3 w 158"/>
                <a:gd name="T77" fmla="*/ 1 h 113"/>
                <a:gd name="T78" fmla="*/ 3 w 158"/>
                <a:gd name="T79" fmla="*/ 1 h 113"/>
                <a:gd name="T80" fmla="*/ 3 w 158"/>
                <a:gd name="T81" fmla="*/ 1 h 113"/>
                <a:gd name="T82" fmla="*/ 3 w 158"/>
                <a:gd name="T83" fmla="*/ 1 h 113"/>
                <a:gd name="T84" fmla="*/ 3 w 158"/>
                <a:gd name="T85" fmla="*/ 1 h 113"/>
                <a:gd name="T86" fmla="*/ 3 w 158"/>
                <a:gd name="T87" fmla="*/ 1 h 113"/>
                <a:gd name="T88" fmla="*/ 3 w 158"/>
                <a:gd name="T89" fmla="*/ 1 h 113"/>
                <a:gd name="T90" fmla="*/ 2 w 158"/>
                <a:gd name="T91" fmla="*/ 1 h 113"/>
                <a:gd name="T92" fmla="*/ 2 w 158"/>
                <a:gd name="T93" fmla="*/ 1 h 113"/>
                <a:gd name="T94" fmla="*/ 2 w 158"/>
                <a:gd name="T95" fmla="*/ 1 h 113"/>
                <a:gd name="T96" fmla="*/ 1 w 158"/>
                <a:gd name="T97" fmla="*/ 0 h 113"/>
                <a:gd name="T98" fmla="*/ 1 w 158"/>
                <a:gd name="T99" fmla="*/ 0 h 11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58"/>
                <a:gd name="T151" fmla="*/ 0 h 113"/>
                <a:gd name="T152" fmla="*/ 158 w 158"/>
                <a:gd name="T153" fmla="*/ 113 h 11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58" h="113">
                  <a:moveTo>
                    <a:pt x="28" y="58"/>
                  </a:moveTo>
                  <a:lnTo>
                    <a:pt x="25" y="56"/>
                  </a:lnTo>
                  <a:lnTo>
                    <a:pt x="22" y="55"/>
                  </a:lnTo>
                  <a:lnTo>
                    <a:pt x="19" y="55"/>
                  </a:lnTo>
                  <a:lnTo>
                    <a:pt x="16" y="55"/>
                  </a:lnTo>
                  <a:lnTo>
                    <a:pt x="14" y="56"/>
                  </a:lnTo>
                  <a:lnTo>
                    <a:pt x="12" y="59"/>
                  </a:lnTo>
                  <a:lnTo>
                    <a:pt x="11" y="61"/>
                  </a:lnTo>
                  <a:lnTo>
                    <a:pt x="9" y="63"/>
                  </a:lnTo>
                  <a:lnTo>
                    <a:pt x="6" y="66"/>
                  </a:lnTo>
                  <a:lnTo>
                    <a:pt x="5" y="71"/>
                  </a:lnTo>
                  <a:lnTo>
                    <a:pt x="0" y="68"/>
                  </a:lnTo>
                  <a:lnTo>
                    <a:pt x="21" y="0"/>
                  </a:lnTo>
                  <a:lnTo>
                    <a:pt x="28" y="3"/>
                  </a:lnTo>
                  <a:lnTo>
                    <a:pt x="27" y="7"/>
                  </a:lnTo>
                  <a:lnTo>
                    <a:pt x="26" y="10"/>
                  </a:lnTo>
                  <a:lnTo>
                    <a:pt x="26" y="13"/>
                  </a:lnTo>
                  <a:lnTo>
                    <a:pt x="26" y="15"/>
                  </a:lnTo>
                  <a:lnTo>
                    <a:pt x="27" y="18"/>
                  </a:lnTo>
                  <a:lnTo>
                    <a:pt x="28" y="20"/>
                  </a:lnTo>
                  <a:lnTo>
                    <a:pt x="30" y="22"/>
                  </a:lnTo>
                  <a:lnTo>
                    <a:pt x="32" y="24"/>
                  </a:lnTo>
                  <a:lnTo>
                    <a:pt x="36" y="25"/>
                  </a:lnTo>
                  <a:lnTo>
                    <a:pt x="39" y="26"/>
                  </a:lnTo>
                  <a:lnTo>
                    <a:pt x="130" y="55"/>
                  </a:lnTo>
                  <a:lnTo>
                    <a:pt x="133" y="56"/>
                  </a:lnTo>
                  <a:lnTo>
                    <a:pt x="136" y="56"/>
                  </a:lnTo>
                  <a:lnTo>
                    <a:pt x="140" y="56"/>
                  </a:lnTo>
                  <a:lnTo>
                    <a:pt x="143" y="56"/>
                  </a:lnTo>
                  <a:lnTo>
                    <a:pt x="145" y="55"/>
                  </a:lnTo>
                  <a:lnTo>
                    <a:pt x="147" y="53"/>
                  </a:lnTo>
                  <a:lnTo>
                    <a:pt x="148" y="52"/>
                  </a:lnTo>
                  <a:lnTo>
                    <a:pt x="151" y="49"/>
                  </a:lnTo>
                  <a:lnTo>
                    <a:pt x="152" y="46"/>
                  </a:lnTo>
                  <a:lnTo>
                    <a:pt x="154" y="42"/>
                  </a:lnTo>
                  <a:lnTo>
                    <a:pt x="158" y="45"/>
                  </a:lnTo>
                  <a:lnTo>
                    <a:pt x="138" y="113"/>
                  </a:lnTo>
                  <a:lnTo>
                    <a:pt x="133" y="110"/>
                  </a:lnTo>
                  <a:lnTo>
                    <a:pt x="133" y="105"/>
                  </a:lnTo>
                  <a:lnTo>
                    <a:pt x="134" y="102"/>
                  </a:lnTo>
                  <a:lnTo>
                    <a:pt x="134" y="99"/>
                  </a:lnTo>
                  <a:lnTo>
                    <a:pt x="133" y="97"/>
                  </a:lnTo>
                  <a:lnTo>
                    <a:pt x="132" y="94"/>
                  </a:lnTo>
                  <a:lnTo>
                    <a:pt x="131" y="92"/>
                  </a:lnTo>
                  <a:lnTo>
                    <a:pt x="129" y="90"/>
                  </a:lnTo>
                  <a:lnTo>
                    <a:pt x="127" y="89"/>
                  </a:lnTo>
                  <a:lnTo>
                    <a:pt x="123" y="88"/>
                  </a:lnTo>
                  <a:lnTo>
                    <a:pt x="119" y="87"/>
                  </a:lnTo>
                  <a:lnTo>
                    <a:pt x="28" y="58"/>
                  </a:lnTo>
                </a:path>
              </a:pathLst>
            </a:custGeom>
            <a:noFill/>
            <a:ln w="3175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43" name="Freeform 1119"/>
            <p:cNvSpPr>
              <a:spLocks/>
            </p:cNvSpPr>
            <p:nvPr/>
          </p:nvSpPr>
          <p:spPr bwMode="auto">
            <a:xfrm>
              <a:off x="4369" y="3230"/>
              <a:ext cx="75" cy="67"/>
            </a:xfrm>
            <a:custGeom>
              <a:avLst/>
              <a:gdLst>
                <a:gd name="T0" fmla="*/ 0 w 151"/>
                <a:gd name="T1" fmla="*/ 1 h 134"/>
                <a:gd name="T2" fmla="*/ 0 w 151"/>
                <a:gd name="T3" fmla="*/ 1 h 134"/>
                <a:gd name="T4" fmla="*/ 0 w 151"/>
                <a:gd name="T5" fmla="*/ 1 h 134"/>
                <a:gd name="T6" fmla="*/ 0 w 151"/>
                <a:gd name="T7" fmla="*/ 1 h 134"/>
                <a:gd name="T8" fmla="*/ 0 w 151"/>
                <a:gd name="T9" fmla="*/ 1 h 134"/>
                <a:gd name="T10" fmla="*/ 0 w 151"/>
                <a:gd name="T11" fmla="*/ 1 h 134"/>
                <a:gd name="T12" fmla="*/ 0 w 151"/>
                <a:gd name="T13" fmla="*/ 1 h 134"/>
                <a:gd name="T14" fmla="*/ 0 w 151"/>
                <a:gd name="T15" fmla="*/ 1 h 134"/>
                <a:gd name="T16" fmla="*/ 0 w 151"/>
                <a:gd name="T17" fmla="*/ 1 h 134"/>
                <a:gd name="T18" fmla="*/ 0 w 151"/>
                <a:gd name="T19" fmla="*/ 1 h 134"/>
                <a:gd name="T20" fmla="*/ 0 w 151"/>
                <a:gd name="T21" fmla="*/ 1 h 134"/>
                <a:gd name="T22" fmla="*/ 1 w 151"/>
                <a:gd name="T23" fmla="*/ 1 h 134"/>
                <a:gd name="T24" fmla="*/ 1 w 151"/>
                <a:gd name="T25" fmla="*/ 1 h 134"/>
                <a:gd name="T26" fmla="*/ 1 w 151"/>
                <a:gd name="T27" fmla="*/ 1 h 134"/>
                <a:gd name="T28" fmla="*/ 2 w 151"/>
                <a:gd name="T29" fmla="*/ 1 h 134"/>
                <a:gd name="T30" fmla="*/ 2 w 151"/>
                <a:gd name="T31" fmla="*/ 1 h 134"/>
                <a:gd name="T32" fmla="*/ 2 w 151"/>
                <a:gd name="T33" fmla="*/ 1 h 134"/>
                <a:gd name="T34" fmla="*/ 2 w 151"/>
                <a:gd name="T35" fmla="*/ 1 h 134"/>
                <a:gd name="T36" fmla="*/ 2 w 151"/>
                <a:gd name="T37" fmla="*/ 1 h 134"/>
                <a:gd name="T38" fmla="*/ 1 w 151"/>
                <a:gd name="T39" fmla="*/ 1 h 134"/>
                <a:gd name="T40" fmla="*/ 1 w 151"/>
                <a:gd name="T41" fmla="*/ 1 h 134"/>
                <a:gd name="T42" fmla="*/ 2 w 151"/>
                <a:gd name="T43" fmla="*/ 1 h 134"/>
                <a:gd name="T44" fmla="*/ 2 w 151"/>
                <a:gd name="T45" fmla="*/ 1 h 134"/>
                <a:gd name="T46" fmla="*/ 2 w 151"/>
                <a:gd name="T47" fmla="*/ 1 h 134"/>
                <a:gd name="T48" fmla="*/ 2 w 151"/>
                <a:gd name="T49" fmla="*/ 1 h 134"/>
                <a:gd name="T50" fmla="*/ 2 w 151"/>
                <a:gd name="T51" fmla="*/ 1 h 134"/>
                <a:gd name="T52" fmla="*/ 2 w 151"/>
                <a:gd name="T53" fmla="*/ 1 h 134"/>
                <a:gd name="T54" fmla="*/ 2 w 151"/>
                <a:gd name="T55" fmla="*/ 1 h 134"/>
                <a:gd name="T56" fmla="*/ 1 w 151"/>
                <a:gd name="T57" fmla="*/ 1 h 134"/>
                <a:gd name="T58" fmla="*/ 1 w 151"/>
                <a:gd name="T59" fmla="*/ 2 h 134"/>
                <a:gd name="T60" fmla="*/ 1 w 151"/>
                <a:gd name="T61" fmla="*/ 2 h 134"/>
                <a:gd name="T62" fmla="*/ 0 w 151"/>
                <a:gd name="T63" fmla="*/ 2 h 134"/>
                <a:gd name="T64" fmla="*/ 0 w 151"/>
                <a:gd name="T65" fmla="*/ 1 h 134"/>
                <a:gd name="T66" fmla="*/ 0 w 151"/>
                <a:gd name="T67" fmla="*/ 1 h 134"/>
                <a:gd name="T68" fmla="*/ 0 w 151"/>
                <a:gd name="T69" fmla="*/ 1 h 134"/>
                <a:gd name="T70" fmla="*/ 0 w 151"/>
                <a:gd name="T71" fmla="*/ 1 h 134"/>
                <a:gd name="T72" fmla="*/ 0 w 151"/>
                <a:gd name="T73" fmla="*/ 1 h 134"/>
                <a:gd name="T74" fmla="*/ 0 w 151"/>
                <a:gd name="T75" fmla="*/ 1 h 134"/>
                <a:gd name="T76" fmla="*/ 0 w 151"/>
                <a:gd name="T77" fmla="*/ 1 h 134"/>
                <a:gd name="T78" fmla="*/ 0 w 151"/>
                <a:gd name="T79" fmla="*/ 1 h 134"/>
                <a:gd name="T80" fmla="*/ 0 w 151"/>
                <a:gd name="T81" fmla="*/ 1 h 134"/>
                <a:gd name="T82" fmla="*/ 0 w 151"/>
                <a:gd name="T83" fmla="*/ 1 h 134"/>
                <a:gd name="T84" fmla="*/ 0 w 151"/>
                <a:gd name="T85" fmla="*/ 1 h 134"/>
                <a:gd name="T86" fmla="*/ 0 w 151"/>
                <a:gd name="T87" fmla="*/ 1 h 134"/>
                <a:gd name="T88" fmla="*/ 0 w 151"/>
                <a:gd name="T89" fmla="*/ 1 h 134"/>
                <a:gd name="T90" fmla="*/ 0 w 151"/>
                <a:gd name="T91" fmla="*/ 1 h 134"/>
                <a:gd name="T92" fmla="*/ 0 w 151"/>
                <a:gd name="T93" fmla="*/ 1 h 134"/>
                <a:gd name="T94" fmla="*/ 0 w 151"/>
                <a:gd name="T95" fmla="*/ 1 h 134"/>
                <a:gd name="T96" fmla="*/ 0 w 151"/>
                <a:gd name="T97" fmla="*/ 1 h 134"/>
                <a:gd name="T98" fmla="*/ 0 w 151"/>
                <a:gd name="T99" fmla="*/ 1 h 134"/>
                <a:gd name="T100" fmla="*/ 0 w 151"/>
                <a:gd name="T101" fmla="*/ 1 h 134"/>
                <a:gd name="T102" fmla="*/ 0 w 151"/>
                <a:gd name="T103" fmla="*/ 1 h 134"/>
                <a:gd name="T104" fmla="*/ 0 w 151"/>
                <a:gd name="T105" fmla="*/ 1 h 1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51"/>
                <a:gd name="T160" fmla="*/ 0 h 134"/>
                <a:gd name="T161" fmla="*/ 151 w 151"/>
                <a:gd name="T162" fmla="*/ 134 h 1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51" h="134">
                  <a:moveTo>
                    <a:pt x="56" y="0"/>
                  </a:moveTo>
                  <a:lnTo>
                    <a:pt x="59" y="8"/>
                  </a:lnTo>
                  <a:lnTo>
                    <a:pt x="52" y="10"/>
                  </a:lnTo>
                  <a:lnTo>
                    <a:pt x="46" y="13"/>
                  </a:lnTo>
                  <a:lnTo>
                    <a:pt x="39" y="15"/>
                  </a:lnTo>
                  <a:lnTo>
                    <a:pt x="34" y="18"/>
                  </a:lnTo>
                  <a:lnTo>
                    <a:pt x="27" y="21"/>
                  </a:lnTo>
                  <a:lnTo>
                    <a:pt x="23" y="26"/>
                  </a:lnTo>
                  <a:lnTo>
                    <a:pt x="18" y="30"/>
                  </a:lnTo>
                  <a:lnTo>
                    <a:pt x="14" y="36"/>
                  </a:lnTo>
                  <a:lnTo>
                    <a:pt x="11" y="41"/>
                  </a:lnTo>
                  <a:lnTo>
                    <a:pt x="9" y="47"/>
                  </a:lnTo>
                  <a:lnTo>
                    <a:pt x="9" y="56"/>
                  </a:lnTo>
                  <a:lnTo>
                    <a:pt x="10" y="64"/>
                  </a:lnTo>
                  <a:lnTo>
                    <a:pt x="13" y="70"/>
                  </a:lnTo>
                  <a:lnTo>
                    <a:pt x="19" y="76"/>
                  </a:lnTo>
                  <a:lnTo>
                    <a:pt x="25" y="81"/>
                  </a:lnTo>
                  <a:lnTo>
                    <a:pt x="32" y="85"/>
                  </a:lnTo>
                  <a:lnTo>
                    <a:pt x="39" y="90"/>
                  </a:lnTo>
                  <a:lnTo>
                    <a:pt x="47" y="92"/>
                  </a:lnTo>
                  <a:lnTo>
                    <a:pt x="54" y="95"/>
                  </a:lnTo>
                  <a:lnTo>
                    <a:pt x="61" y="96"/>
                  </a:lnTo>
                  <a:lnTo>
                    <a:pt x="75" y="98"/>
                  </a:lnTo>
                  <a:lnTo>
                    <a:pt x="87" y="99"/>
                  </a:lnTo>
                  <a:lnTo>
                    <a:pt x="98" y="98"/>
                  </a:lnTo>
                  <a:lnTo>
                    <a:pt x="108" y="96"/>
                  </a:lnTo>
                  <a:lnTo>
                    <a:pt x="115" y="93"/>
                  </a:lnTo>
                  <a:lnTo>
                    <a:pt x="122" y="89"/>
                  </a:lnTo>
                  <a:lnTo>
                    <a:pt x="127" y="83"/>
                  </a:lnTo>
                  <a:lnTo>
                    <a:pt x="131" y="78"/>
                  </a:lnTo>
                  <a:lnTo>
                    <a:pt x="135" y="71"/>
                  </a:lnTo>
                  <a:lnTo>
                    <a:pt x="137" y="66"/>
                  </a:lnTo>
                  <a:lnTo>
                    <a:pt x="138" y="59"/>
                  </a:lnTo>
                  <a:lnTo>
                    <a:pt x="138" y="54"/>
                  </a:lnTo>
                  <a:lnTo>
                    <a:pt x="137" y="49"/>
                  </a:lnTo>
                  <a:lnTo>
                    <a:pt x="136" y="44"/>
                  </a:lnTo>
                  <a:lnTo>
                    <a:pt x="134" y="40"/>
                  </a:lnTo>
                  <a:lnTo>
                    <a:pt x="131" y="34"/>
                  </a:lnTo>
                  <a:lnTo>
                    <a:pt x="128" y="30"/>
                  </a:lnTo>
                  <a:lnTo>
                    <a:pt x="125" y="27"/>
                  </a:lnTo>
                  <a:lnTo>
                    <a:pt x="122" y="23"/>
                  </a:lnTo>
                  <a:lnTo>
                    <a:pt x="118" y="18"/>
                  </a:lnTo>
                  <a:lnTo>
                    <a:pt x="124" y="13"/>
                  </a:lnTo>
                  <a:lnTo>
                    <a:pt x="129" y="19"/>
                  </a:lnTo>
                  <a:lnTo>
                    <a:pt x="135" y="25"/>
                  </a:lnTo>
                  <a:lnTo>
                    <a:pt x="139" y="31"/>
                  </a:lnTo>
                  <a:lnTo>
                    <a:pt x="143" y="37"/>
                  </a:lnTo>
                  <a:lnTo>
                    <a:pt x="147" y="43"/>
                  </a:lnTo>
                  <a:lnTo>
                    <a:pt x="149" y="51"/>
                  </a:lnTo>
                  <a:lnTo>
                    <a:pt x="150" y="57"/>
                  </a:lnTo>
                  <a:lnTo>
                    <a:pt x="151" y="65"/>
                  </a:lnTo>
                  <a:lnTo>
                    <a:pt x="151" y="72"/>
                  </a:lnTo>
                  <a:lnTo>
                    <a:pt x="150" y="81"/>
                  </a:lnTo>
                  <a:lnTo>
                    <a:pt x="147" y="92"/>
                  </a:lnTo>
                  <a:lnTo>
                    <a:pt x="141" y="102"/>
                  </a:lnTo>
                  <a:lnTo>
                    <a:pt x="135" y="110"/>
                  </a:lnTo>
                  <a:lnTo>
                    <a:pt x="127" y="118"/>
                  </a:lnTo>
                  <a:lnTo>
                    <a:pt x="119" y="124"/>
                  </a:lnTo>
                  <a:lnTo>
                    <a:pt x="110" y="129"/>
                  </a:lnTo>
                  <a:lnTo>
                    <a:pt x="99" y="132"/>
                  </a:lnTo>
                  <a:lnTo>
                    <a:pt x="88" y="134"/>
                  </a:lnTo>
                  <a:lnTo>
                    <a:pt x="77" y="134"/>
                  </a:lnTo>
                  <a:lnTo>
                    <a:pt x="66" y="133"/>
                  </a:lnTo>
                  <a:lnTo>
                    <a:pt x="54" y="130"/>
                  </a:lnTo>
                  <a:lnTo>
                    <a:pt x="44" y="124"/>
                  </a:lnTo>
                  <a:lnTo>
                    <a:pt x="33" y="118"/>
                  </a:lnTo>
                  <a:lnTo>
                    <a:pt x="24" y="111"/>
                  </a:lnTo>
                  <a:lnTo>
                    <a:pt x="15" y="103"/>
                  </a:lnTo>
                  <a:lnTo>
                    <a:pt x="9" y="93"/>
                  </a:lnTo>
                  <a:lnTo>
                    <a:pt x="5" y="83"/>
                  </a:lnTo>
                  <a:lnTo>
                    <a:pt x="1" y="72"/>
                  </a:lnTo>
                  <a:lnTo>
                    <a:pt x="0" y="62"/>
                  </a:lnTo>
                  <a:lnTo>
                    <a:pt x="1" y="50"/>
                  </a:lnTo>
                  <a:lnTo>
                    <a:pt x="1" y="47"/>
                  </a:lnTo>
                  <a:lnTo>
                    <a:pt x="2" y="45"/>
                  </a:lnTo>
                  <a:lnTo>
                    <a:pt x="4" y="43"/>
                  </a:lnTo>
                  <a:lnTo>
                    <a:pt x="4" y="41"/>
                  </a:lnTo>
                  <a:lnTo>
                    <a:pt x="5" y="40"/>
                  </a:lnTo>
                  <a:lnTo>
                    <a:pt x="6" y="38"/>
                  </a:lnTo>
                  <a:lnTo>
                    <a:pt x="6" y="37"/>
                  </a:lnTo>
                  <a:lnTo>
                    <a:pt x="7" y="34"/>
                  </a:lnTo>
                  <a:lnTo>
                    <a:pt x="8" y="33"/>
                  </a:lnTo>
                  <a:lnTo>
                    <a:pt x="9" y="31"/>
                  </a:lnTo>
                  <a:lnTo>
                    <a:pt x="10" y="30"/>
                  </a:lnTo>
                  <a:lnTo>
                    <a:pt x="10" y="29"/>
                  </a:lnTo>
                  <a:lnTo>
                    <a:pt x="11" y="28"/>
                  </a:lnTo>
                  <a:lnTo>
                    <a:pt x="11" y="27"/>
                  </a:lnTo>
                  <a:lnTo>
                    <a:pt x="12" y="26"/>
                  </a:lnTo>
                  <a:lnTo>
                    <a:pt x="12" y="25"/>
                  </a:lnTo>
                  <a:lnTo>
                    <a:pt x="13" y="24"/>
                  </a:lnTo>
                  <a:lnTo>
                    <a:pt x="13" y="23"/>
                  </a:lnTo>
                  <a:lnTo>
                    <a:pt x="14" y="23"/>
                  </a:lnTo>
                  <a:lnTo>
                    <a:pt x="14" y="21"/>
                  </a:lnTo>
                  <a:lnTo>
                    <a:pt x="14" y="19"/>
                  </a:lnTo>
                  <a:lnTo>
                    <a:pt x="14" y="17"/>
                  </a:lnTo>
                  <a:lnTo>
                    <a:pt x="14" y="16"/>
                  </a:lnTo>
                  <a:lnTo>
                    <a:pt x="14" y="14"/>
                  </a:lnTo>
                  <a:lnTo>
                    <a:pt x="14" y="13"/>
                  </a:lnTo>
                  <a:lnTo>
                    <a:pt x="13" y="12"/>
                  </a:lnTo>
                  <a:lnTo>
                    <a:pt x="13" y="10"/>
                  </a:lnTo>
                  <a:lnTo>
                    <a:pt x="13" y="8"/>
                  </a:lnTo>
                  <a:lnTo>
                    <a:pt x="12" y="7"/>
                  </a:lnTo>
                  <a:lnTo>
                    <a:pt x="12" y="5"/>
                  </a:lnTo>
                  <a:lnTo>
                    <a:pt x="12" y="3"/>
                  </a:lnTo>
                  <a:lnTo>
                    <a:pt x="56" y="1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44" name="Freeform 1120"/>
            <p:cNvSpPr>
              <a:spLocks/>
            </p:cNvSpPr>
            <p:nvPr/>
          </p:nvSpPr>
          <p:spPr bwMode="auto">
            <a:xfrm>
              <a:off x="4369" y="3230"/>
              <a:ext cx="75" cy="67"/>
            </a:xfrm>
            <a:custGeom>
              <a:avLst/>
              <a:gdLst>
                <a:gd name="T0" fmla="*/ 0 w 151"/>
                <a:gd name="T1" fmla="*/ 1 h 134"/>
                <a:gd name="T2" fmla="*/ 0 w 151"/>
                <a:gd name="T3" fmla="*/ 1 h 134"/>
                <a:gd name="T4" fmla="*/ 0 w 151"/>
                <a:gd name="T5" fmla="*/ 1 h 134"/>
                <a:gd name="T6" fmla="*/ 0 w 151"/>
                <a:gd name="T7" fmla="*/ 1 h 134"/>
                <a:gd name="T8" fmla="*/ 0 w 151"/>
                <a:gd name="T9" fmla="*/ 1 h 134"/>
                <a:gd name="T10" fmla="*/ 0 w 151"/>
                <a:gd name="T11" fmla="*/ 1 h 134"/>
                <a:gd name="T12" fmla="*/ 0 w 151"/>
                <a:gd name="T13" fmla="*/ 1 h 134"/>
                <a:gd name="T14" fmla="*/ 0 w 151"/>
                <a:gd name="T15" fmla="*/ 1 h 134"/>
                <a:gd name="T16" fmla="*/ 0 w 151"/>
                <a:gd name="T17" fmla="*/ 1 h 134"/>
                <a:gd name="T18" fmla="*/ 0 w 151"/>
                <a:gd name="T19" fmla="*/ 1 h 134"/>
                <a:gd name="T20" fmla="*/ 0 w 151"/>
                <a:gd name="T21" fmla="*/ 1 h 134"/>
                <a:gd name="T22" fmla="*/ 1 w 151"/>
                <a:gd name="T23" fmla="*/ 1 h 134"/>
                <a:gd name="T24" fmla="*/ 1 w 151"/>
                <a:gd name="T25" fmla="*/ 1 h 134"/>
                <a:gd name="T26" fmla="*/ 1 w 151"/>
                <a:gd name="T27" fmla="*/ 1 h 134"/>
                <a:gd name="T28" fmla="*/ 2 w 151"/>
                <a:gd name="T29" fmla="*/ 1 h 134"/>
                <a:gd name="T30" fmla="*/ 2 w 151"/>
                <a:gd name="T31" fmla="*/ 1 h 134"/>
                <a:gd name="T32" fmla="*/ 2 w 151"/>
                <a:gd name="T33" fmla="*/ 1 h 134"/>
                <a:gd name="T34" fmla="*/ 2 w 151"/>
                <a:gd name="T35" fmla="*/ 1 h 134"/>
                <a:gd name="T36" fmla="*/ 2 w 151"/>
                <a:gd name="T37" fmla="*/ 1 h 134"/>
                <a:gd name="T38" fmla="*/ 1 w 151"/>
                <a:gd name="T39" fmla="*/ 1 h 134"/>
                <a:gd name="T40" fmla="*/ 1 w 151"/>
                <a:gd name="T41" fmla="*/ 1 h 134"/>
                <a:gd name="T42" fmla="*/ 2 w 151"/>
                <a:gd name="T43" fmla="*/ 1 h 134"/>
                <a:gd name="T44" fmla="*/ 2 w 151"/>
                <a:gd name="T45" fmla="*/ 1 h 134"/>
                <a:gd name="T46" fmla="*/ 2 w 151"/>
                <a:gd name="T47" fmla="*/ 1 h 134"/>
                <a:gd name="T48" fmla="*/ 2 w 151"/>
                <a:gd name="T49" fmla="*/ 1 h 134"/>
                <a:gd name="T50" fmla="*/ 2 w 151"/>
                <a:gd name="T51" fmla="*/ 1 h 134"/>
                <a:gd name="T52" fmla="*/ 2 w 151"/>
                <a:gd name="T53" fmla="*/ 1 h 134"/>
                <a:gd name="T54" fmla="*/ 2 w 151"/>
                <a:gd name="T55" fmla="*/ 1 h 134"/>
                <a:gd name="T56" fmla="*/ 1 w 151"/>
                <a:gd name="T57" fmla="*/ 1 h 134"/>
                <a:gd name="T58" fmla="*/ 1 w 151"/>
                <a:gd name="T59" fmla="*/ 2 h 134"/>
                <a:gd name="T60" fmla="*/ 1 w 151"/>
                <a:gd name="T61" fmla="*/ 2 h 134"/>
                <a:gd name="T62" fmla="*/ 0 w 151"/>
                <a:gd name="T63" fmla="*/ 2 h 134"/>
                <a:gd name="T64" fmla="*/ 0 w 151"/>
                <a:gd name="T65" fmla="*/ 1 h 134"/>
                <a:gd name="T66" fmla="*/ 0 w 151"/>
                <a:gd name="T67" fmla="*/ 1 h 134"/>
                <a:gd name="T68" fmla="*/ 0 w 151"/>
                <a:gd name="T69" fmla="*/ 1 h 134"/>
                <a:gd name="T70" fmla="*/ 0 w 151"/>
                <a:gd name="T71" fmla="*/ 1 h 134"/>
                <a:gd name="T72" fmla="*/ 0 w 151"/>
                <a:gd name="T73" fmla="*/ 1 h 134"/>
                <a:gd name="T74" fmla="*/ 0 w 151"/>
                <a:gd name="T75" fmla="*/ 1 h 134"/>
                <a:gd name="T76" fmla="*/ 0 w 151"/>
                <a:gd name="T77" fmla="*/ 1 h 134"/>
                <a:gd name="T78" fmla="*/ 0 w 151"/>
                <a:gd name="T79" fmla="*/ 1 h 134"/>
                <a:gd name="T80" fmla="*/ 0 w 151"/>
                <a:gd name="T81" fmla="*/ 1 h 134"/>
                <a:gd name="T82" fmla="*/ 0 w 151"/>
                <a:gd name="T83" fmla="*/ 1 h 134"/>
                <a:gd name="T84" fmla="*/ 0 w 151"/>
                <a:gd name="T85" fmla="*/ 1 h 134"/>
                <a:gd name="T86" fmla="*/ 0 w 151"/>
                <a:gd name="T87" fmla="*/ 1 h 134"/>
                <a:gd name="T88" fmla="*/ 0 w 151"/>
                <a:gd name="T89" fmla="*/ 1 h 134"/>
                <a:gd name="T90" fmla="*/ 0 w 151"/>
                <a:gd name="T91" fmla="*/ 1 h 134"/>
                <a:gd name="T92" fmla="*/ 0 w 151"/>
                <a:gd name="T93" fmla="*/ 1 h 134"/>
                <a:gd name="T94" fmla="*/ 0 w 151"/>
                <a:gd name="T95" fmla="*/ 1 h 134"/>
                <a:gd name="T96" fmla="*/ 0 w 151"/>
                <a:gd name="T97" fmla="*/ 1 h 134"/>
                <a:gd name="T98" fmla="*/ 0 w 151"/>
                <a:gd name="T99" fmla="*/ 1 h 134"/>
                <a:gd name="T100" fmla="*/ 0 w 151"/>
                <a:gd name="T101" fmla="*/ 1 h 134"/>
                <a:gd name="T102" fmla="*/ 0 w 151"/>
                <a:gd name="T103" fmla="*/ 1 h 134"/>
                <a:gd name="T104" fmla="*/ 0 w 151"/>
                <a:gd name="T105" fmla="*/ 1 h 1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51"/>
                <a:gd name="T160" fmla="*/ 0 h 134"/>
                <a:gd name="T161" fmla="*/ 151 w 151"/>
                <a:gd name="T162" fmla="*/ 134 h 1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51" h="134">
                  <a:moveTo>
                    <a:pt x="56" y="0"/>
                  </a:moveTo>
                  <a:lnTo>
                    <a:pt x="59" y="8"/>
                  </a:lnTo>
                  <a:lnTo>
                    <a:pt x="52" y="10"/>
                  </a:lnTo>
                  <a:lnTo>
                    <a:pt x="46" y="13"/>
                  </a:lnTo>
                  <a:lnTo>
                    <a:pt x="39" y="15"/>
                  </a:lnTo>
                  <a:lnTo>
                    <a:pt x="34" y="18"/>
                  </a:lnTo>
                  <a:lnTo>
                    <a:pt x="27" y="21"/>
                  </a:lnTo>
                  <a:lnTo>
                    <a:pt x="23" y="26"/>
                  </a:lnTo>
                  <a:lnTo>
                    <a:pt x="18" y="30"/>
                  </a:lnTo>
                  <a:lnTo>
                    <a:pt x="14" y="36"/>
                  </a:lnTo>
                  <a:lnTo>
                    <a:pt x="11" y="41"/>
                  </a:lnTo>
                  <a:lnTo>
                    <a:pt x="9" y="47"/>
                  </a:lnTo>
                  <a:lnTo>
                    <a:pt x="9" y="56"/>
                  </a:lnTo>
                  <a:lnTo>
                    <a:pt x="10" y="64"/>
                  </a:lnTo>
                  <a:lnTo>
                    <a:pt x="13" y="70"/>
                  </a:lnTo>
                  <a:lnTo>
                    <a:pt x="19" y="76"/>
                  </a:lnTo>
                  <a:lnTo>
                    <a:pt x="25" y="81"/>
                  </a:lnTo>
                  <a:lnTo>
                    <a:pt x="32" y="85"/>
                  </a:lnTo>
                  <a:lnTo>
                    <a:pt x="39" y="90"/>
                  </a:lnTo>
                  <a:lnTo>
                    <a:pt x="47" y="92"/>
                  </a:lnTo>
                  <a:lnTo>
                    <a:pt x="54" y="95"/>
                  </a:lnTo>
                  <a:lnTo>
                    <a:pt x="61" y="96"/>
                  </a:lnTo>
                  <a:lnTo>
                    <a:pt x="75" y="98"/>
                  </a:lnTo>
                  <a:lnTo>
                    <a:pt x="87" y="99"/>
                  </a:lnTo>
                  <a:lnTo>
                    <a:pt x="98" y="98"/>
                  </a:lnTo>
                  <a:lnTo>
                    <a:pt x="108" y="96"/>
                  </a:lnTo>
                  <a:lnTo>
                    <a:pt x="115" y="93"/>
                  </a:lnTo>
                  <a:lnTo>
                    <a:pt x="122" y="89"/>
                  </a:lnTo>
                  <a:lnTo>
                    <a:pt x="127" y="83"/>
                  </a:lnTo>
                  <a:lnTo>
                    <a:pt x="131" y="78"/>
                  </a:lnTo>
                  <a:lnTo>
                    <a:pt x="135" y="71"/>
                  </a:lnTo>
                  <a:lnTo>
                    <a:pt x="137" y="66"/>
                  </a:lnTo>
                  <a:lnTo>
                    <a:pt x="138" y="59"/>
                  </a:lnTo>
                  <a:lnTo>
                    <a:pt x="138" y="54"/>
                  </a:lnTo>
                  <a:lnTo>
                    <a:pt x="137" y="49"/>
                  </a:lnTo>
                  <a:lnTo>
                    <a:pt x="136" y="44"/>
                  </a:lnTo>
                  <a:lnTo>
                    <a:pt x="134" y="40"/>
                  </a:lnTo>
                  <a:lnTo>
                    <a:pt x="131" y="34"/>
                  </a:lnTo>
                  <a:lnTo>
                    <a:pt x="128" y="30"/>
                  </a:lnTo>
                  <a:lnTo>
                    <a:pt x="125" y="27"/>
                  </a:lnTo>
                  <a:lnTo>
                    <a:pt x="122" y="23"/>
                  </a:lnTo>
                  <a:lnTo>
                    <a:pt x="118" y="18"/>
                  </a:lnTo>
                  <a:lnTo>
                    <a:pt x="124" y="13"/>
                  </a:lnTo>
                  <a:lnTo>
                    <a:pt x="129" y="19"/>
                  </a:lnTo>
                  <a:lnTo>
                    <a:pt x="135" y="25"/>
                  </a:lnTo>
                  <a:lnTo>
                    <a:pt x="139" y="31"/>
                  </a:lnTo>
                  <a:lnTo>
                    <a:pt x="143" y="37"/>
                  </a:lnTo>
                  <a:lnTo>
                    <a:pt x="147" y="43"/>
                  </a:lnTo>
                  <a:lnTo>
                    <a:pt x="149" y="51"/>
                  </a:lnTo>
                  <a:lnTo>
                    <a:pt x="150" y="57"/>
                  </a:lnTo>
                  <a:lnTo>
                    <a:pt x="151" y="65"/>
                  </a:lnTo>
                  <a:lnTo>
                    <a:pt x="151" y="72"/>
                  </a:lnTo>
                  <a:lnTo>
                    <a:pt x="150" y="81"/>
                  </a:lnTo>
                  <a:lnTo>
                    <a:pt x="147" y="92"/>
                  </a:lnTo>
                  <a:lnTo>
                    <a:pt x="141" y="102"/>
                  </a:lnTo>
                  <a:lnTo>
                    <a:pt x="135" y="110"/>
                  </a:lnTo>
                  <a:lnTo>
                    <a:pt x="127" y="118"/>
                  </a:lnTo>
                  <a:lnTo>
                    <a:pt x="119" y="124"/>
                  </a:lnTo>
                  <a:lnTo>
                    <a:pt x="110" y="129"/>
                  </a:lnTo>
                  <a:lnTo>
                    <a:pt x="99" y="132"/>
                  </a:lnTo>
                  <a:lnTo>
                    <a:pt x="88" y="134"/>
                  </a:lnTo>
                  <a:lnTo>
                    <a:pt x="77" y="134"/>
                  </a:lnTo>
                  <a:lnTo>
                    <a:pt x="66" y="133"/>
                  </a:lnTo>
                  <a:lnTo>
                    <a:pt x="54" y="130"/>
                  </a:lnTo>
                  <a:lnTo>
                    <a:pt x="44" y="124"/>
                  </a:lnTo>
                  <a:lnTo>
                    <a:pt x="33" y="118"/>
                  </a:lnTo>
                  <a:lnTo>
                    <a:pt x="24" y="111"/>
                  </a:lnTo>
                  <a:lnTo>
                    <a:pt x="15" y="103"/>
                  </a:lnTo>
                  <a:lnTo>
                    <a:pt x="9" y="93"/>
                  </a:lnTo>
                  <a:lnTo>
                    <a:pt x="5" y="83"/>
                  </a:lnTo>
                  <a:lnTo>
                    <a:pt x="1" y="72"/>
                  </a:lnTo>
                  <a:lnTo>
                    <a:pt x="0" y="62"/>
                  </a:lnTo>
                  <a:lnTo>
                    <a:pt x="1" y="50"/>
                  </a:lnTo>
                  <a:lnTo>
                    <a:pt x="1" y="47"/>
                  </a:lnTo>
                  <a:lnTo>
                    <a:pt x="2" y="45"/>
                  </a:lnTo>
                  <a:lnTo>
                    <a:pt x="4" y="43"/>
                  </a:lnTo>
                  <a:lnTo>
                    <a:pt x="4" y="41"/>
                  </a:lnTo>
                  <a:lnTo>
                    <a:pt x="5" y="40"/>
                  </a:lnTo>
                  <a:lnTo>
                    <a:pt x="6" y="38"/>
                  </a:lnTo>
                  <a:lnTo>
                    <a:pt x="6" y="37"/>
                  </a:lnTo>
                  <a:lnTo>
                    <a:pt x="7" y="34"/>
                  </a:lnTo>
                  <a:lnTo>
                    <a:pt x="8" y="33"/>
                  </a:lnTo>
                  <a:lnTo>
                    <a:pt x="9" y="31"/>
                  </a:lnTo>
                  <a:lnTo>
                    <a:pt x="10" y="30"/>
                  </a:lnTo>
                  <a:lnTo>
                    <a:pt x="10" y="29"/>
                  </a:lnTo>
                  <a:lnTo>
                    <a:pt x="11" y="28"/>
                  </a:lnTo>
                  <a:lnTo>
                    <a:pt x="11" y="27"/>
                  </a:lnTo>
                  <a:lnTo>
                    <a:pt x="12" y="26"/>
                  </a:lnTo>
                  <a:lnTo>
                    <a:pt x="12" y="25"/>
                  </a:lnTo>
                  <a:lnTo>
                    <a:pt x="13" y="24"/>
                  </a:lnTo>
                  <a:lnTo>
                    <a:pt x="13" y="23"/>
                  </a:lnTo>
                  <a:lnTo>
                    <a:pt x="14" y="23"/>
                  </a:lnTo>
                  <a:lnTo>
                    <a:pt x="14" y="21"/>
                  </a:lnTo>
                  <a:lnTo>
                    <a:pt x="14" y="19"/>
                  </a:lnTo>
                  <a:lnTo>
                    <a:pt x="14" y="17"/>
                  </a:lnTo>
                  <a:lnTo>
                    <a:pt x="14" y="16"/>
                  </a:lnTo>
                  <a:lnTo>
                    <a:pt x="14" y="14"/>
                  </a:lnTo>
                  <a:lnTo>
                    <a:pt x="14" y="13"/>
                  </a:lnTo>
                  <a:lnTo>
                    <a:pt x="13" y="12"/>
                  </a:lnTo>
                  <a:lnTo>
                    <a:pt x="13" y="10"/>
                  </a:lnTo>
                  <a:lnTo>
                    <a:pt x="13" y="8"/>
                  </a:lnTo>
                  <a:lnTo>
                    <a:pt x="12" y="7"/>
                  </a:lnTo>
                  <a:lnTo>
                    <a:pt x="12" y="5"/>
                  </a:lnTo>
                  <a:lnTo>
                    <a:pt x="12" y="3"/>
                  </a:lnTo>
                  <a:lnTo>
                    <a:pt x="56" y="1"/>
                  </a:lnTo>
                </a:path>
              </a:pathLst>
            </a:custGeom>
            <a:noFill/>
            <a:ln w="3175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45" name="Freeform 1121"/>
            <p:cNvSpPr>
              <a:spLocks/>
            </p:cNvSpPr>
            <p:nvPr/>
          </p:nvSpPr>
          <p:spPr bwMode="auto">
            <a:xfrm>
              <a:off x="4377" y="3165"/>
              <a:ext cx="77" cy="78"/>
            </a:xfrm>
            <a:custGeom>
              <a:avLst/>
              <a:gdLst>
                <a:gd name="T0" fmla="*/ 1 w 153"/>
                <a:gd name="T1" fmla="*/ 1 h 156"/>
                <a:gd name="T2" fmla="*/ 2 w 153"/>
                <a:gd name="T3" fmla="*/ 1 h 156"/>
                <a:gd name="T4" fmla="*/ 2 w 153"/>
                <a:gd name="T5" fmla="*/ 1 h 156"/>
                <a:gd name="T6" fmla="*/ 2 w 153"/>
                <a:gd name="T7" fmla="*/ 1 h 156"/>
                <a:gd name="T8" fmla="*/ 2 w 153"/>
                <a:gd name="T9" fmla="*/ 1 h 156"/>
                <a:gd name="T10" fmla="*/ 2 w 153"/>
                <a:gd name="T11" fmla="*/ 1 h 156"/>
                <a:gd name="T12" fmla="*/ 3 w 153"/>
                <a:gd name="T13" fmla="*/ 1 h 156"/>
                <a:gd name="T14" fmla="*/ 3 w 153"/>
                <a:gd name="T15" fmla="*/ 1 h 156"/>
                <a:gd name="T16" fmla="*/ 3 w 153"/>
                <a:gd name="T17" fmla="*/ 1 h 156"/>
                <a:gd name="T18" fmla="*/ 3 w 153"/>
                <a:gd name="T19" fmla="*/ 1 h 156"/>
                <a:gd name="T20" fmla="*/ 3 w 153"/>
                <a:gd name="T21" fmla="*/ 1 h 156"/>
                <a:gd name="T22" fmla="*/ 3 w 153"/>
                <a:gd name="T23" fmla="*/ 1 h 156"/>
                <a:gd name="T24" fmla="*/ 3 w 153"/>
                <a:gd name="T25" fmla="*/ 1 h 156"/>
                <a:gd name="T26" fmla="*/ 3 w 153"/>
                <a:gd name="T27" fmla="*/ 1 h 156"/>
                <a:gd name="T28" fmla="*/ 3 w 153"/>
                <a:gd name="T29" fmla="*/ 0 h 156"/>
                <a:gd name="T30" fmla="*/ 3 w 153"/>
                <a:gd name="T31" fmla="*/ 1 h 156"/>
                <a:gd name="T32" fmla="*/ 3 w 153"/>
                <a:gd name="T33" fmla="*/ 1 h 156"/>
                <a:gd name="T34" fmla="*/ 3 w 153"/>
                <a:gd name="T35" fmla="*/ 1 h 156"/>
                <a:gd name="T36" fmla="*/ 2 w 153"/>
                <a:gd name="T37" fmla="*/ 1 h 156"/>
                <a:gd name="T38" fmla="*/ 2 w 153"/>
                <a:gd name="T39" fmla="*/ 1 h 156"/>
                <a:gd name="T40" fmla="*/ 1 w 153"/>
                <a:gd name="T41" fmla="*/ 1 h 156"/>
                <a:gd name="T42" fmla="*/ 2 w 153"/>
                <a:gd name="T43" fmla="*/ 1 h 156"/>
                <a:gd name="T44" fmla="*/ 2 w 153"/>
                <a:gd name="T45" fmla="*/ 2 h 156"/>
                <a:gd name="T46" fmla="*/ 2 w 153"/>
                <a:gd name="T47" fmla="*/ 2 h 156"/>
                <a:gd name="T48" fmla="*/ 3 w 153"/>
                <a:gd name="T49" fmla="*/ 2 h 156"/>
                <a:gd name="T50" fmla="*/ 3 w 153"/>
                <a:gd name="T51" fmla="*/ 2 h 156"/>
                <a:gd name="T52" fmla="*/ 3 w 153"/>
                <a:gd name="T53" fmla="*/ 2 h 156"/>
                <a:gd name="T54" fmla="*/ 3 w 153"/>
                <a:gd name="T55" fmla="*/ 1 h 156"/>
                <a:gd name="T56" fmla="*/ 3 w 153"/>
                <a:gd name="T57" fmla="*/ 1 h 156"/>
                <a:gd name="T58" fmla="*/ 3 w 153"/>
                <a:gd name="T59" fmla="*/ 1 h 156"/>
                <a:gd name="T60" fmla="*/ 3 w 153"/>
                <a:gd name="T61" fmla="*/ 1 h 156"/>
                <a:gd name="T62" fmla="*/ 2 w 153"/>
                <a:gd name="T63" fmla="*/ 1 h 156"/>
                <a:gd name="T64" fmla="*/ 2 w 153"/>
                <a:gd name="T65" fmla="*/ 1 h 156"/>
                <a:gd name="T66" fmla="*/ 2 w 153"/>
                <a:gd name="T67" fmla="*/ 1 h 156"/>
                <a:gd name="T68" fmla="*/ 2 w 153"/>
                <a:gd name="T69" fmla="*/ 1 h 156"/>
                <a:gd name="T70" fmla="*/ 2 w 153"/>
                <a:gd name="T71" fmla="*/ 1 h 156"/>
                <a:gd name="T72" fmla="*/ 2 w 153"/>
                <a:gd name="T73" fmla="*/ 1 h 156"/>
                <a:gd name="T74" fmla="*/ 2 w 153"/>
                <a:gd name="T75" fmla="*/ 1 h 156"/>
                <a:gd name="T76" fmla="*/ 2 w 153"/>
                <a:gd name="T77" fmla="*/ 1 h 156"/>
                <a:gd name="T78" fmla="*/ 2 w 153"/>
                <a:gd name="T79" fmla="*/ 1 h 15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53"/>
                <a:gd name="T121" fmla="*/ 0 h 156"/>
                <a:gd name="T122" fmla="*/ 153 w 153"/>
                <a:gd name="T123" fmla="*/ 156 h 15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53" h="156">
                  <a:moveTo>
                    <a:pt x="85" y="103"/>
                  </a:moveTo>
                  <a:lnTo>
                    <a:pt x="23" y="77"/>
                  </a:lnTo>
                  <a:lnTo>
                    <a:pt x="88" y="62"/>
                  </a:lnTo>
                  <a:lnTo>
                    <a:pt x="86" y="103"/>
                  </a:lnTo>
                  <a:lnTo>
                    <a:pt x="94" y="108"/>
                  </a:lnTo>
                  <a:lnTo>
                    <a:pt x="98" y="59"/>
                  </a:lnTo>
                  <a:lnTo>
                    <a:pt x="122" y="54"/>
                  </a:lnTo>
                  <a:lnTo>
                    <a:pt x="123" y="54"/>
                  </a:lnTo>
                  <a:lnTo>
                    <a:pt x="124" y="53"/>
                  </a:lnTo>
                  <a:lnTo>
                    <a:pt x="125" y="53"/>
                  </a:lnTo>
                  <a:lnTo>
                    <a:pt x="126" y="53"/>
                  </a:lnTo>
                  <a:lnTo>
                    <a:pt x="127" y="52"/>
                  </a:lnTo>
                  <a:lnTo>
                    <a:pt x="128" y="52"/>
                  </a:lnTo>
                  <a:lnTo>
                    <a:pt x="130" y="52"/>
                  </a:lnTo>
                  <a:lnTo>
                    <a:pt x="131" y="52"/>
                  </a:lnTo>
                  <a:lnTo>
                    <a:pt x="132" y="52"/>
                  </a:lnTo>
                  <a:lnTo>
                    <a:pt x="133" y="51"/>
                  </a:lnTo>
                  <a:lnTo>
                    <a:pt x="134" y="52"/>
                  </a:lnTo>
                  <a:lnTo>
                    <a:pt x="136" y="52"/>
                  </a:lnTo>
                  <a:lnTo>
                    <a:pt x="137" y="53"/>
                  </a:lnTo>
                  <a:lnTo>
                    <a:pt x="138" y="54"/>
                  </a:lnTo>
                  <a:lnTo>
                    <a:pt x="139" y="55"/>
                  </a:lnTo>
                  <a:lnTo>
                    <a:pt x="140" y="56"/>
                  </a:lnTo>
                  <a:lnTo>
                    <a:pt x="140" y="58"/>
                  </a:lnTo>
                  <a:lnTo>
                    <a:pt x="140" y="61"/>
                  </a:lnTo>
                  <a:lnTo>
                    <a:pt x="140" y="64"/>
                  </a:lnTo>
                  <a:lnTo>
                    <a:pt x="140" y="67"/>
                  </a:lnTo>
                  <a:lnTo>
                    <a:pt x="148" y="69"/>
                  </a:lnTo>
                  <a:lnTo>
                    <a:pt x="153" y="0"/>
                  </a:lnTo>
                  <a:lnTo>
                    <a:pt x="146" y="0"/>
                  </a:lnTo>
                  <a:lnTo>
                    <a:pt x="145" y="4"/>
                  </a:lnTo>
                  <a:lnTo>
                    <a:pt x="144" y="7"/>
                  </a:lnTo>
                  <a:lnTo>
                    <a:pt x="143" y="11"/>
                  </a:lnTo>
                  <a:lnTo>
                    <a:pt x="140" y="14"/>
                  </a:lnTo>
                  <a:lnTo>
                    <a:pt x="137" y="15"/>
                  </a:lnTo>
                  <a:lnTo>
                    <a:pt x="135" y="17"/>
                  </a:lnTo>
                  <a:lnTo>
                    <a:pt x="132" y="18"/>
                  </a:lnTo>
                  <a:lnTo>
                    <a:pt x="127" y="18"/>
                  </a:lnTo>
                  <a:lnTo>
                    <a:pt x="124" y="19"/>
                  </a:lnTo>
                  <a:lnTo>
                    <a:pt x="120" y="20"/>
                  </a:lnTo>
                  <a:lnTo>
                    <a:pt x="0" y="49"/>
                  </a:lnTo>
                  <a:lnTo>
                    <a:pt x="5" y="80"/>
                  </a:lnTo>
                  <a:lnTo>
                    <a:pt x="107" y="124"/>
                  </a:lnTo>
                  <a:lnTo>
                    <a:pt x="111" y="127"/>
                  </a:lnTo>
                  <a:lnTo>
                    <a:pt x="114" y="129"/>
                  </a:lnTo>
                  <a:lnTo>
                    <a:pt x="119" y="131"/>
                  </a:lnTo>
                  <a:lnTo>
                    <a:pt x="122" y="133"/>
                  </a:lnTo>
                  <a:lnTo>
                    <a:pt x="125" y="135"/>
                  </a:lnTo>
                  <a:lnTo>
                    <a:pt x="127" y="139"/>
                  </a:lnTo>
                  <a:lnTo>
                    <a:pt x="130" y="142"/>
                  </a:lnTo>
                  <a:lnTo>
                    <a:pt x="132" y="145"/>
                  </a:lnTo>
                  <a:lnTo>
                    <a:pt x="134" y="150"/>
                  </a:lnTo>
                  <a:lnTo>
                    <a:pt x="135" y="156"/>
                  </a:lnTo>
                  <a:lnTo>
                    <a:pt x="140" y="156"/>
                  </a:lnTo>
                  <a:lnTo>
                    <a:pt x="146" y="103"/>
                  </a:lnTo>
                  <a:lnTo>
                    <a:pt x="137" y="103"/>
                  </a:lnTo>
                  <a:lnTo>
                    <a:pt x="137" y="106"/>
                  </a:lnTo>
                  <a:lnTo>
                    <a:pt x="137" y="108"/>
                  </a:lnTo>
                  <a:lnTo>
                    <a:pt x="136" y="110"/>
                  </a:lnTo>
                  <a:lnTo>
                    <a:pt x="135" y="113"/>
                  </a:lnTo>
                  <a:lnTo>
                    <a:pt x="134" y="115"/>
                  </a:lnTo>
                  <a:lnTo>
                    <a:pt x="132" y="116"/>
                  </a:lnTo>
                  <a:lnTo>
                    <a:pt x="131" y="118"/>
                  </a:lnTo>
                  <a:lnTo>
                    <a:pt x="127" y="118"/>
                  </a:lnTo>
                  <a:lnTo>
                    <a:pt x="125" y="119"/>
                  </a:lnTo>
                  <a:lnTo>
                    <a:pt x="122" y="119"/>
                  </a:lnTo>
                  <a:lnTo>
                    <a:pt x="121" y="119"/>
                  </a:lnTo>
                  <a:lnTo>
                    <a:pt x="119" y="119"/>
                  </a:lnTo>
                  <a:lnTo>
                    <a:pt x="118" y="118"/>
                  </a:lnTo>
                  <a:lnTo>
                    <a:pt x="117" y="118"/>
                  </a:lnTo>
                  <a:lnTo>
                    <a:pt x="114" y="117"/>
                  </a:lnTo>
                  <a:lnTo>
                    <a:pt x="113" y="117"/>
                  </a:lnTo>
                  <a:lnTo>
                    <a:pt x="111" y="116"/>
                  </a:lnTo>
                  <a:lnTo>
                    <a:pt x="110" y="116"/>
                  </a:lnTo>
                  <a:lnTo>
                    <a:pt x="108" y="115"/>
                  </a:lnTo>
                  <a:lnTo>
                    <a:pt x="107" y="114"/>
                  </a:lnTo>
                  <a:lnTo>
                    <a:pt x="94" y="108"/>
                  </a:lnTo>
                  <a:lnTo>
                    <a:pt x="86" y="103"/>
                  </a:lnTo>
                  <a:lnTo>
                    <a:pt x="85" y="103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46" name="Freeform 1122"/>
            <p:cNvSpPr>
              <a:spLocks/>
            </p:cNvSpPr>
            <p:nvPr/>
          </p:nvSpPr>
          <p:spPr bwMode="auto">
            <a:xfrm>
              <a:off x="4377" y="3165"/>
              <a:ext cx="77" cy="78"/>
            </a:xfrm>
            <a:custGeom>
              <a:avLst/>
              <a:gdLst>
                <a:gd name="T0" fmla="*/ 1 w 153"/>
                <a:gd name="T1" fmla="*/ 1 h 156"/>
                <a:gd name="T2" fmla="*/ 2 w 153"/>
                <a:gd name="T3" fmla="*/ 1 h 156"/>
                <a:gd name="T4" fmla="*/ 2 w 153"/>
                <a:gd name="T5" fmla="*/ 1 h 156"/>
                <a:gd name="T6" fmla="*/ 2 w 153"/>
                <a:gd name="T7" fmla="*/ 1 h 156"/>
                <a:gd name="T8" fmla="*/ 2 w 153"/>
                <a:gd name="T9" fmla="*/ 1 h 156"/>
                <a:gd name="T10" fmla="*/ 2 w 153"/>
                <a:gd name="T11" fmla="*/ 1 h 156"/>
                <a:gd name="T12" fmla="*/ 3 w 153"/>
                <a:gd name="T13" fmla="*/ 1 h 156"/>
                <a:gd name="T14" fmla="*/ 3 w 153"/>
                <a:gd name="T15" fmla="*/ 1 h 156"/>
                <a:gd name="T16" fmla="*/ 3 w 153"/>
                <a:gd name="T17" fmla="*/ 1 h 156"/>
                <a:gd name="T18" fmla="*/ 3 w 153"/>
                <a:gd name="T19" fmla="*/ 1 h 156"/>
                <a:gd name="T20" fmla="*/ 3 w 153"/>
                <a:gd name="T21" fmla="*/ 1 h 156"/>
                <a:gd name="T22" fmla="*/ 3 w 153"/>
                <a:gd name="T23" fmla="*/ 1 h 156"/>
                <a:gd name="T24" fmla="*/ 3 w 153"/>
                <a:gd name="T25" fmla="*/ 1 h 156"/>
                <a:gd name="T26" fmla="*/ 3 w 153"/>
                <a:gd name="T27" fmla="*/ 1 h 156"/>
                <a:gd name="T28" fmla="*/ 3 w 153"/>
                <a:gd name="T29" fmla="*/ 0 h 156"/>
                <a:gd name="T30" fmla="*/ 3 w 153"/>
                <a:gd name="T31" fmla="*/ 1 h 156"/>
                <a:gd name="T32" fmla="*/ 3 w 153"/>
                <a:gd name="T33" fmla="*/ 1 h 156"/>
                <a:gd name="T34" fmla="*/ 3 w 153"/>
                <a:gd name="T35" fmla="*/ 1 h 156"/>
                <a:gd name="T36" fmla="*/ 2 w 153"/>
                <a:gd name="T37" fmla="*/ 1 h 156"/>
                <a:gd name="T38" fmla="*/ 2 w 153"/>
                <a:gd name="T39" fmla="*/ 1 h 156"/>
                <a:gd name="T40" fmla="*/ 1 w 153"/>
                <a:gd name="T41" fmla="*/ 1 h 156"/>
                <a:gd name="T42" fmla="*/ 2 w 153"/>
                <a:gd name="T43" fmla="*/ 1 h 156"/>
                <a:gd name="T44" fmla="*/ 2 w 153"/>
                <a:gd name="T45" fmla="*/ 2 h 156"/>
                <a:gd name="T46" fmla="*/ 2 w 153"/>
                <a:gd name="T47" fmla="*/ 2 h 156"/>
                <a:gd name="T48" fmla="*/ 3 w 153"/>
                <a:gd name="T49" fmla="*/ 2 h 156"/>
                <a:gd name="T50" fmla="*/ 3 w 153"/>
                <a:gd name="T51" fmla="*/ 2 h 156"/>
                <a:gd name="T52" fmla="*/ 3 w 153"/>
                <a:gd name="T53" fmla="*/ 2 h 156"/>
                <a:gd name="T54" fmla="*/ 3 w 153"/>
                <a:gd name="T55" fmla="*/ 1 h 156"/>
                <a:gd name="T56" fmla="*/ 3 w 153"/>
                <a:gd name="T57" fmla="*/ 1 h 156"/>
                <a:gd name="T58" fmla="*/ 3 w 153"/>
                <a:gd name="T59" fmla="*/ 1 h 156"/>
                <a:gd name="T60" fmla="*/ 3 w 153"/>
                <a:gd name="T61" fmla="*/ 1 h 156"/>
                <a:gd name="T62" fmla="*/ 2 w 153"/>
                <a:gd name="T63" fmla="*/ 1 h 156"/>
                <a:gd name="T64" fmla="*/ 2 w 153"/>
                <a:gd name="T65" fmla="*/ 1 h 156"/>
                <a:gd name="T66" fmla="*/ 2 w 153"/>
                <a:gd name="T67" fmla="*/ 1 h 156"/>
                <a:gd name="T68" fmla="*/ 2 w 153"/>
                <a:gd name="T69" fmla="*/ 1 h 156"/>
                <a:gd name="T70" fmla="*/ 2 w 153"/>
                <a:gd name="T71" fmla="*/ 1 h 156"/>
                <a:gd name="T72" fmla="*/ 2 w 153"/>
                <a:gd name="T73" fmla="*/ 1 h 156"/>
                <a:gd name="T74" fmla="*/ 2 w 153"/>
                <a:gd name="T75" fmla="*/ 1 h 156"/>
                <a:gd name="T76" fmla="*/ 2 w 153"/>
                <a:gd name="T77" fmla="*/ 1 h 15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53"/>
                <a:gd name="T118" fmla="*/ 0 h 156"/>
                <a:gd name="T119" fmla="*/ 153 w 153"/>
                <a:gd name="T120" fmla="*/ 156 h 15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53" h="156">
                  <a:moveTo>
                    <a:pt x="85" y="103"/>
                  </a:moveTo>
                  <a:lnTo>
                    <a:pt x="23" y="77"/>
                  </a:lnTo>
                  <a:lnTo>
                    <a:pt x="88" y="62"/>
                  </a:lnTo>
                  <a:lnTo>
                    <a:pt x="86" y="103"/>
                  </a:lnTo>
                  <a:lnTo>
                    <a:pt x="94" y="108"/>
                  </a:lnTo>
                  <a:lnTo>
                    <a:pt x="98" y="59"/>
                  </a:lnTo>
                  <a:lnTo>
                    <a:pt x="122" y="54"/>
                  </a:lnTo>
                  <a:lnTo>
                    <a:pt x="123" y="54"/>
                  </a:lnTo>
                  <a:lnTo>
                    <a:pt x="124" y="53"/>
                  </a:lnTo>
                  <a:lnTo>
                    <a:pt x="125" y="53"/>
                  </a:lnTo>
                  <a:lnTo>
                    <a:pt x="126" y="53"/>
                  </a:lnTo>
                  <a:lnTo>
                    <a:pt x="127" y="52"/>
                  </a:lnTo>
                  <a:lnTo>
                    <a:pt x="128" y="52"/>
                  </a:lnTo>
                  <a:lnTo>
                    <a:pt x="130" y="52"/>
                  </a:lnTo>
                  <a:lnTo>
                    <a:pt x="131" y="52"/>
                  </a:lnTo>
                  <a:lnTo>
                    <a:pt x="132" y="52"/>
                  </a:lnTo>
                  <a:lnTo>
                    <a:pt x="133" y="51"/>
                  </a:lnTo>
                  <a:lnTo>
                    <a:pt x="134" y="52"/>
                  </a:lnTo>
                  <a:lnTo>
                    <a:pt x="136" y="52"/>
                  </a:lnTo>
                  <a:lnTo>
                    <a:pt x="137" y="53"/>
                  </a:lnTo>
                  <a:lnTo>
                    <a:pt x="138" y="54"/>
                  </a:lnTo>
                  <a:lnTo>
                    <a:pt x="139" y="55"/>
                  </a:lnTo>
                  <a:lnTo>
                    <a:pt x="140" y="56"/>
                  </a:lnTo>
                  <a:lnTo>
                    <a:pt x="140" y="58"/>
                  </a:lnTo>
                  <a:lnTo>
                    <a:pt x="140" y="61"/>
                  </a:lnTo>
                  <a:lnTo>
                    <a:pt x="140" y="64"/>
                  </a:lnTo>
                  <a:lnTo>
                    <a:pt x="140" y="67"/>
                  </a:lnTo>
                  <a:lnTo>
                    <a:pt x="148" y="69"/>
                  </a:lnTo>
                  <a:lnTo>
                    <a:pt x="153" y="0"/>
                  </a:lnTo>
                  <a:lnTo>
                    <a:pt x="146" y="0"/>
                  </a:lnTo>
                  <a:lnTo>
                    <a:pt x="145" y="4"/>
                  </a:lnTo>
                  <a:lnTo>
                    <a:pt x="144" y="7"/>
                  </a:lnTo>
                  <a:lnTo>
                    <a:pt x="143" y="11"/>
                  </a:lnTo>
                  <a:lnTo>
                    <a:pt x="140" y="14"/>
                  </a:lnTo>
                  <a:lnTo>
                    <a:pt x="137" y="15"/>
                  </a:lnTo>
                  <a:lnTo>
                    <a:pt x="135" y="17"/>
                  </a:lnTo>
                  <a:lnTo>
                    <a:pt x="132" y="18"/>
                  </a:lnTo>
                  <a:lnTo>
                    <a:pt x="127" y="18"/>
                  </a:lnTo>
                  <a:lnTo>
                    <a:pt x="124" y="19"/>
                  </a:lnTo>
                  <a:lnTo>
                    <a:pt x="120" y="20"/>
                  </a:lnTo>
                  <a:lnTo>
                    <a:pt x="0" y="49"/>
                  </a:lnTo>
                  <a:lnTo>
                    <a:pt x="5" y="80"/>
                  </a:lnTo>
                  <a:lnTo>
                    <a:pt x="107" y="124"/>
                  </a:lnTo>
                  <a:lnTo>
                    <a:pt x="111" y="127"/>
                  </a:lnTo>
                  <a:lnTo>
                    <a:pt x="114" y="129"/>
                  </a:lnTo>
                  <a:lnTo>
                    <a:pt x="119" y="131"/>
                  </a:lnTo>
                  <a:lnTo>
                    <a:pt x="122" y="133"/>
                  </a:lnTo>
                  <a:lnTo>
                    <a:pt x="125" y="135"/>
                  </a:lnTo>
                  <a:lnTo>
                    <a:pt x="127" y="139"/>
                  </a:lnTo>
                  <a:lnTo>
                    <a:pt x="130" y="142"/>
                  </a:lnTo>
                  <a:lnTo>
                    <a:pt x="132" y="145"/>
                  </a:lnTo>
                  <a:lnTo>
                    <a:pt x="134" y="150"/>
                  </a:lnTo>
                  <a:lnTo>
                    <a:pt x="135" y="156"/>
                  </a:lnTo>
                  <a:lnTo>
                    <a:pt x="140" y="156"/>
                  </a:lnTo>
                  <a:lnTo>
                    <a:pt x="146" y="103"/>
                  </a:lnTo>
                  <a:lnTo>
                    <a:pt x="137" y="103"/>
                  </a:lnTo>
                  <a:lnTo>
                    <a:pt x="137" y="106"/>
                  </a:lnTo>
                  <a:lnTo>
                    <a:pt x="137" y="108"/>
                  </a:lnTo>
                  <a:lnTo>
                    <a:pt x="136" y="110"/>
                  </a:lnTo>
                  <a:lnTo>
                    <a:pt x="135" y="113"/>
                  </a:lnTo>
                  <a:lnTo>
                    <a:pt x="134" y="115"/>
                  </a:lnTo>
                  <a:lnTo>
                    <a:pt x="132" y="116"/>
                  </a:lnTo>
                  <a:lnTo>
                    <a:pt x="131" y="118"/>
                  </a:lnTo>
                  <a:lnTo>
                    <a:pt x="127" y="118"/>
                  </a:lnTo>
                  <a:lnTo>
                    <a:pt x="125" y="119"/>
                  </a:lnTo>
                  <a:lnTo>
                    <a:pt x="122" y="119"/>
                  </a:lnTo>
                  <a:lnTo>
                    <a:pt x="121" y="119"/>
                  </a:lnTo>
                  <a:lnTo>
                    <a:pt x="119" y="119"/>
                  </a:lnTo>
                  <a:lnTo>
                    <a:pt x="118" y="118"/>
                  </a:lnTo>
                  <a:lnTo>
                    <a:pt x="117" y="118"/>
                  </a:lnTo>
                  <a:lnTo>
                    <a:pt x="114" y="117"/>
                  </a:lnTo>
                  <a:lnTo>
                    <a:pt x="113" y="117"/>
                  </a:lnTo>
                  <a:lnTo>
                    <a:pt x="111" y="116"/>
                  </a:lnTo>
                  <a:lnTo>
                    <a:pt x="110" y="116"/>
                  </a:lnTo>
                  <a:lnTo>
                    <a:pt x="108" y="115"/>
                  </a:lnTo>
                  <a:lnTo>
                    <a:pt x="107" y="114"/>
                  </a:lnTo>
                  <a:lnTo>
                    <a:pt x="94" y="108"/>
                  </a:lnTo>
                  <a:lnTo>
                    <a:pt x="86" y="103"/>
                  </a:lnTo>
                </a:path>
              </a:pathLst>
            </a:custGeom>
            <a:noFill/>
            <a:ln w="3175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47" name="Freeform 1123"/>
            <p:cNvSpPr>
              <a:spLocks/>
            </p:cNvSpPr>
            <p:nvPr/>
          </p:nvSpPr>
          <p:spPr bwMode="auto">
            <a:xfrm>
              <a:off x="3520" y="2754"/>
              <a:ext cx="823" cy="823"/>
            </a:xfrm>
            <a:custGeom>
              <a:avLst/>
              <a:gdLst>
                <a:gd name="T0" fmla="*/ 13 w 1645"/>
                <a:gd name="T1" fmla="*/ 0 h 1645"/>
                <a:gd name="T2" fmla="*/ 15 w 1645"/>
                <a:gd name="T3" fmla="*/ 1 h 1645"/>
                <a:gd name="T4" fmla="*/ 17 w 1645"/>
                <a:gd name="T5" fmla="*/ 1 h 1645"/>
                <a:gd name="T6" fmla="*/ 19 w 1645"/>
                <a:gd name="T7" fmla="*/ 2 h 1645"/>
                <a:gd name="T8" fmla="*/ 21 w 1645"/>
                <a:gd name="T9" fmla="*/ 3 h 1645"/>
                <a:gd name="T10" fmla="*/ 22 w 1645"/>
                <a:gd name="T11" fmla="*/ 4 h 1645"/>
                <a:gd name="T12" fmla="*/ 24 w 1645"/>
                <a:gd name="T13" fmla="*/ 6 h 1645"/>
                <a:gd name="T14" fmla="*/ 25 w 1645"/>
                <a:gd name="T15" fmla="*/ 7 h 1645"/>
                <a:gd name="T16" fmla="*/ 26 w 1645"/>
                <a:gd name="T17" fmla="*/ 9 h 1645"/>
                <a:gd name="T18" fmla="*/ 26 w 1645"/>
                <a:gd name="T19" fmla="*/ 11 h 1645"/>
                <a:gd name="T20" fmla="*/ 26 w 1645"/>
                <a:gd name="T21" fmla="*/ 13 h 1645"/>
                <a:gd name="T22" fmla="*/ 26 w 1645"/>
                <a:gd name="T23" fmla="*/ 15 h 1645"/>
                <a:gd name="T24" fmla="*/ 26 w 1645"/>
                <a:gd name="T25" fmla="*/ 17 h 1645"/>
                <a:gd name="T26" fmla="*/ 25 w 1645"/>
                <a:gd name="T27" fmla="*/ 19 h 1645"/>
                <a:gd name="T28" fmla="*/ 24 w 1645"/>
                <a:gd name="T29" fmla="*/ 21 h 1645"/>
                <a:gd name="T30" fmla="*/ 22 w 1645"/>
                <a:gd name="T31" fmla="*/ 22 h 1645"/>
                <a:gd name="T32" fmla="*/ 21 w 1645"/>
                <a:gd name="T33" fmla="*/ 24 h 1645"/>
                <a:gd name="T34" fmla="*/ 19 w 1645"/>
                <a:gd name="T35" fmla="*/ 25 h 1645"/>
                <a:gd name="T36" fmla="*/ 17 w 1645"/>
                <a:gd name="T37" fmla="*/ 26 h 1645"/>
                <a:gd name="T38" fmla="*/ 15 w 1645"/>
                <a:gd name="T39" fmla="*/ 26 h 1645"/>
                <a:gd name="T40" fmla="*/ 13 w 1645"/>
                <a:gd name="T41" fmla="*/ 26 h 1645"/>
                <a:gd name="T42" fmla="*/ 11 w 1645"/>
                <a:gd name="T43" fmla="*/ 26 h 1645"/>
                <a:gd name="T44" fmla="*/ 9 w 1645"/>
                <a:gd name="T45" fmla="*/ 26 h 1645"/>
                <a:gd name="T46" fmla="*/ 7 w 1645"/>
                <a:gd name="T47" fmla="*/ 25 h 1645"/>
                <a:gd name="T48" fmla="*/ 6 w 1645"/>
                <a:gd name="T49" fmla="*/ 24 h 1645"/>
                <a:gd name="T50" fmla="*/ 4 w 1645"/>
                <a:gd name="T51" fmla="*/ 22 h 1645"/>
                <a:gd name="T52" fmla="*/ 3 w 1645"/>
                <a:gd name="T53" fmla="*/ 21 h 1645"/>
                <a:gd name="T54" fmla="*/ 2 w 1645"/>
                <a:gd name="T55" fmla="*/ 19 h 1645"/>
                <a:gd name="T56" fmla="*/ 1 w 1645"/>
                <a:gd name="T57" fmla="*/ 17 h 1645"/>
                <a:gd name="T58" fmla="*/ 1 w 1645"/>
                <a:gd name="T59" fmla="*/ 15 h 1645"/>
                <a:gd name="T60" fmla="*/ 0 w 1645"/>
                <a:gd name="T61" fmla="*/ 13 h 1645"/>
                <a:gd name="T62" fmla="*/ 1 w 1645"/>
                <a:gd name="T63" fmla="*/ 11 h 1645"/>
                <a:gd name="T64" fmla="*/ 1 w 1645"/>
                <a:gd name="T65" fmla="*/ 9 h 1645"/>
                <a:gd name="T66" fmla="*/ 2 w 1645"/>
                <a:gd name="T67" fmla="*/ 7 h 1645"/>
                <a:gd name="T68" fmla="*/ 3 w 1645"/>
                <a:gd name="T69" fmla="*/ 6 h 1645"/>
                <a:gd name="T70" fmla="*/ 4 w 1645"/>
                <a:gd name="T71" fmla="*/ 4 h 1645"/>
                <a:gd name="T72" fmla="*/ 6 w 1645"/>
                <a:gd name="T73" fmla="*/ 3 h 1645"/>
                <a:gd name="T74" fmla="*/ 7 w 1645"/>
                <a:gd name="T75" fmla="*/ 2 h 1645"/>
                <a:gd name="T76" fmla="*/ 9 w 1645"/>
                <a:gd name="T77" fmla="*/ 1 h 1645"/>
                <a:gd name="T78" fmla="*/ 11 w 1645"/>
                <a:gd name="T79" fmla="*/ 1 h 1645"/>
                <a:gd name="T80" fmla="*/ 13 w 1645"/>
                <a:gd name="T81" fmla="*/ 0 h 1645"/>
                <a:gd name="T82" fmla="*/ 13 w 1645"/>
                <a:gd name="T83" fmla="*/ 0 h 164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645"/>
                <a:gd name="T127" fmla="*/ 0 h 1645"/>
                <a:gd name="T128" fmla="*/ 1645 w 1645"/>
                <a:gd name="T129" fmla="*/ 1645 h 164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645" h="1645">
                  <a:moveTo>
                    <a:pt x="821" y="0"/>
                  </a:moveTo>
                  <a:lnTo>
                    <a:pt x="955" y="11"/>
                  </a:lnTo>
                  <a:lnTo>
                    <a:pt x="1082" y="42"/>
                  </a:lnTo>
                  <a:lnTo>
                    <a:pt x="1200" y="92"/>
                  </a:lnTo>
                  <a:lnTo>
                    <a:pt x="1307" y="159"/>
                  </a:lnTo>
                  <a:lnTo>
                    <a:pt x="1404" y="241"/>
                  </a:lnTo>
                  <a:lnTo>
                    <a:pt x="1486" y="337"/>
                  </a:lnTo>
                  <a:lnTo>
                    <a:pt x="1553" y="445"/>
                  </a:lnTo>
                  <a:lnTo>
                    <a:pt x="1603" y="563"/>
                  </a:lnTo>
                  <a:lnTo>
                    <a:pt x="1635" y="690"/>
                  </a:lnTo>
                  <a:lnTo>
                    <a:pt x="1645" y="824"/>
                  </a:lnTo>
                  <a:lnTo>
                    <a:pt x="1635" y="957"/>
                  </a:lnTo>
                  <a:lnTo>
                    <a:pt x="1603" y="1084"/>
                  </a:lnTo>
                  <a:lnTo>
                    <a:pt x="1553" y="1201"/>
                  </a:lnTo>
                  <a:lnTo>
                    <a:pt x="1486" y="1309"/>
                  </a:lnTo>
                  <a:lnTo>
                    <a:pt x="1404" y="1405"/>
                  </a:lnTo>
                  <a:lnTo>
                    <a:pt x="1307" y="1487"/>
                  </a:lnTo>
                  <a:lnTo>
                    <a:pt x="1200" y="1554"/>
                  </a:lnTo>
                  <a:lnTo>
                    <a:pt x="1082" y="1604"/>
                  </a:lnTo>
                  <a:lnTo>
                    <a:pt x="955" y="1634"/>
                  </a:lnTo>
                  <a:lnTo>
                    <a:pt x="821" y="1645"/>
                  </a:lnTo>
                  <a:lnTo>
                    <a:pt x="688" y="1634"/>
                  </a:lnTo>
                  <a:lnTo>
                    <a:pt x="561" y="1604"/>
                  </a:lnTo>
                  <a:lnTo>
                    <a:pt x="443" y="1554"/>
                  </a:lnTo>
                  <a:lnTo>
                    <a:pt x="336" y="1487"/>
                  </a:lnTo>
                  <a:lnTo>
                    <a:pt x="240" y="1405"/>
                  </a:lnTo>
                  <a:lnTo>
                    <a:pt x="158" y="1309"/>
                  </a:lnTo>
                  <a:lnTo>
                    <a:pt x="91" y="1201"/>
                  </a:lnTo>
                  <a:lnTo>
                    <a:pt x="41" y="1084"/>
                  </a:lnTo>
                  <a:lnTo>
                    <a:pt x="9" y="957"/>
                  </a:lnTo>
                  <a:lnTo>
                    <a:pt x="0" y="824"/>
                  </a:lnTo>
                  <a:lnTo>
                    <a:pt x="9" y="690"/>
                  </a:lnTo>
                  <a:lnTo>
                    <a:pt x="41" y="563"/>
                  </a:lnTo>
                  <a:lnTo>
                    <a:pt x="91" y="445"/>
                  </a:lnTo>
                  <a:lnTo>
                    <a:pt x="158" y="337"/>
                  </a:lnTo>
                  <a:lnTo>
                    <a:pt x="240" y="241"/>
                  </a:lnTo>
                  <a:lnTo>
                    <a:pt x="336" y="159"/>
                  </a:lnTo>
                  <a:lnTo>
                    <a:pt x="443" y="92"/>
                  </a:lnTo>
                  <a:lnTo>
                    <a:pt x="561" y="42"/>
                  </a:lnTo>
                  <a:lnTo>
                    <a:pt x="688" y="11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rgbClr val="001F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48" name="Freeform 1124"/>
            <p:cNvSpPr>
              <a:spLocks/>
            </p:cNvSpPr>
            <p:nvPr/>
          </p:nvSpPr>
          <p:spPr bwMode="auto">
            <a:xfrm>
              <a:off x="3525" y="2760"/>
              <a:ext cx="814" cy="813"/>
            </a:xfrm>
            <a:custGeom>
              <a:avLst/>
              <a:gdLst>
                <a:gd name="T0" fmla="*/ 0 w 1629"/>
                <a:gd name="T1" fmla="*/ 13 h 1626"/>
                <a:gd name="T2" fmla="*/ 0 w 1629"/>
                <a:gd name="T3" fmla="*/ 11 h 1626"/>
                <a:gd name="T4" fmla="*/ 0 w 1629"/>
                <a:gd name="T5" fmla="*/ 9 h 1626"/>
                <a:gd name="T6" fmla="*/ 1 w 1629"/>
                <a:gd name="T7" fmla="*/ 6 h 1626"/>
                <a:gd name="T8" fmla="*/ 2 w 1629"/>
                <a:gd name="T9" fmla="*/ 6 h 1626"/>
                <a:gd name="T10" fmla="*/ 3 w 1629"/>
                <a:gd name="T11" fmla="*/ 3 h 1626"/>
                <a:gd name="T12" fmla="*/ 5 w 1629"/>
                <a:gd name="T13" fmla="*/ 3 h 1626"/>
                <a:gd name="T14" fmla="*/ 6 w 1629"/>
                <a:gd name="T15" fmla="*/ 2 h 1626"/>
                <a:gd name="T16" fmla="*/ 8 w 1629"/>
                <a:gd name="T17" fmla="*/ 1 h 1626"/>
                <a:gd name="T18" fmla="*/ 10 w 1629"/>
                <a:gd name="T19" fmla="*/ 1 h 1626"/>
                <a:gd name="T20" fmla="*/ 12 w 1629"/>
                <a:gd name="T21" fmla="*/ 0 h 1626"/>
                <a:gd name="T22" fmla="*/ 14 w 1629"/>
                <a:gd name="T23" fmla="*/ 1 h 1626"/>
                <a:gd name="T24" fmla="*/ 16 w 1629"/>
                <a:gd name="T25" fmla="*/ 1 h 1626"/>
                <a:gd name="T26" fmla="*/ 18 w 1629"/>
                <a:gd name="T27" fmla="*/ 2 h 1626"/>
                <a:gd name="T28" fmla="*/ 20 w 1629"/>
                <a:gd name="T29" fmla="*/ 3 h 1626"/>
                <a:gd name="T30" fmla="*/ 21 w 1629"/>
                <a:gd name="T31" fmla="*/ 3 h 1626"/>
                <a:gd name="T32" fmla="*/ 22 w 1629"/>
                <a:gd name="T33" fmla="*/ 6 h 1626"/>
                <a:gd name="T34" fmla="*/ 24 w 1629"/>
                <a:gd name="T35" fmla="*/ 6 h 1626"/>
                <a:gd name="T36" fmla="*/ 24 w 1629"/>
                <a:gd name="T37" fmla="*/ 9 h 1626"/>
                <a:gd name="T38" fmla="*/ 25 w 1629"/>
                <a:gd name="T39" fmla="*/ 11 h 1626"/>
                <a:gd name="T40" fmla="*/ 25 w 1629"/>
                <a:gd name="T41" fmla="*/ 13 h 1626"/>
                <a:gd name="T42" fmla="*/ 25 w 1629"/>
                <a:gd name="T43" fmla="*/ 14 h 1626"/>
                <a:gd name="T44" fmla="*/ 24 w 1629"/>
                <a:gd name="T45" fmla="*/ 17 h 1626"/>
                <a:gd name="T46" fmla="*/ 24 w 1629"/>
                <a:gd name="T47" fmla="*/ 19 h 1626"/>
                <a:gd name="T48" fmla="*/ 22 w 1629"/>
                <a:gd name="T49" fmla="*/ 21 h 1626"/>
                <a:gd name="T50" fmla="*/ 21 w 1629"/>
                <a:gd name="T51" fmla="*/ 22 h 1626"/>
                <a:gd name="T52" fmla="*/ 20 w 1629"/>
                <a:gd name="T53" fmla="*/ 23 h 1626"/>
                <a:gd name="T54" fmla="*/ 18 w 1629"/>
                <a:gd name="T55" fmla="*/ 24 h 1626"/>
                <a:gd name="T56" fmla="*/ 16 w 1629"/>
                <a:gd name="T57" fmla="*/ 25 h 1626"/>
                <a:gd name="T58" fmla="*/ 14 w 1629"/>
                <a:gd name="T59" fmla="*/ 25 h 1626"/>
                <a:gd name="T60" fmla="*/ 12 w 1629"/>
                <a:gd name="T61" fmla="*/ 25 h 1626"/>
                <a:gd name="T62" fmla="*/ 10 w 1629"/>
                <a:gd name="T63" fmla="*/ 25 h 1626"/>
                <a:gd name="T64" fmla="*/ 8 w 1629"/>
                <a:gd name="T65" fmla="*/ 25 h 1626"/>
                <a:gd name="T66" fmla="*/ 6 w 1629"/>
                <a:gd name="T67" fmla="*/ 24 h 1626"/>
                <a:gd name="T68" fmla="*/ 5 w 1629"/>
                <a:gd name="T69" fmla="*/ 23 h 1626"/>
                <a:gd name="T70" fmla="*/ 3 w 1629"/>
                <a:gd name="T71" fmla="*/ 22 h 1626"/>
                <a:gd name="T72" fmla="*/ 2 w 1629"/>
                <a:gd name="T73" fmla="*/ 21 h 1626"/>
                <a:gd name="T74" fmla="*/ 1 w 1629"/>
                <a:gd name="T75" fmla="*/ 19 h 1626"/>
                <a:gd name="T76" fmla="*/ 0 w 1629"/>
                <a:gd name="T77" fmla="*/ 17 h 1626"/>
                <a:gd name="T78" fmla="*/ 0 w 1629"/>
                <a:gd name="T79" fmla="*/ 14 h 1626"/>
                <a:gd name="T80" fmla="*/ 0 w 1629"/>
                <a:gd name="T81" fmla="*/ 13 h 1626"/>
                <a:gd name="T82" fmla="*/ 0 w 1629"/>
                <a:gd name="T83" fmla="*/ 13 h 162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629"/>
                <a:gd name="T127" fmla="*/ 0 h 1626"/>
                <a:gd name="T128" fmla="*/ 1629 w 1629"/>
                <a:gd name="T129" fmla="*/ 1626 h 162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629" h="1626">
                  <a:moveTo>
                    <a:pt x="0" y="813"/>
                  </a:moveTo>
                  <a:lnTo>
                    <a:pt x="11" y="681"/>
                  </a:lnTo>
                  <a:lnTo>
                    <a:pt x="42" y="555"/>
                  </a:lnTo>
                  <a:lnTo>
                    <a:pt x="90" y="439"/>
                  </a:lnTo>
                  <a:lnTo>
                    <a:pt x="156" y="332"/>
                  </a:lnTo>
                  <a:lnTo>
                    <a:pt x="239" y="238"/>
                  </a:lnTo>
                  <a:lnTo>
                    <a:pt x="333" y="156"/>
                  </a:lnTo>
                  <a:lnTo>
                    <a:pt x="440" y="90"/>
                  </a:lnTo>
                  <a:lnTo>
                    <a:pt x="557" y="41"/>
                  </a:lnTo>
                  <a:lnTo>
                    <a:pt x="682" y="9"/>
                  </a:lnTo>
                  <a:lnTo>
                    <a:pt x="815" y="0"/>
                  </a:lnTo>
                  <a:lnTo>
                    <a:pt x="946" y="9"/>
                  </a:lnTo>
                  <a:lnTo>
                    <a:pt x="1072" y="41"/>
                  </a:lnTo>
                  <a:lnTo>
                    <a:pt x="1188" y="90"/>
                  </a:lnTo>
                  <a:lnTo>
                    <a:pt x="1295" y="156"/>
                  </a:lnTo>
                  <a:lnTo>
                    <a:pt x="1389" y="238"/>
                  </a:lnTo>
                  <a:lnTo>
                    <a:pt x="1471" y="332"/>
                  </a:lnTo>
                  <a:lnTo>
                    <a:pt x="1537" y="439"/>
                  </a:lnTo>
                  <a:lnTo>
                    <a:pt x="1587" y="555"/>
                  </a:lnTo>
                  <a:lnTo>
                    <a:pt x="1618" y="681"/>
                  </a:lnTo>
                  <a:lnTo>
                    <a:pt x="1629" y="813"/>
                  </a:lnTo>
                  <a:lnTo>
                    <a:pt x="1618" y="945"/>
                  </a:lnTo>
                  <a:lnTo>
                    <a:pt x="1587" y="1070"/>
                  </a:lnTo>
                  <a:lnTo>
                    <a:pt x="1537" y="1187"/>
                  </a:lnTo>
                  <a:lnTo>
                    <a:pt x="1471" y="1294"/>
                  </a:lnTo>
                  <a:lnTo>
                    <a:pt x="1389" y="1388"/>
                  </a:lnTo>
                  <a:lnTo>
                    <a:pt x="1295" y="1469"/>
                  </a:lnTo>
                  <a:lnTo>
                    <a:pt x="1188" y="1535"/>
                  </a:lnTo>
                  <a:lnTo>
                    <a:pt x="1072" y="1585"/>
                  </a:lnTo>
                  <a:lnTo>
                    <a:pt x="946" y="1616"/>
                  </a:lnTo>
                  <a:lnTo>
                    <a:pt x="814" y="1626"/>
                  </a:lnTo>
                  <a:lnTo>
                    <a:pt x="682" y="1616"/>
                  </a:lnTo>
                  <a:lnTo>
                    <a:pt x="557" y="1585"/>
                  </a:lnTo>
                  <a:lnTo>
                    <a:pt x="440" y="1535"/>
                  </a:lnTo>
                  <a:lnTo>
                    <a:pt x="333" y="1469"/>
                  </a:lnTo>
                  <a:lnTo>
                    <a:pt x="239" y="1388"/>
                  </a:lnTo>
                  <a:lnTo>
                    <a:pt x="156" y="1294"/>
                  </a:lnTo>
                  <a:lnTo>
                    <a:pt x="90" y="1187"/>
                  </a:lnTo>
                  <a:lnTo>
                    <a:pt x="42" y="1070"/>
                  </a:lnTo>
                  <a:lnTo>
                    <a:pt x="11" y="945"/>
                  </a:lnTo>
                  <a:lnTo>
                    <a:pt x="0" y="813"/>
                  </a:lnTo>
                  <a:close/>
                </a:path>
              </a:pathLst>
            </a:custGeom>
            <a:solidFill>
              <a:srgbClr val="00227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49" name="Freeform 1125"/>
            <p:cNvSpPr>
              <a:spLocks/>
            </p:cNvSpPr>
            <p:nvPr/>
          </p:nvSpPr>
          <p:spPr bwMode="auto">
            <a:xfrm>
              <a:off x="3529" y="2765"/>
              <a:ext cx="805" cy="804"/>
            </a:xfrm>
            <a:custGeom>
              <a:avLst/>
              <a:gdLst>
                <a:gd name="T0" fmla="*/ 0 w 1610"/>
                <a:gd name="T1" fmla="*/ 12 h 1610"/>
                <a:gd name="T2" fmla="*/ 1 w 1610"/>
                <a:gd name="T3" fmla="*/ 10 h 1610"/>
                <a:gd name="T4" fmla="*/ 1 w 1610"/>
                <a:gd name="T5" fmla="*/ 8 h 1610"/>
                <a:gd name="T6" fmla="*/ 2 w 1610"/>
                <a:gd name="T7" fmla="*/ 6 h 1610"/>
                <a:gd name="T8" fmla="*/ 3 w 1610"/>
                <a:gd name="T9" fmla="*/ 5 h 1610"/>
                <a:gd name="T10" fmla="*/ 3 w 1610"/>
                <a:gd name="T11" fmla="*/ 3 h 1610"/>
                <a:gd name="T12" fmla="*/ 6 w 1610"/>
                <a:gd name="T13" fmla="*/ 2 h 1610"/>
                <a:gd name="T14" fmla="*/ 6 w 1610"/>
                <a:gd name="T15" fmla="*/ 1 h 1610"/>
                <a:gd name="T16" fmla="*/ 9 w 1610"/>
                <a:gd name="T17" fmla="*/ 0 h 1610"/>
                <a:gd name="T18" fmla="*/ 11 w 1610"/>
                <a:gd name="T19" fmla="*/ 0 h 1610"/>
                <a:gd name="T20" fmla="*/ 13 w 1610"/>
                <a:gd name="T21" fmla="*/ 0 h 1610"/>
                <a:gd name="T22" fmla="*/ 14 w 1610"/>
                <a:gd name="T23" fmla="*/ 0 h 1610"/>
                <a:gd name="T24" fmla="*/ 17 w 1610"/>
                <a:gd name="T25" fmla="*/ 0 h 1610"/>
                <a:gd name="T26" fmla="*/ 19 w 1610"/>
                <a:gd name="T27" fmla="*/ 1 h 1610"/>
                <a:gd name="T28" fmla="*/ 21 w 1610"/>
                <a:gd name="T29" fmla="*/ 2 h 1610"/>
                <a:gd name="T30" fmla="*/ 22 w 1610"/>
                <a:gd name="T31" fmla="*/ 3 h 1610"/>
                <a:gd name="T32" fmla="*/ 23 w 1610"/>
                <a:gd name="T33" fmla="*/ 5 h 1610"/>
                <a:gd name="T34" fmla="*/ 24 w 1610"/>
                <a:gd name="T35" fmla="*/ 6 h 1610"/>
                <a:gd name="T36" fmla="*/ 25 w 1610"/>
                <a:gd name="T37" fmla="*/ 8 h 1610"/>
                <a:gd name="T38" fmla="*/ 25 w 1610"/>
                <a:gd name="T39" fmla="*/ 10 h 1610"/>
                <a:gd name="T40" fmla="*/ 25 w 1610"/>
                <a:gd name="T41" fmla="*/ 12 h 1610"/>
                <a:gd name="T42" fmla="*/ 25 w 1610"/>
                <a:gd name="T43" fmla="*/ 14 h 1610"/>
                <a:gd name="T44" fmla="*/ 25 w 1610"/>
                <a:gd name="T45" fmla="*/ 16 h 1610"/>
                <a:gd name="T46" fmla="*/ 24 w 1610"/>
                <a:gd name="T47" fmla="*/ 18 h 1610"/>
                <a:gd name="T48" fmla="*/ 23 w 1610"/>
                <a:gd name="T49" fmla="*/ 19 h 1610"/>
                <a:gd name="T50" fmla="*/ 22 w 1610"/>
                <a:gd name="T51" fmla="*/ 21 h 1610"/>
                <a:gd name="T52" fmla="*/ 21 w 1610"/>
                <a:gd name="T53" fmla="*/ 22 h 1610"/>
                <a:gd name="T54" fmla="*/ 19 w 1610"/>
                <a:gd name="T55" fmla="*/ 23 h 1610"/>
                <a:gd name="T56" fmla="*/ 17 w 1610"/>
                <a:gd name="T57" fmla="*/ 24 h 1610"/>
                <a:gd name="T58" fmla="*/ 14 w 1610"/>
                <a:gd name="T59" fmla="*/ 24 h 1610"/>
                <a:gd name="T60" fmla="*/ 13 w 1610"/>
                <a:gd name="T61" fmla="*/ 25 h 1610"/>
                <a:gd name="T62" fmla="*/ 11 w 1610"/>
                <a:gd name="T63" fmla="*/ 24 h 1610"/>
                <a:gd name="T64" fmla="*/ 9 w 1610"/>
                <a:gd name="T65" fmla="*/ 24 h 1610"/>
                <a:gd name="T66" fmla="*/ 6 w 1610"/>
                <a:gd name="T67" fmla="*/ 23 h 1610"/>
                <a:gd name="T68" fmla="*/ 6 w 1610"/>
                <a:gd name="T69" fmla="*/ 22 h 1610"/>
                <a:gd name="T70" fmla="*/ 3 w 1610"/>
                <a:gd name="T71" fmla="*/ 21 h 1610"/>
                <a:gd name="T72" fmla="*/ 3 w 1610"/>
                <a:gd name="T73" fmla="*/ 19 h 1610"/>
                <a:gd name="T74" fmla="*/ 2 w 1610"/>
                <a:gd name="T75" fmla="*/ 18 h 1610"/>
                <a:gd name="T76" fmla="*/ 1 w 1610"/>
                <a:gd name="T77" fmla="*/ 16 h 1610"/>
                <a:gd name="T78" fmla="*/ 1 w 1610"/>
                <a:gd name="T79" fmla="*/ 14 h 1610"/>
                <a:gd name="T80" fmla="*/ 1 w 1610"/>
                <a:gd name="T81" fmla="*/ 12 h 1610"/>
                <a:gd name="T82" fmla="*/ 1 w 1610"/>
                <a:gd name="T83" fmla="*/ 12 h 1610"/>
                <a:gd name="T84" fmla="*/ 0 w 1610"/>
                <a:gd name="T85" fmla="*/ 12 h 16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0"/>
                <a:gd name="T130" fmla="*/ 0 h 1610"/>
                <a:gd name="T131" fmla="*/ 1610 w 1610"/>
                <a:gd name="T132" fmla="*/ 1610 h 161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0" h="1610">
                  <a:moveTo>
                    <a:pt x="0" y="804"/>
                  </a:moveTo>
                  <a:lnTo>
                    <a:pt x="11" y="674"/>
                  </a:lnTo>
                  <a:lnTo>
                    <a:pt x="42" y="550"/>
                  </a:lnTo>
                  <a:lnTo>
                    <a:pt x="91" y="435"/>
                  </a:lnTo>
                  <a:lnTo>
                    <a:pt x="157" y="330"/>
                  </a:lnTo>
                  <a:lnTo>
                    <a:pt x="237" y="235"/>
                  </a:lnTo>
                  <a:lnTo>
                    <a:pt x="330" y="155"/>
                  </a:lnTo>
                  <a:lnTo>
                    <a:pt x="437" y="90"/>
                  </a:lnTo>
                  <a:lnTo>
                    <a:pt x="553" y="42"/>
                  </a:lnTo>
                  <a:lnTo>
                    <a:pt x="676" y="11"/>
                  </a:lnTo>
                  <a:lnTo>
                    <a:pt x="807" y="0"/>
                  </a:lnTo>
                  <a:lnTo>
                    <a:pt x="937" y="11"/>
                  </a:lnTo>
                  <a:lnTo>
                    <a:pt x="1061" y="42"/>
                  </a:lnTo>
                  <a:lnTo>
                    <a:pt x="1177" y="90"/>
                  </a:lnTo>
                  <a:lnTo>
                    <a:pt x="1282" y="155"/>
                  </a:lnTo>
                  <a:lnTo>
                    <a:pt x="1375" y="235"/>
                  </a:lnTo>
                  <a:lnTo>
                    <a:pt x="1456" y="330"/>
                  </a:lnTo>
                  <a:lnTo>
                    <a:pt x="1521" y="435"/>
                  </a:lnTo>
                  <a:lnTo>
                    <a:pt x="1570" y="550"/>
                  </a:lnTo>
                  <a:lnTo>
                    <a:pt x="1600" y="674"/>
                  </a:lnTo>
                  <a:lnTo>
                    <a:pt x="1610" y="804"/>
                  </a:lnTo>
                  <a:lnTo>
                    <a:pt x="1600" y="935"/>
                  </a:lnTo>
                  <a:lnTo>
                    <a:pt x="1570" y="1059"/>
                  </a:lnTo>
                  <a:lnTo>
                    <a:pt x="1521" y="1174"/>
                  </a:lnTo>
                  <a:lnTo>
                    <a:pt x="1456" y="1280"/>
                  </a:lnTo>
                  <a:lnTo>
                    <a:pt x="1375" y="1374"/>
                  </a:lnTo>
                  <a:lnTo>
                    <a:pt x="1282" y="1454"/>
                  </a:lnTo>
                  <a:lnTo>
                    <a:pt x="1177" y="1520"/>
                  </a:lnTo>
                  <a:lnTo>
                    <a:pt x="1061" y="1569"/>
                  </a:lnTo>
                  <a:lnTo>
                    <a:pt x="937" y="1599"/>
                  </a:lnTo>
                  <a:lnTo>
                    <a:pt x="806" y="1610"/>
                  </a:lnTo>
                  <a:lnTo>
                    <a:pt x="676" y="1599"/>
                  </a:lnTo>
                  <a:lnTo>
                    <a:pt x="553" y="1569"/>
                  </a:lnTo>
                  <a:lnTo>
                    <a:pt x="437" y="1520"/>
                  </a:lnTo>
                  <a:lnTo>
                    <a:pt x="330" y="1454"/>
                  </a:lnTo>
                  <a:lnTo>
                    <a:pt x="237" y="1374"/>
                  </a:lnTo>
                  <a:lnTo>
                    <a:pt x="157" y="1280"/>
                  </a:lnTo>
                  <a:lnTo>
                    <a:pt x="91" y="1174"/>
                  </a:lnTo>
                  <a:lnTo>
                    <a:pt x="42" y="1059"/>
                  </a:lnTo>
                  <a:lnTo>
                    <a:pt x="11" y="935"/>
                  </a:lnTo>
                  <a:lnTo>
                    <a:pt x="1" y="804"/>
                  </a:lnTo>
                  <a:lnTo>
                    <a:pt x="0" y="804"/>
                  </a:lnTo>
                  <a:close/>
                </a:path>
              </a:pathLst>
            </a:custGeom>
            <a:solidFill>
              <a:srgbClr val="0025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50" name="Freeform 1126"/>
            <p:cNvSpPr>
              <a:spLocks/>
            </p:cNvSpPr>
            <p:nvPr/>
          </p:nvSpPr>
          <p:spPr bwMode="auto">
            <a:xfrm>
              <a:off x="3534" y="2770"/>
              <a:ext cx="796" cy="796"/>
            </a:xfrm>
            <a:custGeom>
              <a:avLst/>
              <a:gdLst>
                <a:gd name="T0" fmla="*/ 0 w 1591"/>
                <a:gd name="T1" fmla="*/ 13 h 1591"/>
                <a:gd name="T2" fmla="*/ 1 w 1591"/>
                <a:gd name="T3" fmla="*/ 11 h 1591"/>
                <a:gd name="T4" fmla="*/ 1 w 1591"/>
                <a:gd name="T5" fmla="*/ 9 h 1591"/>
                <a:gd name="T6" fmla="*/ 2 w 1591"/>
                <a:gd name="T7" fmla="*/ 7 h 1591"/>
                <a:gd name="T8" fmla="*/ 3 w 1591"/>
                <a:gd name="T9" fmla="*/ 6 h 1591"/>
                <a:gd name="T10" fmla="*/ 4 w 1591"/>
                <a:gd name="T11" fmla="*/ 4 h 1591"/>
                <a:gd name="T12" fmla="*/ 6 w 1591"/>
                <a:gd name="T13" fmla="*/ 3 h 1591"/>
                <a:gd name="T14" fmla="*/ 7 w 1591"/>
                <a:gd name="T15" fmla="*/ 2 h 1591"/>
                <a:gd name="T16" fmla="*/ 9 w 1591"/>
                <a:gd name="T17" fmla="*/ 1 h 1591"/>
                <a:gd name="T18" fmla="*/ 11 w 1591"/>
                <a:gd name="T19" fmla="*/ 1 h 1591"/>
                <a:gd name="T20" fmla="*/ 13 w 1591"/>
                <a:gd name="T21" fmla="*/ 0 h 1591"/>
                <a:gd name="T22" fmla="*/ 15 w 1591"/>
                <a:gd name="T23" fmla="*/ 1 h 1591"/>
                <a:gd name="T24" fmla="*/ 17 w 1591"/>
                <a:gd name="T25" fmla="*/ 1 h 1591"/>
                <a:gd name="T26" fmla="*/ 19 w 1591"/>
                <a:gd name="T27" fmla="*/ 2 h 1591"/>
                <a:gd name="T28" fmla="*/ 20 w 1591"/>
                <a:gd name="T29" fmla="*/ 3 h 1591"/>
                <a:gd name="T30" fmla="*/ 22 w 1591"/>
                <a:gd name="T31" fmla="*/ 4 h 1591"/>
                <a:gd name="T32" fmla="*/ 23 w 1591"/>
                <a:gd name="T33" fmla="*/ 6 h 1591"/>
                <a:gd name="T34" fmla="*/ 24 w 1591"/>
                <a:gd name="T35" fmla="*/ 7 h 1591"/>
                <a:gd name="T36" fmla="*/ 25 w 1591"/>
                <a:gd name="T37" fmla="*/ 9 h 1591"/>
                <a:gd name="T38" fmla="*/ 25 w 1591"/>
                <a:gd name="T39" fmla="*/ 11 h 1591"/>
                <a:gd name="T40" fmla="*/ 25 w 1591"/>
                <a:gd name="T41" fmla="*/ 13 h 1591"/>
                <a:gd name="T42" fmla="*/ 25 w 1591"/>
                <a:gd name="T43" fmla="*/ 15 h 1591"/>
                <a:gd name="T44" fmla="*/ 25 w 1591"/>
                <a:gd name="T45" fmla="*/ 17 h 1591"/>
                <a:gd name="T46" fmla="*/ 24 w 1591"/>
                <a:gd name="T47" fmla="*/ 19 h 1591"/>
                <a:gd name="T48" fmla="*/ 23 w 1591"/>
                <a:gd name="T49" fmla="*/ 20 h 1591"/>
                <a:gd name="T50" fmla="*/ 22 w 1591"/>
                <a:gd name="T51" fmla="*/ 22 h 1591"/>
                <a:gd name="T52" fmla="*/ 20 w 1591"/>
                <a:gd name="T53" fmla="*/ 23 h 1591"/>
                <a:gd name="T54" fmla="*/ 19 w 1591"/>
                <a:gd name="T55" fmla="*/ 24 h 1591"/>
                <a:gd name="T56" fmla="*/ 17 w 1591"/>
                <a:gd name="T57" fmla="*/ 25 h 1591"/>
                <a:gd name="T58" fmla="*/ 15 w 1591"/>
                <a:gd name="T59" fmla="*/ 25 h 1591"/>
                <a:gd name="T60" fmla="*/ 13 w 1591"/>
                <a:gd name="T61" fmla="*/ 25 h 1591"/>
                <a:gd name="T62" fmla="*/ 11 w 1591"/>
                <a:gd name="T63" fmla="*/ 25 h 1591"/>
                <a:gd name="T64" fmla="*/ 9 w 1591"/>
                <a:gd name="T65" fmla="*/ 25 h 1591"/>
                <a:gd name="T66" fmla="*/ 7 w 1591"/>
                <a:gd name="T67" fmla="*/ 24 h 1591"/>
                <a:gd name="T68" fmla="*/ 6 w 1591"/>
                <a:gd name="T69" fmla="*/ 23 h 1591"/>
                <a:gd name="T70" fmla="*/ 4 w 1591"/>
                <a:gd name="T71" fmla="*/ 22 h 1591"/>
                <a:gd name="T72" fmla="*/ 3 w 1591"/>
                <a:gd name="T73" fmla="*/ 20 h 1591"/>
                <a:gd name="T74" fmla="*/ 2 w 1591"/>
                <a:gd name="T75" fmla="*/ 19 h 1591"/>
                <a:gd name="T76" fmla="*/ 1 w 1591"/>
                <a:gd name="T77" fmla="*/ 17 h 1591"/>
                <a:gd name="T78" fmla="*/ 1 w 1591"/>
                <a:gd name="T79" fmla="*/ 15 h 1591"/>
                <a:gd name="T80" fmla="*/ 0 w 1591"/>
                <a:gd name="T81" fmla="*/ 13 h 1591"/>
                <a:gd name="T82" fmla="*/ 0 w 1591"/>
                <a:gd name="T83" fmla="*/ 13 h 159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591"/>
                <a:gd name="T127" fmla="*/ 0 h 1591"/>
                <a:gd name="T128" fmla="*/ 1591 w 1591"/>
                <a:gd name="T129" fmla="*/ 1591 h 159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591" h="1591">
                  <a:moveTo>
                    <a:pt x="0" y="795"/>
                  </a:moveTo>
                  <a:lnTo>
                    <a:pt x="11" y="666"/>
                  </a:lnTo>
                  <a:lnTo>
                    <a:pt x="41" y="544"/>
                  </a:lnTo>
                  <a:lnTo>
                    <a:pt x="89" y="429"/>
                  </a:lnTo>
                  <a:lnTo>
                    <a:pt x="154" y="325"/>
                  </a:lnTo>
                  <a:lnTo>
                    <a:pt x="233" y="232"/>
                  </a:lnTo>
                  <a:lnTo>
                    <a:pt x="326" y="153"/>
                  </a:lnTo>
                  <a:lnTo>
                    <a:pt x="430" y="88"/>
                  </a:lnTo>
                  <a:lnTo>
                    <a:pt x="545" y="40"/>
                  </a:lnTo>
                  <a:lnTo>
                    <a:pt x="666" y="10"/>
                  </a:lnTo>
                  <a:lnTo>
                    <a:pt x="796" y="0"/>
                  </a:lnTo>
                  <a:lnTo>
                    <a:pt x="925" y="10"/>
                  </a:lnTo>
                  <a:lnTo>
                    <a:pt x="1048" y="40"/>
                  </a:lnTo>
                  <a:lnTo>
                    <a:pt x="1161" y="88"/>
                  </a:lnTo>
                  <a:lnTo>
                    <a:pt x="1266" y="153"/>
                  </a:lnTo>
                  <a:lnTo>
                    <a:pt x="1358" y="232"/>
                  </a:lnTo>
                  <a:lnTo>
                    <a:pt x="1439" y="325"/>
                  </a:lnTo>
                  <a:lnTo>
                    <a:pt x="1503" y="429"/>
                  </a:lnTo>
                  <a:lnTo>
                    <a:pt x="1551" y="544"/>
                  </a:lnTo>
                  <a:lnTo>
                    <a:pt x="1581" y="666"/>
                  </a:lnTo>
                  <a:lnTo>
                    <a:pt x="1591" y="795"/>
                  </a:lnTo>
                  <a:lnTo>
                    <a:pt x="1581" y="924"/>
                  </a:lnTo>
                  <a:lnTo>
                    <a:pt x="1551" y="1047"/>
                  </a:lnTo>
                  <a:lnTo>
                    <a:pt x="1503" y="1160"/>
                  </a:lnTo>
                  <a:lnTo>
                    <a:pt x="1439" y="1264"/>
                  </a:lnTo>
                  <a:lnTo>
                    <a:pt x="1358" y="1357"/>
                  </a:lnTo>
                  <a:lnTo>
                    <a:pt x="1266" y="1436"/>
                  </a:lnTo>
                  <a:lnTo>
                    <a:pt x="1161" y="1501"/>
                  </a:lnTo>
                  <a:lnTo>
                    <a:pt x="1048" y="1550"/>
                  </a:lnTo>
                  <a:lnTo>
                    <a:pt x="925" y="1580"/>
                  </a:lnTo>
                  <a:lnTo>
                    <a:pt x="795" y="1591"/>
                  </a:lnTo>
                  <a:lnTo>
                    <a:pt x="666" y="1580"/>
                  </a:lnTo>
                  <a:lnTo>
                    <a:pt x="545" y="1550"/>
                  </a:lnTo>
                  <a:lnTo>
                    <a:pt x="430" y="1501"/>
                  </a:lnTo>
                  <a:lnTo>
                    <a:pt x="326" y="1436"/>
                  </a:lnTo>
                  <a:lnTo>
                    <a:pt x="233" y="1357"/>
                  </a:lnTo>
                  <a:lnTo>
                    <a:pt x="154" y="1264"/>
                  </a:lnTo>
                  <a:lnTo>
                    <a:pt x="89" y="1160"/>
                  </a:lnTo>
                  <a:lnTo>
                    <a:pt x="41" y="1047"/>
                  </a:lnTo>
                  <a:lnTo>
                    <a:pt x="11" y="924"/>
                  </a:lnTo>
                  <a:lnTo>
                    <a:pt x="0" y="795"/>
                  </a:lnTo>
                  <a:close/>
                </a:path>
              </a:pathLst>
            </a:custGeom>
            <a:solidFill>
              <a:srgbClr val="00289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51" name="Freeform 1127"/>
            <p:cNvSpPr>
              <a:spLocks/>
            </p:cNvSpPr>
            <p:nvPr/>
          </p:nvSpPr>
          <p:spPr bwMode="auto">
            <a:xfrm>
              <a:off x="3539" y="2776"/>
              <a:ext cx="787" cy="785"/>
            </a:xfrm>
            <a:custGeom>
              <a:avLst/>
              <a:gdLst>
                <a:gd name="T0" fmla="*/ 0 w 1574"/>
                <a:gd name="T1" fmla="*/ 12 h 1572"/>
                <a:gd name="T2" fmla="*/ 1 w 1574"/>
                <a:gd name="T3" fmla="*/ 10 h 1572"/>
                <a:gd name="T4" fmla="*/ 1 w 1574"/>
                <a:gd name="T5" fmla="*/ 8 h 1572"/>
                <a:gd name="T6" fmla="*/ 2 w 1574"/>
                <a:gd name="T7" fmla="*/ 6 h 1572"/>
                <a:gd name="T8" fmla="*/ 3 w 1574"/>
                <a:gd name="T9" fmla="*/ 5 h 1572"/>
                <a:gd name="T10" fmla="*/ 3 w 1574"/>
                <a:gd name="T11" fmla="*/ 3 h 1572"/>
                <a:gd name="T12" fmla="*/ 6 w 1574"/>
                <a:gd name="T13" fmla="*/ 2 h 1572"/>
                <a:gd name="T14" fmla="*/ 6 w 1574"/>
                <a:gd name="T15" fmla="*/ 1 h 1572"/>
                <a:gd name="T16" fmla="*/ 9 w 1574"/>
                <a:gd name="T17" fmla="*/ 0 h 1572"/>
                <a:gd name="T18" fmla="*/ 11 w 1574"/>
                <a:gd name="T19" fmla="*/ 0 h 1572"/>
                <a:gd name="T20" fmla="*/ 12 w 1574"/>
                <a:gd name="T21" fmla="*/ 0 h 1572"/>
                <a:gd name="T22" fmla="*/ 14 w 1574"/>
                <a:gd name="T23" fmla="*/ 0 h 1572"/>
                <a:gd name="T24" fmla="*/ 17 w 1574"/>
                <a:gd name="T25" fmla="*/ 0 h 1572"/>
                <a:gd name="T26" fmla="*/ 18 w 1574"/>
                <a:gd name="T27" fmla="*/ 1 h 1572"/>
                <a:gd name="T28" fmla="*/ 20 w 1574"/>
                <a:gd name="T29" fmla="*/ 2 h 1572"/>
                <a:gd name="T30" fmla="*/ 21 w 1574"/>
                <a:gd name="T31" fmla="*/ 3 h 1572"/>
                <a:gd name="T32" fmla="*/ 23 w 1574"/>
                <a:gd name="T33" fmla="*/ 5 h 1572"/>
                <a:gd name="T34" fmla="*/ 24 w 1574"/>
                <a:gd name="T35" fmla="*/ 6 h 1572"/>
                <a:gd name="T36" fmla="*/ 24 w 1574"/>
                <a:gd name="T37" fmla="*/ 8 h 1572"/>
                <a:gd name="T38" fmla="*/ 25 w 1574"/>
                <a:gd name="T39" fmla="*/ 10 h 1572"/>
                <a:gd name="T40" fmla="*/ 25 w 1574"/>
                <a:gd name="T41" fmla="*/ 12 h 1572"/>
                <a:gd name="T42" fmla="*/ 25 w 1574"/>
                <a:gd name="T43" fmla="*/ 14 h 1572"/>
                <a:gd name="T44" fmla="*/ 24 w 1574"/>
                <a:gd name="T45" fmla="*/ 16 h 1572"/>
                <a:gd name="T46" fmla="*/ 24 w 1574"/>
                <a:gd name="T47" fmla="*/ 17 h 1572"/>
                <a:gd name="T48" fmla="*/ 23 w 1574"/>
                <a:gd name="T49" fmla="*/ 19 h 1572"/>
                <a:gd name="T50" fmla="*/ 21 w 1574"/>
                <a:gd name="T51" fmla="*/ 20 h 1572"/>
                <a:gd name="T52" fmla="*/ 20 w 1574"/>
                <a:gd name="T53" fmla="*/ 22 h 1572"/>
                <a:gd name="T54" fmla="*/ 18 w 1574"/>
                <a:gd name="T55" fmla="*/ 23 h 1572"/>
                <a:gd name="T56" fmla="*/ 17 w 1574"/>
                <a:gd name="T57" fmla="*/ 23 h 1572"/>
                <a:gd name="T58" fmla="*/ 14 w 1574"/>
                <a:gd name="T59" fmla="*/ 24 h 1572"/>
                <a:gd name="T60" fmla="*/ 12 w 1574"/>
                <a:gd name="T61" fmla="*/ 24 h 1572"/>
                <a:gd name="T62" fmla="*/ 11 w 1574"/>
                <a:gd name="T63" fmla="*/ 24 h 1572"/>
                <a:gd name="T64" fmla="*/ 9 w 1574"/>
                <a:gd name="T65" fmla="*/ 23 h 1572"/>
                <a:gd name="T66" fmla="*/ 6 w 1574"/>
                <a:gd name="T67" fmla="*/ 23 h 1572"/>
                <a:gd name="T68" fmla="*/ 6 w 1574"/>
                <a:gd name="T69" fmla="*/ 22 h 1572"/>
                <a:gd name="T70" fmla="*/ 3 w 1574"/>
                <a:gd name="T71" fmla="*/ 20 h 1572"/>
                <a:gd name="T72" fmla="*/ 3 w 1574"/>
                <a:gd name="T73" fmla="*/ 19 h 1572"/>
                <a:gd name="T74" fmla="*/ 2 w 1574"/>
                <a:gd name="T75" fmla="*/ 17 h 1572"/>
                <a:gd name="T76" fmla="*/ 1 w 1574"/>
                <a:gd name="T77" fmla="*/ 16 h 1572"/>
                <a:gd name="T78" fmla="*/ 1 w 1574"/>
                <a:gd name="T79" fmla="*/ 14 h 1572"/>
                <a:gd name="T80" fmla="*/ 1 w 1574"/>
                <a:gd name="T81" fmla="*/ 12 h 1572"/>
                <a:gd name="T82" fmla="*/ 1 w 1574"/>
                <a:gd name="T83" fmla="*/ 12 h 1572"/>
                <a:gd name="T84" fmla="*/ 0 w 1574"/>
                <a:gd name="T85" fmla="*/ 12 h 157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574"/>
                <a:gd name="T130" fmla="*/ 0 h 1572"/>
                <a:gd name="T131" fmla="*/ 1574 w 1574"/>
                <a:gd name="T132" fmla="*/ 1572 h 157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574" h="1572">
                  <a:moveTo>
                    <a:pt x="0" y="784"/>
                  </a:moveTo>
                  <a:lnTo>
                    <a:pt x="10" y="658"/>
                  </a:lnTo>
                  <a:lnTo>
                    <a:pt x="41" y="536"/>
                  </a:lnTo>
                  <a:lnTo>
                    <a:pt x="88" y="424"/>
                  </a:lnTo>
                  <a:lnTo>
                    <a:pt x="152" y="321"/>
                  </a:lnTo>
                  <a:lnTo>
                    <a:pt x="230" y="229"/>
                  </a:lnTo>
                  <a:lnTo>
                    <a:pt x="322" y="151"/>
                  </a:lnTo>
                  <a:lnTo>
                    <a:pt x="425" y="87"/>
                  </a:lnTo>
                  <a:lnTo>
                    <a:pt x="538" y="39"/>
                  </a:lnTo>
                  <a:lnTo>
                    <a:pt x="658" y="10"/>
                  </a:lnTo>
                  <a:lnTo>
                    <a:pt x="786" y="0"/>
                  </a:lnTo>
                  <a:lnTo>
                    <a:pt x="914" y="10"/>
                  </a:lnTo>
                  <a:lnTo>
                    <a:pt x="1034" y="39"/>
                  </a:lnTo>
                  <a:lnTo>
                    <a:pt x="1148" y="87"/>
                  </a:lnTo>
                  <a:lnTo>
                    <a:pt x="1251" y="151"/>
                  </a:lnTo>
                  <a:lnTo>
                    <a:pt x="1343" y="229"/>
                  </a:lnTo>
                  <a:lnTo>
                    <a:pt x="1421" y="321"/>
                  </a:lnTo>
                  <a:lnTo>
                    <a:pt x="1486" y="424"/>
                  </a:lnTo>
                  <a:lnTo>
                    <a:pt x="1534" y="536"/>
                  </a:lnTo>
                  <a:lnTo>
                    <a:pt x="1563" y="658"/>
                  </a:lnTo>
                  <a:lnTo>
                    <a:pt x="1574" y="784"/>
                  </a:lnTo>
                  <a:lnTo>
                    <a:pt x="1563" y="912"/>
                  </a:lnTo>
                  <a:lnTo>
                    <a:pt x="1534" y="1033"/>
                  </a:lnTo>
                  <a:lnTo>
                    <a:pt x="1486" y="1146"/>
                  </a:lnTo>
                  <a:lnTo>
                    <a:pt x="1421" y="1249"/>
                  </a:lnTo>
                  <a:lnTo>
                    <a:pt x="1343" y="1341"/>
                  </a:lnTo>
                  <a:lnTo>
                    <a:pt x="1251" y="1420"/>
                  </a:lnTo>
                  <a:lnTo>
                    <a:pt x="1148" y="1484"/>
                  </a:lnTo>
                  <a:lnTo>
                    <a:pt x="1034" y="1532"/>
                  </a:lnTo>
                  <a:lnTo>
                    <a:pt x="914" y="1562"/>
                  </a:lnTo>
                  <a:lnTo>
                    <a:pt x="785" y="1572"/>
                  </a:lnTo>
                  <a:lnTo>
                    <a:pt x="658" y="1562"/>
                  </a:lnTo>
                  <a:lnTo>
                    <a:pt x="538" y="1532"/>
                  </a:lnTo>
                  <a:lnTo>
                    <a:pt x="425" y="1484"/>
                  </a:lnTo>
                  <a:lnTo>
                    <a:pt x="322" y="1420"/>
                  </a:lnTo>
                  <a:lnTo>
                    <a:pt x="230" y="1341"/>
                  </a:lnTo>
                  <a:lnTo>
                    <a:pt x="152" y="1249"/>
                  </a:lnTo>
                  <a:lnTo>
                    <a:pt x="88" y="1146"/>
                  </a:lnTo>
                  <a:lnTo>
                    <a:pt x="41" y="1033"/>
                  </a:lnTo>
                  <a:lnTo>
                    <a:pt x="10" y="912"/>
                  </a:lnTo>
                  <a:lnTo>
                    <a:pt x="1" y="784"/>
                  </a:lnTo>
                  <a:lnTo>
                    <a:pt x="0" y="784"/>
                  </a:lnTo>
                  <a:close/>
                </a:path>
              </a:pathLst>
            </a:custGeom>
            <a:solidFill>
              <a:srgbClr val="002B9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52" name="Freeform 1128"/>
            <p:cNvSpPr>
              <a:spLocks/>
            </p:cNvSpPr>
            <p:nvPr/>
          </p:nvSpPr>
          <p:spPr bwMode="auto">
            <a:xfrm>
              <a:off x="3545" y="2779"/>
              <a:ext cx="778" cy="777"/>
            </a:xfrm>
            <a:custGeom>
              <a:avLst/>
              <a:gdLst>
                <a:gd name="T0" fmla="*/ 0 w 1556"/>
                <a:gd name="T1" fmla="*/ 12 h 1554"/>
                <a:gd name="T2" fmla="*/ 1 w 1556"/>
                <a:gd name="T3" fmla="*/ 11 h 1554"/>
                <a:gd name="T4" fmla="*/ 1 w 1556"/>
                <a:gd name="T5" fmla="*/ 9 h 1554"/>
                <a:gd name="T6" fmla="*/ 2 w 1556"/>
                <a:gd name="T7" fmla="*/ 6 h 1554"/>
                <a:gd name="T8" fmla="*/ 3 w 1556"/>
                <a:gd name="T9" fmla="*/ 5 h 1554"/>
                <a:gd name="T10" fmla="*/ 3 w 1556"/>
                <a:gd name="T11" fmla="*/ 3 h 1554"/>
                <a:gd name="T12" fmla="*/ 5 w 1556"/>
                <a:gd name="T13" fmla="*/ 3 h 1554"/>
                <a:gd name="T14" fmla="*/ 6 w 1556"/>
                <a:gd name="T15" fmla="*/ 2 h 1554"/>
                <a:gd name="T16" fmla="*/ 9 w 1556"/>
                <a:gd name="T17" fmla="*/ 1 h 1554"/>
                <a:gd name="T18" fmla="*/ 11 w 1556"/>
                <a:gd name="T19" fmla="*/ 1 h 1554"/>
                <a:gd name="T20" fmla="*/ 12 w 1556"/>
                <a:gd name="T21" fmla="*/ 0 h 1554"/>
                <a:gd name="T22" fmla="*/ 14 w 1556"/>
                <a:gd name="T23" fmla="*/ 1 h 1554"/>
                <a:gd name="T24" fmla="*/ 15 w 1556"/>
                <a:gd name="T25" fmla="*/ 1 h 1554"/>
                <a:gd name="T26" fmla="*/ 18 w 1556"/>
                <a:gd name="T27" fmla="*/ 2 h 1554"/>
                <a:gd name="T28" fmla="*/ 20 w 1556"/>
                <a:gd name="T29" fmla="*/ 3 h 1554"/>
                <a:gd name="T30" fmla="*/ 21 w 1556"/>
                <a:gd name="T31" fmla="*/ 3 h 1554"/>
                <a:gd name="T32" fmla="*/ 22 w 1556"/>
                <a:gd name="T33" fmla="*/ 5 h 1554"/>
                <a:gd name="T34" fmla="*/ 23 w 1556"/>
                <a:gd name="T35" fmla="*/ 6 h 1554"/>
                <a:gd name="T36" fmla="*/ 24 w 1556"/>
                <a:gd name="T37" fmla="*/ 9 h 1554"/>
                <a:gd name="T38" fmla="*/ 24 w 1556"/>
                <a:gd name="T39" fmla="*/ 11 h 1554"/>
                <a:gd name="T40" fmla="*/ 24 w 1556"/>
                <a:gd name="T41" fmla="*/ 12 h 1554"/>
                <a:gd name="T42" fmla="*/ 24 w 1556"/>
                <a:gd name="T43" fmla="*/ 14 h 1554"/>
                <a:gd name="T44" fmla="*/ 24 w 1556"/>
                <a:gd name="T45" fmla="*/ 15 h 1554"/>
                <a:gd name="T46" fmla="*/ 23 w 1556"/>
                <a:gd name="T47" fmla="*/ 18 h 1554"/>
                <a:gd name="T48" fmla="*/ 22 w 1556"/>
                <a:gd name="T49" fmla="*/ 20 h 1554"/>
                <a:gd name="T50" fmla="*/ 21 w 1556"/>
                <a:gd name="T51" fmla="*/ 21 h 1554"/>
                <a:gd name="T52" fmla="*/ 20 w 1556"/>
                <a:gd name="T53" fmla="*/ 22 h 1554"/>
                <a:gd name="T54" fmla="*/ 18 w 1556"/>
                <a:gd name="T55" fmla="*/ 23 h 1554"/>
                <a:gd name="T56" fmla="*/ 15 w 1556"/>
                <a:gd name="T57" fmla="*/ 24 h 1554"/>
                <a:gd name="T58" fmla="*/ 14 w 1556"/>
                <a:gd name="T59" fmla="*/ 24 h 1554"/>
                <a:gd name="T60" fmla="*/ 12 w 1556"/>
                <a:gd name="T61" fmla="*/ 24 h 1554"/>
                <a:gd name="T62" fmla="*/ 11 w 1556"/>
                <a:gd name="T63" fmla="*/ 24 h 1554"/>
                <a:gd name="T64" fmla="*/ 9 w 1556"/>
                <a:gd name="T65" fmla="*/ 24 h 1554"/>
                <a:gd name="T66" fmla="*/ 6 w 1556"/>
                <a:gd name="T67" fmla="*/ 23 h 1554"/>
                <a:gd name="T68" fmla="*/ 5 w 1556"/>
                <a:gd name="T69" fmla="*/ 22 h 1554"/>
                <a:gd name="T70" fmla="*/ 3 w 1556"/>
                <a:gd name="T71" fmla="*/ 21 h 1554"/>
                <a:gd name="T72" fmla="*/ 3 w 1556"/>
                <a:gd name="T73" fmla="*/ 20 h 1554"/>
                <a:gd name="T74" fmla="*/ 2 w 1556"/>
                <a:gd name="T75" fmla="*/ 18 h 1554"/>
                <a:gd name="T76" fmla="*/ 1 w 1556"/>
                <a:gd name="T77" fmla="*/ 15 h 1554"/>
                <a:gd name="T78" fmla="*/ 1 w 1556"/>
                <a:gd name="T79" fmla="*/ 14 h 1554"/>
                <a:gd name="T80" fmla="*/ 0 w 1556"/>
                <a:gd name="T81" fmla="*/ 12 h 1554"/>
                <a:gd name="T82" fmla="*/ 0 w 1556"/>
                <a:gd name="T83" fmla="*/ 12 h 155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556"/>
                <a:gd name="T127" fmla="*/ 0 h 1554"/>
                <a:gd name="T128" fmla="*/ 1556 w 1556"/>
                <a:gd name="T129" fmla="*/ 1554 h 155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556" h="1554">
                  <a:moveTo>
                    <a:pt x="0" y="776"/>
                  </a:moveTo>
                  <a:lnTo>
                    <a:pt x="11" y="651"/>
                  </a:lnTo>
                  <a:lnTo>
                    <a:pt x="41" y="531"/>
                  </a:lnTo>
                  <a:lnTo>
                    <a:pt x="87" y="420"/>
                  </a:lnTo>
                  <a:lnTo>
                    <a:pt x="150" y="318"/>
                  </a:lnTo>
                  <a:lnTo>
                    <a:pt x="228" y="228"/>
                  </a:lnTo>
                  <a:lnTo>
                    <a:pt x="319" y="150"/>
                  </a:lnTo>
                  <a:lnTo>
                    <a:pt x="421" y="86"/>
                  </a:lnTo>
                  <a:lnTo>
                    <a:pt x="532" y="40"/>
                  </a:lnTo>
                  <a:lnTo>
                    <a:pt x="652" y="9"/>
                  </a:lnTo>
                  <a:lnTo>
                    <a:pt x="778" y="0"/>
                  </a:lnTo>
                  <a:lnTo>
                    <a:pt x="904" y="9"/>
                  </a:lnTo>
                  <a:lnTo>
                    <a:pt x="1023" y="40"/>
                  </a:lnTo>
                  <a:lnTo>
                    <a:pt x="1135" y="86"/>
                  </a:lnTo>
                  <a:lnTo>
                    <a:pt x="1237" y="150"/>
                  </a:lnTo>
                  <a:lnTo>
                    <a:pt x="1328" y="228"/>
                  </a:lnTo>
                  <a:lnTo>
                    <a:pt x="1406" y="318"/>
                  </a:lnTo>
                  <a:lnTo>
                    <a:pt x="1468" y="420"/>
                  </a:lnTo>
                  <a:lnTo>
                    <a:pt x="1516" y="531"/>
                  </a:lnTo>
                  <a:lnTo>
                    <a:pt x="1545" y="651"/>
                  </a:lnTo>
                  <a:lnTo>
                    <a:pt x="1556" y="776"/>
                  </a:lnTo>
                  <a:lnTo>
                    <a:pt x="1545" y="903"/>
                  </a:lnTo>
                  <a:lnTo>
                    <a:pt x="1516" y="1023"/>
                  </a:lnTo>
                  <a:lnTo>
                    <a:pt x="1468" y="1135"/>
                  </a:lnTo>
                  <a:lnTo>
                    <a:pt x="1406" y="1237"/>
                  </a:lnTo>
                  <a:lnTo>
                    <a:pt x="1328" y="1326"/>
                  </a:lnTo>
                  <a:lnTo>
                    <a:pt x="1237" y="1404"/>
                  </a:lnTo>
                  <a:lnTo>
                    <a:pt x="1135" y="1467"/>
                  </a:lnTo>
                  <a:lnTo>
                    <a:pt x="1023" y="1515"/>
                  </a:lnTo>
                  <a:lnTo>
                    <a:pt x="904" y="1544"/>
                  </a:lnTo>
                  <a:lnTo>
                    <a:pt x="778" y="1554"/>
                  </a:lnTo>
                  <a:lnTo>
                    <a:pt x="652" y="1544"/>
                  </a:lnTo>
                  <a:lnTo>
                    <a:pt x="532" y="1515"/>
                  </a:lnTo>
                  <a:lnTo>
                    <a:pt x="421" y="1467"/>
                  </a:lnTo>
                  <a:lnTo>
                    <a:pt x="319" y="1404"/>
                  </a:lnTo>
                  <a:lnTo>
                    <a:pt x="228" y="1326"/>
                  </a:lnTo>
                  <a:lnTo>
                    <a:pt x="150" y="1237"/>
                  </a:lnTo>
                  <a:lnTo>
                    <a:pt x="87" y="1135"/>
                  </a:lnTo>
                  <a:lnTo>
                    <a:pt x="41" y="1023"/>
                  </a:lnTo>
                  <a:lnTo>
                    <a:pt x="11" y="903"/>
                  </a:lnTo>
                  <a:lnTo>
                    <a:pt x="0" y="776"/>
                  </a:lnTo>
                  <a:close/>
                </a:path>
              </a:pathLst>
            </a:custGeom>
            <a:solidFill>
              <a:srgbClr val="002E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53" name="Freeform 1129"/>
            <p:cNvSpPr>
              <a:spLocks/>
            </p:cNvSpPr>
            <p:nvPr/>
          </p:nvSpPr>
          <p:spPr bwMode="auto">
            <a:xfrm>
              <a:off x="3550" y="2784"/>
              <a:ext cx="767" cy="769"/>
            </a:xfrm>
            <a:custGeom>
              <a:avLst/>
              <a:gdLst>
                <a:gd name="T0" fmla="*/ 0 w 1534"/>
                <a:gd name="T1" fmla="*/ 13 h 1537"/>
                <a:gd name="T2" fmla="*/ 1 w 1534"/>
                <a:gd name="T3" fmla="*/ 11 h 1537"/>
                <a:gd name="T4" fmla="*/ 1 w 1534"/>
                <a:gd name="T5" fmla="*/ 9 h 1537"/>
                <a:gd name="T6" fmla="*/ 1 w 1534"/>
                <a:gd name="T7" fmla="*/ 7 h 1537"/>
                <a:gd name="T8" fmla="*/ 3 w 1534"/>
                <a:gd name="T9" fmla="*/ 5 h 1537"/>
                <a:gd name="T10" fmla="*/ 3 w 1534"/>
                <a:gd name="T11" fmla="*/ 4 h 1537"/>
                <a:gd name="T12" fmla="*/ 5 w 1534"/>
                <a:gd name="T13" fmla="*/ 3 h 1537"/>
                <a:gd name="T14" fmla="*/ 6 w 1534"/>
                <a:gd name="T15" fmla="*/ 2 h 1537"/>
                <a:gd name="T16" fmla="*/ 9 w 1534"/>
                <a:gd name="T17" fmla="*/ 1 h 1537"/>
                <a:gd name="T18" fmla="*/ 11 w 1534"/>
                <a:gd name="T19" fmla="*/ 1 h 1537"/>
                <a:gd name="T20" fmla="*/ 12 w 1534"/>
                <a:gd name="T21" fmla="*/ 0 h 1537"/>
                <a:gd name="T22" fmla="*/ 13 w 1534"/>
                <a:gd name="T23" fmla="*/ 1 h 1537"/>
                <a:gd name="T24" fmla="*/ 15 w 1534"/>
                <a:gd name="T25" fmla="*/ 1 h 1537"/>
                <a:gd name="T26" fmla="*/ 18 w 1534"/>
                <a:gd name="T27" fmla="*/ 2 h 1537"/>
                <a:gd name="T28" fmla="*/ 20 w 1534"/>
                <a:gd name="T29" fmla="*/ 3 h 1537"/>
                <a:gd name="T30" fmla="*/ 21 w 1534"/>
                <a:gd name="T31" fmla="*/ 4 h 1537"/>
                <a:gd name="T32" fmla="*/ 22 w 1534"/>
                <a:gd name="T33" fmla="*/ 5 h 1537"/>
                <a:gd name="T34" fmla="*/ 23 w 1534"/>
                <a:gd name="T35" fmla="*/ 7 h 1537"/>
                <a:gd name="T36" fmla="*/ 24 w 1534"/>
                <a:gd name="T37" fmla="*/ 9 h 1537"/>
                <a:gd name="T38" fmla="*/ 24 w 1534"/>
                <a:gd name="T39" fmla="*/ 11 h 1537"/>
                <a:gd name="T40" fmla="*/ 24 w 1534"/>
                <a:gd name="T41" fmla="*/ 13 h 1537"/>
                <a:gd name="T42" fmla="*/ 24 w 1534"/>
                <a:gd name="T43" fmla="*/ 14 h 1537"/>
                <a:gd name="T44" fmla="*/ 24 w 1534"/>
                <a:gd name="T45" fmla="*/ 16 h 1537"/>
                <a:gd name="T46" fmla="*/ 23 w 1534"/>
                <a:gd name="T47" fmla="*/ 18 h 1537"/>
                <a:gd name="T48" fmla="*/ 22 w 1534"/>
                <a:gd name="T49" fmla="*/ 20 h 1537"/>
                <a:gd name="T50" fmla="*/ 21 w 1534"/>
                <a:gd name="T51" fmla="*/ 21 h 1537"/>
                <a:gd name="T52" fmla="*/ 20 w 1534"/>
                <a:gd name="T53" fmla="*/ 22 h 1537"/>
                <a:gd name="T54" fmla="*/ 18 w 1534"/>
                <a:gd name="T55" fmla="*/ 23 h 1537"/>
                <a:gd name="T56" fmla="*/ 15 w 1534"/>
                <a:gd name="T57" fmla="*/ 24 h 1537"/>
                <a:gd name="T58" fmla="*/ 13 w 1534"/>
                <a:gd name="T59" fmla="*/ 24 h 1537"/>
                <a:gd name="T60" fmla="*/ 12 w 1534"/>
                <a:gd name="T61" fmla="*/ 25 h 1537"/>
                <a:gd name="T62" fmla="*/ 11 w 1534"/>
                <a:gd name="T63" fmla="*/ 24 h 1537"/>
                <a:gd name="T64" fmla="*/ 9 w 1534"/>
                <a:gd name="T65" fmla="*/ 24 h 1537"/>
                <a:gd name="T66" fmla="*/ 6 w 1534"/>
                <a:gd name="T67" fmla="*/ 23 h 1537"/>
                <a:gd name="T68" fmla="*/ 5 w 1534"/>
                <a:gd name="T69" fmla="*/ 22 h 1537"/>
                <a:gd name="T70" fmla="*/ 3 w 1534"/>
                <a:gd name="T71" fmla="*/ 21 h 1537"/>
                <a:gd name="T72" fmla="*/ 3 w 1534"/>
                <a:gd name="T73" fmla="*/ 20 h 1537"/>
                <a:gd name="T74" fmla="*/ 1 w 1534"/>
                <a:gd name="T75" fmla="*/ 18 h 1537"/>
                <a:gd name="T76" fmla="*/ 1 w 1534"/>
                <a:gd name="T77" fmla="*/ 16 h 1537"/>
                <a:gd name="T78" fmla="*/ 1 w 1534"/>
                <a:gd name="T79" fmla="*/ 14 h 1537"/>
                <a:gd name="T80" fmla="*/ 0 w 1534"/>
                <a:gd name="T81" fmla="*/ 13 h 1537"/>
                <a:gd name="T82" fmla="*/ 0 w 1534"/>
                <a:gd name="T83" fmla="*/ 13 h 1537"/>
                <a:gd name="T84" fmla="*/ 0 w 1534"/>
                <a:gd name="T85" fmla="*/ 13 h 153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534"/>
                <a:gd name="T130" fmla="*/ 0 h 1537"/>
                <a:gd name="T131" fmla="*/ 1534 w 1534"/>
                <a:gd name="T132" fmla="*/ 1537 h 153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534" h="1537">
                  <a:moveTo>
                    <a:pt x="0" y="769"/>
                  </a:moveTo>
                  <a:lnTo>
                    <a:pt x="10" y="645"/>
                  </a:lnTo>
                  <a:lnTo>
                    <a:pt x="38" y="527"/>
                  </a:lnTo>
                  <a:lnTo>
                    <a:pt x="85" y="416"/>
                  </a:lnTo>
                  <a:lnTo>
                    <a:pt x="148" y="316"/>
                  </a:lnTo>
                  <a:lnTo>
                    <a:pt x="225" y="227"/>
                  </a:lnTo>
                  <a:lnTo>
                    <a:pt x="313" y="150"/>
                  </a:lnTo>
                  <a:lnTo>
                    <a:pt x="414" y="87"/>
                  </a:lnTo>
                  <a:lnTo>
                    <a:pt x="525" y="41"/>
                  </a:lnTo>
                  <a:lnTo>
                    <a:pt x="643" y="11"/>
                  </a:lnTo>
                  <a:lnTo>
                    <a:pt x="767" y="0"/>
                  </a:lnTo>
                  <a:lnTo>
                    <a:pt x="892" y="11"/>
                  </a:lnTo>
                  <a:lnTo>
                    <a:pt x="1010" y="41"/>
                  </a:lnTo>
                  <a:lnTo>
                    <a:pt x="1121" y="87"/>
                  </a:lnTo>
                  <a:lnTo>
                    <a:pt x="1221" y="150"/>
                  </a:lnTo>
                  <a:lnTo>
                    <a:pt x="1310" y="227"/>
                  </a:lnTo>
                  <a:lnTo>
                    <a:pt x="1387" y="316"/>
                  </a:lnTo>
                  <a:lnTo>
                    <a:pt x="1449" y="416"/>
                  </a:lnTo>
                  <a:lnTo>
                    <a:pt x="1495" y="527"/>
                  </a:lnTo>
                  <a:lnTo>
                    <a:pt x="1525" y="645"/>
                  </a:lnTo>
                  <a:lnTo>
                    <a:pt x="1534" y="770"/>
                  </a:lnTo>
                  <a:lnTo>
                    <a:pt x="1525" y="895"/>
                  </a:lnTo>
                  <a:lnTo>
                    <a:pt x="1495" y="1013"/>
                  </a:lnTo>
                  <a:lnTo>
                    <a:pt x="1449" y="1122"/>
                  </a:lnTo>
                  <a:lnTo>
                    <a:pt x="1387" y="1223"/>
                  </a:lnTo>
                  <a:lnTo>
                    <a:pt x="1310" y="1312"/>
                  </a:lnTo>
                  <a:lnTo>
                    <a:pt x="1221" y="1389"/>
                  </a:lnTo>
                  <a:lnTo>
                    <a:pt x="1121" y="1452"/>
                  </a:lnTo>
                  <a:lnTo>
                    <a:pt x="1010" y="1498"/>
                  </a:lnTo>
                  <a:lnTo>
                    <a:pt x="892" y="1528"/>
                  </a:lnTo>
                  <a:lnTo>
                    <a:pt x="767" y="1537"/>
                  </a:lnTo>
                  <a:lnTo>
                    <a:pt x="643" y="1528"/>
                  </a:lnTo>
                  <a:lnTo>
                    <a:pt x="525" y="1498"/>
                  </a:lnTo>
                  <a:lnTo>
                    <a:pt x="414" y="1452"/>
                  </a:lnTo>
                  <a:lnTo>
                    <a:pt x="313" y="1389"/>
                  </a:lnTo>
                  <a:lnTo>
                    <a:pt x="225" y="1312"/>
                  </a:lnTo>
                  <a:lnTo>
                    <a:pt x="148" y="1223"/>
                  </a:lnTo>
                  <a:lnTo>
                    <a:pt x="85" y="1122"/>
                  </a:lnTo>
                  <a:lnTo>
                    <a:pt x="38" y="1013"/>
                  </a:lnTo>
                  <a:lnTo>
                    <a:pt x="10" y="895"/>
                  </a:lnTo>
                  <a:lnTo>
                    <a:pt x="0" y="770"/>
                  </a:lnTo>
                  <a:lnTo>
                    <a:pt x="0" y="769"/>
                  </a:lnTo>
                  <a:close/>
                </a:path>
              </a:pathLst>
            </a:custGeom>
            <a:solidFill>
              <a:srgbClr val="0031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54" name="Freeform 1130"/>
            <p:cNvSpPr>
              <a:spLocks/>
            </p:cNvSpPr>
            <p:nvPr/>
          </p:nvSpPr>
          <p:spPr bwMode="auto">
            <a:xfrm>
              <a:off x="3554" y="2790"/>
              <a:ext cx="759" cy="758"/>
            </a:xfrm>
            <a:custGeom>
              <a:avLst/>
              <a:gdLst>
                <a:gd name="T0" fmla="*/ 0 w 1519"/>
                <a:gd name="T1" fmla="*/ 11 h 1518"/>
                <a:gd name="T2" fmla="*/ 0 w 1519"/>
                <a:gd name="T3" fmla="*/ 9 h 1518"/>
                <a:gd name="T4" fmla="*/ 0 w 1519"/>
                <a:gd name="T5" fmla="*/ 8 h 1518"/>
                <a:gd name="T6" fmla="*/ 1 w 1519"/>
                <a:gd name="T7" fmla="*/ 6 h 1518"/>
                <a:gd name="T8" fmla="*/ 2 w 1519"/>
                <a:gd name="T9" fmla="*/ 4 h 1518"/>
                <a:gd name="T10" fmla="*/ 3 w 1519"/>
                <a:gd name="T11" fmla="*/ 3 h 1518"/>
                <a:gd name="T12" fmla="*/ 4 w 1519"/>
                <a:gd name="T13" fmla="*/ 2 h 1518"/>
                <a:gd name="T14" fmla="*/ 6 w 1519"/>
                <a:gd name="T15" fmla="*/ 1 h 1518"/>
                <a:gd name="T16" fmla="*/ 8 w 1519"/>
                <a:gd name="T17" fmla="*/ 0 h 1518"/>
                <a:gd name="T18" fmla="*/ 9 w 1519"/>
                <a:gd name="T19" fmla="*/ 0 h 1518"/>
                <a:gd name="T20" fmla="*/ 11 w 1519"/>
                <a:gd name="T21" fmla="*/ 0 h 1518"/>
                <a:gd name="T22" fmla="*/ 13 w 1519"/>
                <a:gd name="T23" fmla="*/ 0 h 1518"/>
                <a:gd name="T24" fmla="*/ 15 w 1519"/>
                <a:gd name="T25" fmla="*/ 0 h 1518"/>
                <a:gd name="T26" fmla="*/ 17 w 1519"/>
                <a:gd name="T27" fmla="*/ 1 h 1518"/>
                <a:gd name="T28" fmla="*/ 18 w 1519"/>
                <a:gd name="T29" fmla="*/ 2 h 1518"/>
                <a:gd name="T30" fmla="*/ 20 w 1519"/>
                <a:gd name="T31" fmla="*/ 3 h 1518"/>
                <a:gd name="T32" fmla="*/ 21 w 1519"/>
                <a:gd name="T33" fmla="*/ 4 h 1518"/>
                <a:gd name="T34" fmla="*/ 22 w 1519"/>
                <a:gd name="T35" fmla="*/ 6 h 1518"/>
                <a:gd name="T36" fmla="*/ 23 w 1519"/>
                <a:gd name="T37" fmla="*/ 8 h 1518"/>
                <a:gd name="T38" fmla="*/ 23 w 1519"/>
                <a:gd name="T39" fmla="*/ 9 h 1518"/>
                <a:gd name="T40" fmla="*/ 23 w 1519"/>
                <a:gd name="T41" fmla="*/ 11 h 1518"/>
                <a:gd name="T42" fmla="*/ 23 w 1519"/>
                <a:gd name="T43" fmla="*/ 13 h 1518"/>
                <a:gd name="T44" fmla="*/ 23 w 1519"/>
                <a:gd name="T45" fmla="*/ 15 h 1518"/>
                <a:gd name="T46" fmla="*/ 22 w 1519"/>
                <a:gd name="T47" fmla="*/ 17 h 1518"/>
                <a:gd name="T48" fmla="*/ 21 w 1519"/>
                <a:gd name="T49" fmla="*/ 18 h 1518"/>
                <a:gd name="T50" fmla="*/ 20 w 1519"/>
                <a:gd name="T51" fmla="*/ 20 h 1518"/>
                <a:gd name="T52" fmla="*/ 18 w 1519"/>
                <a:gd name="T53" fmla="*/ 21 h 1518"/>
                <a:gd name="T54" fmla="*/ 17 w 1519"/>
                <a:gd name="T55" fmla="*/ 22 h 1518"/>
                <a:gd name="T56" fmla="*/ 15 w 1519"/>
                <a:gd name="T57" fmla="*/ 23 h 1518"/>
                <a:gd name="T58" fmla="*/ 13 w 1519"/>
                <a:gd name="T59" fmla="*/ 23 h 1518"/>
                <a:gd name="T60" fmla="*/ 11 w 1519"/>
                <a:gd name="T61" fmla="*/ 23 h 1518"/>
                <a:gd name="T62" fmla="*/ 9 w 1519"/>
                <a:gd name="T63" fmla="*/ 23 h 1518"/>
                <a:gd name="T64" fmla="*/ 8 w 1519"/>
                <a:gd name="T65" fmla="*/ 23 h 1518"/>
                <a:gd name="T66" fmla="*/ 6 w 1519"/>
                <a:gd name="T67" fmla="*/ 22 h 1518"/>
                <a:gd name="T68" fmla="*/ 4 w 1519"/>
                <a:gd name="T69" fmla="*/ 21 h 1518"/>
                <a:gd name="T70" fmla="*/ 3 w 1519"/>
                <a:gd name="T71" fmla="*/ 20 h 1518"/>
                <a:gd name="T72" fmla="*/ 2 w 1519"/>
                <a:gd name="T73" fmla="*/ 18 h 1518"/>
                <a:gd name="T74" fmla="*/ 1 w 1519"/>
                <a:gd name="T75" fmla="*/ 17 h 1518"/>
                <a:gd name="T76" fmla="*/ 0 w 1519"/>
                <a:gd name="T77" fmla="*/ 15 h 1518"/>
                <a:gd name="T78" fmla="*/ 0 w 1519"/>
                <a:gd name="T79" fmla="*/ 13 h 1518"/>
                <a:gd name="T80" fmla="*/ 0 w 1519"/>
                <a:gd name="T81" fmla="*/ 11 h 1518"/>
                <a:gd name="T82" fmla="*/ 0 w 1519"/>
                <a:gd name="T83" fmla="*/ 11 h 1518"/>
                <a:gd name="T84" fmla="*/ 0 w 1519"/>
                <a:gd name="T85" fmla="*/ 11 h 151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519"/>
                <a:gd name="T130" fmla="*/ 0 h 1518"/>
                <a:gd name="T131" fmla="*/ 1519 w 1519"/>
                <a:gd name="T132" fmla="*/ 1518 h 151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519" h="1518">
                  <a:moveTo>
                    <a:pt x="0" y="758"/>
                  </a:moveTo>
                  <a:lnTo>
                    <a:pt x="10" y="636"/>
                  </a:lnTo>
                  <a:lnTo>
                    <a:pt x="39" y="519"/>
                  </a:lnTo>
                  <a:lnTo>
                    <a:pt x="85" y="411"/>
                  </a:lnTo>
                  <a:lnTo>
                    <a:pt x="147" y="311"/>
                  </a:lnTo>
                  <a:lnTo>
                    <a:pt x="223" y="222"/>
                  </a:lnTo>
                  <a:lnTo>
                    <a:pt x="312" y="147"/>
                  </a:lnTo>
                  <a:lnTo>
                    <a:pt x="410" y="85"/>
                  </a:lnTo>
                  <a:lnTo>
                    <a:pt x="520" y="39"/>
                  </a:lnTo>
                  <a:lnTo>
                    <a:pt x="636" y="10"/>
                  </a:lnTo>
                  <a:lnTo>
                    <a:pt x="759" y="0"/>
                  </a:lnTo>
                  <a:lnTo>
                    <a:pt x="883" y="10"/>
                  </a:lnTo>
                  <a:lnTo>
                    <a:pt x="1000" y="39"/>
                  </a:lnTo>
                  <a:lnTo>
                    <a:pt x="1108" y="85"/>
                  </a:lnTo>
                  <a:lnTo>
                    <a:pt x="1208" y="147"/>
                  </a:lnTo>
                  <a:lnTo>
                    <a:pt x="1297" y="222"/>
                  </a:lnTo>
                  <a:lnTo>
                    <a:pt x="1373" y="311"/>
                  </a:lnTo>
                  <a:lnTo>
                    <a:pt x="1434" y="411"/>
                  </a:lnTo>
                  <a:lnTo>
                    <a:pt x="1480" y="519"/>
                  </a:lnTo>
                  <a:lnTo>
                    <a:pt x="1509" y="636"/>
                  </a:lnTo>
                  <a:lnTo>
                    <a:pt x="1519" y="759"/>
                  </a:lnTo>
                  <a:lnTo>
                    <a:pt x="1509" y="882"/>
                  </a:lnTo>
                  <a:lnTo>
                    <a:pt x="1480" y="999"/>
                  </a:lnTo>
                  <a:lnTo>
                    <a:pt x="1434" y="1108"/>
                  </a:lnTo>
                  <a:lnTo>
                    <a:pt x="1373" y="1208"/>
                  </a:lnTo>
                  <a:lnTo>
                    <a:pt x="1297" y="1296"/>
                  </a:lnTo>
                  <a:lnTo>
                    <a:pt x="1208" y="1371"/>
                  </a:lnTo>
                  <a:lnTo>
                    <a:pt x="1108" y="1433"/>
                  </a:lnTo>
                  <a:lnTo>
                    <a:pt x="1000" y="1480"/>
                  </a:lnTo>
                  <a:lnTo>
                    <a:pt x="883" y="1508"/>
                  </a:lnTo>
                  <a:lnTo>
                    <a:pt x="759" y="1518"/>
                  </a:lnTo>
                  <a:lnTo>
                    <a:pt x="636" y="1508"/>
                  </a:lnTo>
                  <a:lnTo>
                    <a:pt x="520" y="1480"/>
                  </a:lnTo>
                  <a:lnTo>
                    <a:pt x="410" y="1433"/>
                  </a:lnTo>
                  <a:lnTo>
                    <a:pt x="312" y="1371"/>
                  </a:lnTo>
                  <a:lnTo>
                    <a:pt x="223" y="1296"/>
                  </a:lnTo>
                  <a:lnTo>
                    <a:pt x="147" y="1208"/>
                  </a:lnTo>
                  <a:lnTo>
                    <a:pt x="85" y="1108"/>
                  </a:lnTo>
                  <a:lnTo>
                    <a:pt x="39" y="999"/>
                  </a:lnTo>
                  <a:lnTo>
                    <a:pt x="10" y="882"/>
                  </a:lnTo>
                  <a:lnTo>
                    <a:pt x="0" y="759"/>
                  </a:lnTo>
                  <a:lnTo>
                    <a:pt x="0" y="758"/>
                  </a:lnTo>
                  <a:close/>
                </a:path>
              </a:pathLst>
            </a:custGeom>
            <a:solidFill>
              <a:srgbClr val="0034B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55" name="Freeform 1131"/>
            <p:cNvSpPr>
              <a:spLocks/>
            </p:cNvSpPr>
            <p:nvPr/>
          </p:nvSpPr>
          <p:spPr bwMode="auto">
            <a:xfrm>
              <a:off x="3559" y="2795"/>
              <a:ext cx="750" cy="750"/>
            </a:xfrm>
            <a:custGeom>
              <a:avLst/>
              <a:gdLst>
                <a:gd name="T0" fmla="*/ 0 w 1500"/>
                <a:gd name="T1" fmla="*/ 12 h 1500"/>
                <a:gd name="T2" fmla="*/ 1 w 1500"/>
                <a:gd name="T3" fmla="*/ 10 h 1500"/>
                <a:gd name="T4" fmla="*/ 1 w 1500"/>
                <a:gd name="T5" fmla="*/ 8 h 1500"/>
                <a:gd name="T6" fmla="*/ 1 w 1500"/>
                <a:gd name="T7" fmla="*/ 6 h 1500"/>
                <a:gd name="T8" fmla="*/ 3 w 1500"/>
                <a:gd name="T9" fmla="*/ 5 h 1500"/>
                <a:gd name="T10" fmla="*/ 3 w 1500"/>
                <a:gd name="T11" fmla="*/ 3 h 1500"/>
                <a:gd name="T12" fmla="*/ 5 w 1500"/>
                <a:gd name="T13" fmla="*/ 3 h 1500"/>
                <a:gd name="T14" fmla="*/ 6 w 1500"/>
                <a:gd name="T15" fmla="*/ 1 h 1500"/>
                <a:gd name="T16" fmla="*/ 9 w 1500"/>
                <a:gd name="T17" fmla="*/ 1 h 1500"/>
                <a:gd name="T18" fmla="*/ 10 w 1500"/>
                <a:gd name="T19" fmla="*/ 1 h 1500"/>
                <a:gd name="T20" fmla="*/ 12 w 1500"/>
                <a:gd name="T21" fmla="*/ 0 h 1500"/>
                <a:gd name="T22" fmla="*/ 13 w 1500"/>
                <a:gd name="T23" fmla="*/ 1 h 1500"/>
                <a:gd name="T24" fmla="*/ 15 w 1500"/>
                <a:gd name="T25" fmla="*/ 1 h 1500"/>
                <a:gd name="T26" fmla="*/ 18 w 1500"/>
                <a:gd name="T27" fmla="*/ 1 h 1500"/>
                <a:gd name="T28" fmla="*/ 19 w 1500"/>
                <a:gd name="T29" fmla="*/ 3 h 1500"/>
                <a:gd name="T30" fmla="*/ 21 w 1500"/>
                <a:gd name="T31" fmla="*/ 3 h 1500"/>
                <a:gd name="T32" fmla="*/ 22 w 1500"/>
                <a:gd name="T33" fmla="*/ 5 h 1500"/>
                <a:gd name="T34" fmla="*/ 23 w 1500"/>
                <a:gd name="T35" fmla="*/ 6 h 1500"/>
                <a:gd name="T36" fmla="*/ 23 w 1500"/>
                <a:gd name="T37" fmla="*/ 8 h 1500"/>
                <a:gd name="T38" fmla="*/ 23 w 1500"/>
                <a:gd name="T39" fmla="*/ 10 h 1500"/>
                <a:gd name="T40" fmla="*/ 23 w 1500"/>
                <a:gd name="T41" fmla="*/ 12 h 1500"/>
                <a:gd name="T42" fmla="*/ 23 w 1500"/>
                <a:gd name="T43" fmla="*/ 13 h 1500"/>
                <a:gd name="T44" fmla="*/ 23 w 1500"/>
                <a:gd name="T45" fmla="*/ 15 h 1500"/>
                <a:gd name="T46" fmla="*/ 23 w 1500"/>
                <a:gd name="T47" fmla="*/ 18 h 1500"/>
                <a:gd name="T48" fmla="*/ 22 w 1500"/>
                <a:gd name="T49" fmla="*/ 19 h 1500"/>
                <a:gd name="T50" fmla="*/ 21 w 1500"/>
                <a:gd name="T51" fmla="*/ 20 h 1500"/>
                <a:gd name="T52" fmla="*/ 19 w 1500"/>
                <a:gd name="T53" fmla="*/ 22 h 1500"/>
                <a:gd name="T54" fmla="*/ 18 w 1500"/>
                <a:gd name="T55" fmla="*/ 23 h 1500"/>
                <a:gd name="T56" fmla="*/ 15 w 1500"/>
                <a:gd name="T57" fmla="*/ 23 h 1500"/>
                <a:gd name="T58" fmla="*/ 13 w 1500"/>
                <a:gd name="T59" fmla="*/ 23 h 1500"/>
                <a:gd name="T60" fmla="*/ 12 w 1500"/>
                <a:gd name="T61" fmla="*/ 23 h 1500"/>
                <a:gd name="T62" fmla="*/ 10 w 1500"/>
                <a:gd name="T63" fmla="*/ 23 h 1500"/>
                <a:gd name="T64" fmla="*/ 9 w 1500"/>
                <a:gd name="T65" fmla="*/ 23 h 1500"/>
                <a:gd name="T66" fmla="*/ 6 w 1500"/>
                <a:gd name="T67" fmla="*/ 23 h 1500"/>
                <a:gd name="T68" fmla="*/ 5 w 1500"/>
                <a:gd name="T69" fmla="*/ 22 h 1500"/>
                <a:gd name="T70" fmla="*/ 3 w 1500"/>
                <a:gd name="T71" fmla="*/ 20 h 1500"/>
                <a:gd name="T72" fmla="*/ 3 w 1500"/>
                <a:gd name="T73" fmla="*/ 19 h 1500"/>
                <a:gd name="T74" fmla="*/ 1 w 1500"/>
                <a:gd name="T75" fmla="*/ 18 h 1500"/>
                <a:gd name="T76" fmla="*/ 1 w 1500"/>
                <a:gd name="T77" fmla="*/ 15 h 1500"/>
                <a:gd name="T78" fmla="*/ 1 w 1500"/>
                <a:gd name="T79" fmla="*/ 13 h 1500"/>
                <a:gd name="T80" fmla="*/ 1 w 1500"/>
                <a:gd name="T81" fmla="*/ 12 h 1500"/>
                <a:gd name="T82" fmla="*/ 1 w 1500"/>
                <a:gd name="T83" fmla="*/ 12 h 1500"/>
                <a:gd name="T84" fmla="*/ 0 w 1500"/>
                <a:gd name="T85" fmla="*/ 12 h 150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500"/>
                <a:gd name="T130" fmla="*/ 0 h 1500"/>
                <a:gd name="T131" fmla="*/ 1500 w 1500"/>
                <a:gd name="T132" fmla="*/ 1500 h 150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500" h="1500">
                  <a:moveTo>
                    <a:pt x="0" y="748"/>
                  </a:moveTo>
                  <a:lnTo>
                    <a:pt x="10" y="628"/>
                  </a:lnTo>
                  <a:lnTo>
                    <a:pt x="39" y="512"/>
                  </a:lnTo>
                  <a:lnTo>
                    <a:pt x="84" y="405"/>
                  </a:lnTo>
                  <a:lnTo>
                    <a:pt x="146" y="308"/>
                  </a:lnTo>
                  <a:lnTo>
                    <a:pt x="221" y="220"/>
                  </a:lnTo>
                  <a:lnTo>
                    <a:pt x="308" y="145"/>
                  </a:lnTo>
                  <a:lnTo>
                    <a:pt x="406" y="85"/>
                  </a:lnTo>
                  <a:lnTo>
                    <a:pt x="514" y="39"/>
                  </a:lnTo>
                  <a:lnTo>
                    <a:pt x="630" y="11"/>
                  </a:lnTo>
                  <a:lnTo>
                    <a:pt x="752" y="0"/>
                  </a:lnTo>
                  <a:lnTo>
                    <a:pt x="873" y="11"/>
                  </a:lnTo>
                  <a:lnTo>
                    <a:pt x="989" y="39"/>
                  </a:lnTo>
                  <a:lnTo>
                    <a:pt x="1096" y="85"/>
                  </a:lnTo>
                  <a:lnTo>
                    <a:pt x="1194" y="145"/>
                  </a:lnTo>
                  <a:lnTo>
                    <a:pt x="1281" y="220"/>
                  </a:lnTo>
                  <a:lnTo>
                    <a:pt x="1356" y="308"/>
                  </a:lnTo>
                  <a:lnTo>
                    <a:pt x="1417" y="405"/>
                  </a:lnTo>
                  <a:lnTo>
                    <a:pt x="1462" y="512"/>
                  </a:lnTo>
                  <a:lnTo>
                    <a:pt x="1490" y="628"/>
                  </a:lnTo>
                  <a:lnTo>
                    <a:pt x="1500" y="749"/>
                  </a:lnTo>
                  <a:lnTo>
                    <a:pt x="1490" y="871"/>
                  </a:lnTo>
                  <a:lnTo>
                    <a:pt x="1462" y="987"/>
                  </a:lnTo>
                  <a:lnTo>
                    <a:pt x="1417" y="1095"/>
                  </a:lnTo>
                  <a:lnTo>
                    <a:pt x="1356" y="1192"/>
                  </a:lnTo>
                  <a:lnTo>
                    <a:pt x="1281" y="1280"/>
                  </a:lnTo>
                  <a:lnTo>
                    <a:pt x="1194" y="1355"/>
                  </a:lnTo>
                  <a:lnTo>
                    <a:pt x="1096" y="1417"/>
                  </a:lnTo>
                  <a:lnTo>
                    <a:pt x="989" y="1462"/>
                  </a:lnTo>
                  <a:lnTo>
                    <a:pt x="873" y="1490"/>
                  </a:lnTo>
                  <a:lnTo>
                    <a:pt x="752" y="1500"/>
                  </a:lnTo>
                  <a:lnTo>
                    <a:pt x="630" y="1490"/>
                  </a:lnTo>
                  <a:lnTo>
                    <a:pt x="514" y="1462"/>
                  </a:lnTo>
                  <a:lnTo>
                    <a:pt x="406" y="1417"/>
                  </a:lnTo>
                  <a:lnTo>
                    <a:pt x="308" y="1355"/>
                  </a:lnTo>
                  <a:lnTo>
                    <a:pt x="221" y="1280"/>
                  </a:lnTo>
                  <a:lnTo>
                    <a:pt x="146" y="1192"/>
                  </a:lnTo>
                  <a:lnTo>
                    <a:pt x="84" y="1095"/>
                  </a:lnTo>
                  <a:lnTo>
                    <a:pt x="39" y="987"/>
                  </a:lnTo>
                  <a:lnTo>
                    <a:pt x="10" y="871"/>
                  </a:lnTo>
                  <a:lnTo>
                    <a:pt x="1" y="749"/>
                  </a:lnTo>
                  <a:lnTo>
                    <a:pt x="0" y="748"/>
                  </a:lnTo>
                  <a:close/>
                </a:path>
              </a:pathLst>
            </a:custGeom>
            <a:solidFill>
              <a:srgbClr val="0037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56" name="Freeform 1132"/>
            <p:cNvSpPr>
              <a:spLocks/>
            </p:cNvSpPr>
            <p:nvPr/>
          </p:nvSpPr>
          <p:spPr bwMode="auto">
            <a:xfrm>
              <a:off x="3564" y="2800"/>
              <a:ext cx="741" cy="741"/>
            </a:xfrm>
            <a:custGeom>
              <a:avLst/>
              <a:gdLst>
                <a:gd name="T0" fmla="*/ 11 w 1483"/>
                <a:gd name="T1" fmla="*/ 0 h 1481"/>
                <a:gd name="T2" fmla="*/ 13 w 1483"/>
                <a:gd name="T3" fmla="*/ 1 h 1481"/>
                <a:gd name="T4" fmla="*/ 15 w 1483"/>
                <a:gd name="T5" fmla="*/ 1 h 1481"/>
                <a:gd name="T6" fmla="*/ 16 w 1483"/>
                <a:gd name="T7" fmla="*/ 2 h 1481"/>
                <a:gd name="T8" fmla="*/ 18 w 1483"/>
                <a:gd name="T9" fmla="*/ 3 h 1481"/>
                <a:gd name="T10" fmla="*/ 19 w 1483"/>
                <a:gd name="T11" fmla="*/ 4 h 1481"/>
                <a:gd name="T12" fmla="*/ 20 w 1483"/>
                <a:gd name="T13" fmla="*/ 5 h 1481"/>
                <a:gd name="T14" fmla="*/ 21 w 1483"/>
                <a:gd name="T15" fmla="*/ 7 h 1481"/>
                <a:gd name="T16" fmla="*/ 22 w 1483"/>
                <a:gd name="T17" fmla="*/ 8 h 1481"/>
                <a:gd name="T18" fmla="*/ 23 w 1483"/>
                <a:gd name="T19" fmla="*/ 10 h 1481"/>
                <a:gd name="T20" fmla="*/ 23 w 1483"/>
                <a:gd name="T21" fmla="*/ 12 h 1481"/>
                <a:gd name="T22" fmla="*/ 23 w 1483"/>
                <a:gd name="T23" fmla="*/ 14 h 1481"/>
                <a:gd name="T24" fmla="*/ 22 w 1483"/>
                <a:gd name="T25" fmla="*/ 16 h 1481"/>
                <a:gd name="T26" fmla="*/ 21 w 1483"/>
                <a:gd name="T27" fmla="*/ 17 h 1481"/>
                <a:gd name="T28" fmla="*/ 20 w 1483"/>
                <a:gd name="T29" fmla="*/ 19 h 1481"/>
                <a:gd name="T30" fmla="*/ 19 w 1483"/>
                <a:gd name="T31" fmla="*/ 20 h 1481"/>
                <a:gd name="T32" fmla="*/ 18 w 1483"/>
                <a:gd name="T33" fmla="*/ 21 h 1481"/>
                <a:gd name="T34" fmla="*/ 16 w 1483"/>
                <a:gd name="T35" fmla="*/ 22 h 1481"/>
                <a:gd name="T36" fmla="*/ 15 w 1483"/>
                <a:gd name="T37" fmla="*/ 23 h 1481"/>
                <a:gd name="T38" fmla="*/ 13 w 1483"/>
                <a:gd name="T39" fmla="*/ 23 h 1481"/>
                <a:gd name="T40" fmla="*/ 11 w 1483"/>
                <a:gd name="T41" fmla="*/ 24 h 1481"/>
                <a:gd name="T42" fmla="*/ 9 w 1483"/>
                <a:gd name="T43" fmla="*/ 23 h 1481"/>
                <a:gd name="T44" fmla="*/ 7 w 1483"/>
                <a:gd name="T45" fmla="*/ 23 h 1481"/>
                <a:gd name="T46" fmla="*/ 6 w 1483"/>
                <a:gd name="T47" fmla="*/ 22 h 1481"/>
                <a:gd name="T48" fmla="*/ 4 w 1483"/>
                <a:gd name="T49" fmla="*/ 21 h 1481"/>
                <a:gd name="T50" fmla="*/ 3 w 1483"/>
                <a:gd name="T51" fmla="*/ 20 h 1481"/>
                <a:gd name="T52" fmla="*/ 2 w 1483"/>
                <a:gd name="T53" fmla="*/ 19 h 1481"/>
                <a:gd name="T54" fmla="*/ 1 w 1483"/>
                <a:gd name="T55" fmla="*/ 17 h 1481"/>
                <a:gd name="T56" fmla="*/ 0 w 1483"/>
                <a:gd name="T57" fmla="*/ 16 h 1481"/>
                <a:gd name="T58" fmla="*/ 0 w 1483"/>
                <a:gd name="T59" fmla="*/ 14 h 1481"/>
                <a:gd name="T60" fmla="*/ 0 w 1483"/>
                <a:gd name="T61" fmla="*/ 12 h 1481"/>
                <a:gd name="T62" fmla="*/ 0 w 1483"/>
                <a:gd name="T63" fmla="*/ 10 h 1481"/>
                <a:gd name="T64" fmla="*/ 0 w 1483"/>
                <a:gd name="T65" fmla="*/ 8 h 1481"/>
                <a:gd name="T66" fmla="*/ 1 w 1483"/>
                <a:gd name="T67" fmla="*/ 7 h 1481"/>
                <a:gd name="T68" fmla="*/ 2 w 1483"/>
                <a:gd name="T69" fmla="*/ 5 h 1481"/>
                <a:gd name="T70" fmla="*/ 3 w 1483"/>
                <a:gd name="T71" fmla="*/ 4 h 1481"/>
                <a:gd name="T72" fmla="*/ 4 w 1483"/>
                <a:gd name="T73" fmla="*/ 3 h 1481"/>
                <a:gd name="T74" fmla="*/ 6 w 1483"/>
                <a:gd name="T75" fmla="*/ 2 h 1481"/>
                <a:gd name="T76" fmla="*/ 7 w 1483"/>
                <a:gd name="T77" fmla="*/ 1 h 1481"/>
                <a:gd name="T78" fmla="*/ 9 w 1483"/>
                <a:gd name="T79" fmla="*/ 1 h 1481"/>
                <a:gd name="T80" fmla="*/ 11 w 1483"/>
                <a:gd name="T81" fmla="*/ 0 h 1481"/>
                <a:gd name="T82" fmla="*/ 11 w 1483"/>
                <a:gd name="T83" fmla="*/ 0 h 148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83"/>
                <a:gd name="T127" fmla="*/ 0 h 1481"/>
                <a:gd name="T128" fmla="*/ 1483 w 1483"/>
                <a:gd name="T129" fmla="*/ 1481 h 148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83" h="1481">
                  <a:moveTo>
                    <a:pt x="742" y="0"/>
                  </a:moveTo>
                  <a:lnTo>
                    <a:pt x="862" y="10"/>
                  </a:lnTo>
                  <a:lnTo>
                    <a:pt x="976" y="38"/>
                  </a:lnTo>
                  <a:lnTo>
                    <a:pt x="1082" y="82"/>
                  </a:lnTo>
                  <a:lnTo>
                    <a:pt x="1179" y="143"/>
                  </a:lnTo>
                  <a:lnTo>
                    <a:pt x="1266" y="216"/>
                  </a:lnTo>
                  <a:lnTo>
                    <a:pt x="1340" y="303"/>
                  </a:lnTo>
                  <a:lnTo>
                    <a:pt x="1400" y="401"/>
                  </a:lnTo>
                  <a:lnTo>
                    <a:pt x="1445" y="507"/>
                  </a:lnTo>
                  <a:lnTo>
                    <a:pt x="1473" y="620"/>
                  </a:lnTo>
                  <a:lnTo>
                    <a:pt x="1483" y="741"/>
                  </a:lnTo>
                  <a:lnTo>
                    <a:pt x="1473" y="861"/>
                  </a:lnTo>
                  <a:lnTo>
                    <a:pt x="1445" y="975"/>
                  </a:lnTo>
                  <a:lnTo>
                    <a:pt x="1400" y="1081"/>
                  </a:lnTo>
                  <a:lnTo>
                    <a:pt x="1340" y="1178"/>
                  </a:lnTo>
                  <a:lnTo>
                    <a:pt x="1266" y="1264"/>
                  </a:lnTo>
                  <a:lnTo>
                    <a:pt x="1179" y="1338"/>
                  </a:lnTo>
                  <a:lnTo>
                    <a:pt x="1082" y="1398"/>
                  </a:lnTo>
                  <a:lnTo>
                    <a:pt x="976" y="1444"/>
                  </a:lnTo>
                  <a:lnTo>
                    <a:pt x="862" y="1472"/>
                  </a:lnTo>
                  <a:lnTo>
                    <a:pt x="742" y="1481"/>
                  </a:lnTo>
                  <a:lnTo>
                    <a:pt x="621" y="1472"/>
                  </a:lnTo>
                  <a:lnTo>
                    <a:pt x="507" y="1444"/>
                  </a:lnTo>
                  <a:lnTo>
                    <a:pt x="401" y="1398"/>
                  </a:lnTo>
                  <a:lnTo>
                    <a:pt x="304" y="1338"/>
                  </a:lnTo>
                  <a:lnTo>
                    <a:pt x="217" y="1264"/>
                  </a:lnTo>
                  <a:lnTo>
                    <a:pt x="143" y="1178"/>
                  </a:lnTo>
                  <a:lnTo>
                    <a:pt x="83" y="1081"/>
                  </a:lnTo>
                  <a:lnTo>
                    <a:pt x="38" y="975"/>
                  </a:lnTo>
                  <a:lnTo>
                    <a:pt x="10" y="861"/>
                  </a:lnTo>
                  <a:lnTo>
                    <a:pt x="0" y="741"/>
                  </a:lnTo>
                  <a:lnTo>
                    <a:pt x="10" y="620"/>
                  </a:lnTo>
                  <a:lnTo>
                    <a:pt x="38" y="507"/>
                  </a:lnTo>
                  <a:lnTo>
                    <a:pt x="83" y="401"/>
                  </a:lnTo>
                  <a:lnTo>
                    <a:pt x="143" y="303"/>
                  </a:lnTo>
                  <a:lnTo>
                    <a:pt x="217" y="216"/>
                  </a:lnTo>
                  <a:lnTo>
                    <a:pt x="304" y="143"/>
                  </a:lnTo>
                  <a:lnTo>
                    <a:pt x="401" y="82"/>
                  </a:lnTo>
                  <a:lnTo>
                    <a:pt x="507" y="38"/>
                  </a:lnTo>
                  <a:lnTo>
                    <a:pt x="621" y="10"/>
                  </a:lnTo>
                  <a:lnTo>
                    <a:pt x="742" y="0"/>
                  </a:lnTo>
                  <a:close/>
                </a:path>
              </a:pathLst>
            </a:custGeom>
            <a:solidFill>
              <a:srgbClr val="003A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57" name="Freeform 1133"/>
            <p:cNvSpPr>
              <a:spLocks/>
            </p:cNvSpPr>
            <p:nvPr/>
          </p:nvSpPr>
          <p:spPr bwMode="auto">
            <a:xfrm>
              <a:off x="3518" y="2754"/>
              <a:ext cx="822" cy="823"/>
            </a:xfrm>
            <a:custGeom>
              <a:avLst/>
              <a:gdLst>
                <a:gd name="T0" fmla="*/ 12 w 1646"/>
                <a:gd name="T1" fmla="*/ 0 h 1645"/>
                <a:gd name="T2" fmla="*/ 14 w 1646"/>
                <a:gd name="T3" fmla="*/ 1 h 1645"/>
                <a:gd name="T4" fmla="*/ 16 w 1646"/>
                <a:gd name="T5" fmla="*/ 1 h 1645"/>
                <a:gd name="T6" fmla="*/ 18 w 1646"/>
                <a:gd name="T7" fmla="*/ 2 h 1645"/>
                <a:gd name="T8" fmla="*/ 20 w 1646"/>
                <a:gd name="T9" fmla="*/ 3 h 1645"/>
                <a:gd name="T10" fmla="*/ 21 w 1646"/>
                <a:gd name="T11" fmla="*/ 4 h 1645"/>
                <a:gd name="T12" fmla="*/ 23 w 1646"/>
                <a:gd name="T13" fmla="*/ 6 h 1645"/>
                <a:gd name="T14" fmla="*/ 24 w 1646"/>
                <a:gd name="T15" fmla="*/ 7 h 1645"/>
                <a:gd name="T16" fmla="*/ 25 w 1646"/>
                <a:gd name="T17" fmla="*/ 9 h 1645"/>
                <a:gd name="T18" fmla="*/ 25 w 1646"/>
                <a:gd name="T19" fmla="*/ 11 h 1645"/>
                <a:gd name="T20" fmla="*/ 25 w 1646"/>
                <a:gd name="T21" fmla="*/ 13 h 1645"/>
                <a:gd name="T22" fmla="*/ 25 w 1646"/>
                <a:gd name="T23" fmla="*/ 15 h 1645"/>
                <a:gd name="T24" fmla="*/ 25 w 1646"/>
                <a:gd name="T25" fmla="*/ 17 h 1645"/>
                <a:gd name="T26" fmla="*/ 24 w 1646"/>
                <a:gd name="T27" fmla="*/ 19 h 1645"/>
                <a:gd name="T28" fmla="*/ 23 w 1646"/>
                <a:gd name="T29" fmla="*/ 21 h 1645"/>
                <a:gd name="T30" fmla="*/ 21 w 1646"/>
                <a:gd name="T31" fmla="*/ 22 h 1645"/>
                <a:gd name="T32" fmla="*/ 20 w 1646"/>
                <a:gd name="T33" fmla="*/ 24 h 1645"/>
                <a:gd name="T34" fmla="*/ 18 w 1646"/>
                <a:gd name="T35" fmla="*/ 25 h 1645"/>
                <a:gd name="T36" fmla="*/ 16 w 1646"/>
                <a:gd name="T37" fmla="*/ 26 h 1645"/>
                <a:gd name="T38" fmla="*/ 14 w 1646"/>
                <a:gd name="T39" fmla="*/ 26 h 1645"/>
                <a:gd name="T40" fmla="*/ 12 w 1646"/>
                <a:gd name="T41" fmla="*/ 26 h 1645"/>
                <a:gd name="T42" fmla="*/ 10 w 1646"/>
                <a:gd name="T43" fmla="*/ 26 h 1645"/>
                <a:gd name="T44" fmla="*/ 8 w 1646"/>
                <a:gd name="T45" fmla="*/ 26 h 1645"/>
                <a:gd name="T46" fmla="*/ 6 w 1646"/>
                <a:gd name="T47" fmla="*/ 25 h 1645"/>
                <a:gd name="T48" fmla="*/ 5 w 1646"/>
                <a:gd name="T49" fmla="*/ 24 h 1645"/>
                <a:gd name="T50" fmla="*/ 3 w 1646"/>
                <a:gd name="T51" fmla="*/ 22 h 1645"/>
                <a:gd name="T52" fmla="*/ 2 w 1646"/>
                <a:gd name="T53" fmla="*/ 21 h 1645"/>
                <a:gd name="T54" fmla="*/ 1 w 1646"/>
                <a:gd name="T55" fmla="*/ 19 h 1645"/>
                <a:gd name="T56" fmla="*/ 0 w 1646"/>
                <a:gd name="T57" fmla="*/ 17 h 1645"/>
                <a:gd name="T58" fmla="*/ 0 w 1646"/>
                <a:gd name="T59" fmla="*/ 15 h 1645"/>
                <a:gd name="T60" fmla="*/ 0 w 1646"/>
                <a:gd name="T61" fmla="*/ 13 h 1645"/>
                <a:gd name="T62" fmla="*/ 0 w 1646"/>
                <a:gd name="T63" fmla="*/ 11 h 1645"/>
                <a:gd name="T64" fmla="*/ 0 w 1646"/>
                <a:gd name="T65" fmla="*/ 9 h 1645"/>
                <a:gd name="T66" fmla="*/ 1 w 1646"/>
                <a:gd name="T67" fmla="*/ 7 h 1645"/>
                <a:gd name="T68" fmla="*/ 2 w 1646"/>
                <a:gd name="T69" fmla="*/ 6 h 1645"/>
                <a:gd name="T70" fmla="*/ 3 w 1646"/>
                <a:gd name="T71" fmla="*/ 4 h 1645"/>
                <a:gd name="T72" fmla="*/ 5 w 1646"/>
                <a:gd name="T73" fmla="*/ 3 h 1645"/>
                <a:gd name="T74" fmla="*/ 6 w 1646"/>
                <a:gd name="T75" fmla="*/ 2 h 1645"/>
                <a:gd name="T76" fmla="*/ 8 w 1646"/>
                <a:gd name="T77" fmla="*/ 1 h 1645"/>
                <a:gd name="T78" fmla="*/ 10 w 1646"/>
                <a:gd name="T79" fmla="*/ 1 h 1645"/>
                <a:gd name="T80" fmla="*/ 12 w 1646"/>
                <a:gd name="T81" fmla="*/ 0 h 1645"/>
                <a:gd name="T82" fmla="*/ 12 w 1646"/>
                <a:gd name="T83" fmla="*/ 0 h 164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646"/>
                <a:gd name="T127" fmla="*/ 0 h 1645"/>
                <a:gd name="T128" fmla="*/ 1646 w 1646"/>
                <a:gd name="T129" fmla="*/ 1645 h 164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646" h="1645">
                  <a:moveTo>
                    <a:pt x="824" y="0"/>
                  </a:moveTo>
                  <a:lnTo>
                    <a:pt x="958" y="11"/>
                  </a:lnTo>
                  <a:lnTo>
                    <a:pt x="1085" y="42"/>
                  </a:lnTo>
                  <a:lnTo>
                    <a:pt x="1203" y="92"/>
                  </a:lnTo>
                  <a:lnTo>
                    <a:pt x="1310" y="159"/>
                  </a:lnTo>
                  <a:lnTo>
                    <a:pt x="1407" y="241"/>
                  </a:lnTo>
                  <a:lnTo>
                    <a:pt x="1488" y="337"/>
                  </a:lnTo>
                  <a:lnTo>
                    <a:pt x="1555" y="445"/>
                  </a:lnTo>
                  <a:lnTo>
                    <a:pt x="1605" y="563"/>
                  </a:lnTo>
                  <a:lnTo>
                    <a:pt x="1635" y="690"/>
                  </a:lnTo>
                  <a:lnTo>
                    <a:pt x="1646" y="824"/>
                  </a:lnTo>
                  <a:lnTo>
                    <a:pt x="1635" y="957"/>
                  </a:lnTo>
                  <a:lnTo>
                    <a:pt x="1605" y="1084"/>
                  </a:lnTo>
                  <a:lnTo>
                    <a:pt x="1555" y="1201"/>
                  </a:lnTo>
                  <a:lnTo>
                    <a:pt x="1488" y="1309"/>
                  </a:lnTo>
                  <a:lnTo>
                    <a:pt x="1407" y="1405"/>
                  </a:lnTo>
                  <a:lnTo>
                    <a:pt x="1310" y="1487"/>
                  </a:lnTo>
                  <a:lnTo>
                    <a:pt x="1203" y="1554"/>
                  </a:lnTo>
                  <a:lnTo>
                    <a:pt x="1085" y="1604"/>
                  </a:lnTo>
                  <a:lnTo>
                    <a:pt x="958" y="1634"/>
                  </a:lnTo>
                  <a:lnTo>
                    <a:pt x="825" y="1645"/>
                  </a:lnTo>
                  <a:lnTo>
                    <a:pt x="690" y="1634"/>
                  </a:lnTo>
                  <a:lnTo>
                    <a:pt x="564" y="1604"/>
                  </a:lnTo>
                  <a:lnTo>
                    <a:pt x="446" y="1554"/>
                  </a:lnTo>
                  <a:lnTo>
                    <a:pt x="338" y="1487"/>
                  </a:lnTo>
                  <a:lnTo>
                    <a:pt x="242" y="1405"/>
                  </a:lnTo>
                  <a:lnTo>
                    <a:pt x="160" y="1309"/>
                  </a:lnTo>
                  <a:lnTo>
                    <a:pt x="92" y="1201"/>
                  </a:lnTo>
                  <a:lnTo>
                    <a:pt x="43" y="1084"/>
                  </a:lnTo>
                  <a:lnTo>
                    <a:pt x="11" y="957"/>
                  </a:lnTo>
                  <a:lnTo>
                    <a:pt x="0" y="824"/>
                  </a:lnTo>
                  <a:lnTo>
                    <a:pt x="11" y="690"/>
                  </a:lnTo>
                  <a:lnTo>
                    <a:pt x="43" y="563"/>
                  </a:lnTo>
                  <a:lnTo>
                    <a:pt x="92" y="445"/>
                  </a:lnTo>
                  <a:lnTo>
                    <a:pt x="160" y="337"/>
                  </a:lnTo>
                  <a:lnTo>
                    <a:pt x="242" y="241"/>
                  </a:lnTo>
                  <a:lnTo>
                    <a:pt x="338" y="159"/>
                  </a:lnTo>
                  <a:lnTo>
                    <a:pt x="446" y="92"/>
                  </a:lnTo>
                  <a:lnTo>
                    <a:pt x="564" y="42"/>
                  </a:lnTo>
                  <a:lnTo>
                    <a:pt x="690" y="11"/>
                  </a:lnTo>
                  <a:lnTo>
                    <a:pt x="825" y="0"/>
                  </a:lnTo>
                </a:path>
              </a:pathLst>
            </a:custGeom>
            <a:noFill/>
            <a:ln w="23813">
              <a:solidFill>
                <a:srgbClr val="D9B1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58" name="Freeform 1134"/>
            <p:cNvSpPr>
              <a:spLocks/>
            </p:cNvSpPr>
            <p:nvPr/>
          </p:nvSpPr>
          <p:spPr bwMode="auto">
            <a:xfrm>
              <a:off x="3517" y="2753"/>
              <a:ext cx="822" cy="823"/>
            </a:xfrm>
            <a:custGeom>
              <a:avLst/>
              <a:gdLst>
                <a:gd name="T0" fmla="*/ 12 w 1646"/>
                <a:gd name="T1" fmla="*/ 0 h 1646"/>
                <a:gd name="T2" fmla="*/ 14 w 1646"/>
                <a:gd name="T3" fmla="*/ 1 h 1646"/>
                <a:gd name="T4" fmla="*/ 16 w 1646"/>
                <a:gd name="T5" fmla="*/ 1 h 1646"/>
                <a:gd name="T6" fmla="*/ 18 w 1646"/>
                <a:gd name="T7" fmla="*/ 2 h 1646"/>
                <a:gd name="T8" fmla="*/ 20 w 1646"/>
                <a:gd name="T9" fmla="*/ 3 h 1646"/>
                <a:gd name="T10" fmla="*/ 21 w 1646"/>
                <a:gd name="T11" fmla="*/ 3 h 1646"/>
                <a:gd name="T12" fmla="*/ 23 w 1646"/>
                <a:gd name="T13" fmla="*/ 6 h 1646"/>
                <a:gd name="T14" fmla="*/ 24 w 1646"/>
                <a:gd name="T15" fmla="*/ 6 h 1646"/>
                <a:gd name="T16" fmla="*/ 25 w 1646"/>
                <a:gd name="T17" fmla="*/ 9 h 1646"/>
                <a:gd name="T18" fmla="*/ 25 w 1646"/>
                <a:gd name="T19" fmla="*/ 11 h 1646"/>
                <a:gd name="T20" fmla="*/ 25 w 1646"/>
                <a:gd name="T21" fmla="*/ 13 h 1646"/>
                <a:gd name="T22" fmla="*/ 25 w 1646"/>
                <a:gd name="T23" fmla="*/ 14 h 1646"/>
                <a:gd name="T24" fmla="*/ 25 w 1646"/>
                <a:gd name="T25" fmla="*/ 17 h 1646"/>
                <a:gd name="T26" fmla="*/ 24 w 1646"/>
                <a:gd name="T27" fmla="*/ 19 h 1646"/>
                <a:gd name="T28" fmla="*/ 23 w 1646"/>
                <a:gd name="T29" fmla="*/ 21 h 1646"/>
                <a:gd name="T30" fmla="*/ 21 w 1646"/>
                <a:gd name="T31" fmla="*/ 22 h 1646"/>
                <a:gd name="T32" fmla="*/ 20 w 1646"/>
                <a:gd name="T33" fmla="*/ 24 h 1646"/>
                <a:gd name="T34" fmla="*/ 18 w 1646"/>
                <a:gd name="T35" fmla="*/ 25 h 1646"/>
                <a:gd name="T36" fmla="*/ 16 w 1646"/>
                <a:gd name="T37" fmla="*/ 26 h 1646"/>
                <a:gd name="T38" fmla="*/ 14 w 1646"/>
                <a:gd name="T39" fmla="*/ 26 h 1646"/>
                <a:gd name="T40" fmla="*/ 12 w 1646"/>
                <a:gd name="T41" fmla="*/ 26 h 1646"/>
                <a:gd name="T42" fmla="*/ 10 w 1646"/>
                <a:gd name="T43" fmla="*/ 26 h 1646"/>
                <a:gd name="T44" fmla="*/ 8 w 1646"/>
                <a:gd name="T45" fmla="*/ 26 h 1646"/>
                <a:gd name="T46" fmla="*/ 6 w 1646"/>
                <a:gd name="T47" fmla="*/ 25 h 1646"/>
                <a:gd name="T48" fmla="*/ 5 w 1646"/>
                <a:gd name="T49" fmla="*/ 24 h 1646"/>
                <a:gd name="T50" fmla="*/ 3 w 1646"/>
                <a:gd name="T51" fmla="*/ 22 h 1646"/>
                <a:gd name="T52" fmla="*/ 2 w 1646"/>
                <a:gd name="T53" fmla="*/ 21 h 1646"/>
                <a:gd name="T54" fmla="*/ 1 w 1646"/>
                <a:gd name="T55" fmla="*/ 19 h 1646"/>
                <a:gd name="T56" fmla="*/ 0 w 1646"/>
                <a:gd name="T57" fmla="*/ 17 h 1646"/>
                <a:gd name="T58" fmla="*/ 0 w 1646"/>
                <a:gd name="T59" fmla="*/ 14 h 1646"/>
                <a:gd name="T60" fmla="*/ 0 w 1646"/>
                <a:gd name="T61" fmla="*/ 13 h 1646"/>
                <a:gd name="T62" fmla="*/ 0 w 1646"/>
                <a:gd name="T63" fmla="*/ 11 h 1646"/>
                <a:gd name="T64" fmla="*/ 0 w 1646"/>
                <a:gd name="T65" fmla="*/ 9 h 1646"/>
                <a:gd name="T66" fmla="*/ 1 w 1646"/>
                <a:gd name="T67" fmla="*/ 6 h 1646"/>
                <a:gd name="T68" fmla="*/ 2 w 1646"/>
                <a:gd name="T69" fmla="*/ 6 h 1646"/>
                <a:gd name="T70" fmla="*/ 3 w 1646"/>
                <a:gd name="T71" fmla="*/ 3 h 1646"/>
                <a:gd name="T72" fmla="*/ 5 w 1646"/>
                <a:gd name="T73" fmla="*/ 3 h 1646"/>
                <a:gd name="T74" fmla="*/ 6 w 1646"/>
                <a:gd name="T75" fmla="*/ 2 h 1646"/>
                <a:gd name="T76" fmla="*/ 8 w 1646"/>
                <a:gd name="T77" fmla="*/ 1 h 1646"/>
                <a:gd name="T78" fmla="*/ 10 w 1646"/>
                <a:gd name="T79" fmla="*/ 1 h 1646"/>
                <a:gd name="T80" fmla="*/ 12 w 1646"/>
                <a:gd name="T81" fmla="*/ 1 h 1646"/>
                <a:gd name="T82" fmla="*/ 12 w 1646"/>
                <a:gd name="T83" fmla="*/ 1 h 164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646"/>
                <a:gd name="T127" fmla="*/ 0 h 1646"/>
                <a:gd name="T128" fmla="*/ 1646 w 1646"/>
                <a:gd name="T129" fmla="*/ 1646 h 164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646" h="1646">
                  <a:moveTo>
                    <a:pt x="820" y="0"/>
                  </a:moveTo>
                  <a:lnTo>
                    <a:pt x="955" y="10"/>
                  </a:lnTo>
                  <a:lnTo>
                    <a:pt x="1082" y="42"/>
                  </a:lnTo>
                  <a:lnTo>
                    <a:pt x="1201" y="92"/>
                  </a:lnTo>
                  <a:lnTo>
                    <a:pt x="1308" y="158"/>
                  </a:lnTo>
                  <a:lnTo>
                    <a:pt x="1404" y="240"/>
                  </a:lnTo>
                  <a:lnTo>
                    <a:pt x="1487" y="336"/>
                  </a:lnTo>
                  <a:lnTo>
                    <a:pt x="1554" y="444"/>
                  </a:lnTo>
                  <a:lnTo>
                    <a:pt x="1604" y="562"/>
                  </a:lnTo>
                  <a:lnTo>
                    <a:pt x="1635" y="688"/>
                  </a:lnTo>
                  <a:lnTo>
                    <a:pt x="1646" y="822"/>
                  </a:lnTo>
                  <a:lnTo>
                    <a:pt x="1635" y="955"/>
                  </a:lnTo>
                  <a:lnTo>
                    <a:pt x="1604" y="1082"/>
                  </a:lnTo>
                  <a:lnTo>
                    <a:pt x="1554" y="1200"/>
                  </a:lnTo>
                  <a:lnTo>
                    <a:pt x="1487" y="1308"/>
                  </a:lnTo>
                  <a:lnTo>
                    <a:pt x="1404" y="1404"/>
                  </a:lnTo>
                  <a:lnTo>
                    <a:pt x="1308" y="1487"/>
                  </a:lnTo>
                  <a:lnTo>
                    <a:pt x="1201" y="1554"/>
                  </a:lnTo>
                  <a:lnTo>
                    <a:pt x="1082" y="1604"/>
                  </a:lnTo>
                  <a:lnTo>
                    <a:pt x="955" y="1635"/>
                  </a:lnTo>
                  <a:lnTo>
                    <a:pt x="821" y="1646"/>
                  </a:lnTo>
                  <a:lnTo>
                    <a:pt x="688" y="1635"/>
                  </a:lnTo>
                  <a:lnTo>
                    <a:pt x="561" y="1604"/>
                  </a:lnTo>
                  <a:lnTo>
                    <a:pt x="443" y="1554"/>
                  </a:lnTo>
                  <a:lnTo>
                    <a:pt x="336" y="1487"/>
                  </a:lnTo>
                  <a:lnTo>
                    <a:pt x="241" y="1404"/>
                  </a:lnTo>
                  <a:lnTo>
                    <a:pt x="158" y="1308"/>
                  </a:lnTo>
                  <a:lnTo>
                    <a:pt x="91" y="1200"/>
                  </a:lnTo>
                  <a:lnTo>
                    <a:pt x="41" y="1082"/>
                  </a:lnTo>
                  <a:lnTo>
                    <a:pt x="10" y="955"/>
                  </a:lnTo>
                  <a:lnTo>
                    <a:pt x="0" y="822"/>
                  </a:lnTo>
                  <a:lnTo>
                    <a:pt x="10" y="688"/>
                  </a:lnTo>
                  <a:lnTo>
                    <a:pt x="41" y="562"/>
                  </a:lnTo>
                  <a:lnTo>
                    <a:pt x="91" y="444"/>
                  </a:lnTo>
                  <a:lnTo>
                    <a:pt x="158" y="336"/>
                  </a:lnTo>
                  <a:lnTo>
                    <a:pt x="241" y="240"/>
                  </a:lnTo>
                  <a:lnTo>
                    <a:pt x="336" y="158"/>
                  </a:lnTo>
                  <a:lnTo>
                    <a:pt x="443" y="92"/>
                  </a:lnTo>
                  <a:lnTo>
                    <a:pt x="561" y="42"/>
                  </a:lnTo>
                  <a:lnTo>
                    <a:pt x="688" y="10"/>
                  </a:lnTo>
                  <a:lnTo>
                    <a:pt x="821" y="1"/>
                  </a:lnTo>
                </a:path>
              </a:pathLst>
            </a:custGeom>
            <a:noFill/>
            <a:ln w="6350">
              <a:solidFill>
                <a:srgbClr val="FFE93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59" name="Freeform 1135"/>
            <p:cNvSpPr>
              <a:spLocks/>
            </p:cNvSpPr>
            <p:nvPr/>
          </p:nvSpPr>
          <p:spPr bwMode="auto">
            <a:xfrm>
              <a:off x="3423" y="3031"/>
              <a:ext cx="79" cy="80"/>
            </a:xfrm>
            <a:custGeom>
              <a:avLst/>
              <a:gdLst>
                <a:gd name="T0" fmla="*/ 2 w 158"/>
                <a:gd name="T1" fmla="*/ 1 h 160"/>
                <a:gd name="T2" fmla="*/ 2 w 158"/>
                <a:gd name="T3" fmla="*/ 1 h 160"/>
                <a:gd name="T4" fmla="*/ 2 w 158"/>
                <a:gd name="T5" fmla="*/ 1 h 160"/>
                <a:gd name="T6" fmla="*/ 2 w 158"/>
                <a:gd name="T7" fmla="*/ 1 h 160"/>
                <a:gd name="T8" fmla="*/ 2 w 158"/>
                <a:gd name="T9" fmla="*/ 1 h 160"/>
                <a:gd name="T10" fmla="*/ 1 w 158"/>
                <a:gd name="T11" fmla="*/ 1 h 160"/>
                <a:gd name="T12" fmla="*/ 1 w 158"/>
                <a:gd name="T13" fmla="*/ 1 h 160"/>
                <a:gd name="T14" fmla="*/ 1 w 158"/>
                <a:gd name="T15" fmla="*/ 1 h 160"/>
                <a:gd name="T16" fmla="*/ 1 w 158"/>
                <a:gd name="T17" fmla="*/ 1 h 160"/>
                <a:gd name="T18" fmla="*/ 1 w 158"/>
                <a:gd name="T19" fmla="*/ 1 h 160"/>
                <a:gd name="T20" fmla="*/ 1 w 158"/>
                <a:gd name="T21" fmla="*/ 1 h 160"/>
                <a:gd name="T22" fmla="*/ 1 w 158"/>
                <a:gd name="T23" fmla="*/ 1 h 160"/>
                <a:gd name="T24" fmla="*/ 1 w 158"/>
                <a:gd name="T25" fmla="*/ 1 h 160"/>
                <a:gd name="T26" fmla="*/ 1 w 158"/>
                <a:gd name="T27" fmla="*/ 1 h 160"/>
                <a:gd name="T28" fmla="*/ 1 w 158"/>
                <a:gd name="T29" fmla="*/ 1 h 160"/>
                <a:gd name="T30" fmla="*/ 1 w 158"/>
                <a:gd name="T31" fmla="*/ 1 h 160"/>
                <a:gd name="T32" fmla="*/ 1 w 158"/>
                <a:gd name="T33" fmla="*/ 1 h 160"/>
                <a:gd name="T34" fmla="*/ 2 w 158"/>
                <a:gd name="T35" fmla="*/ 1 h 160"/>
                <a:gd name="T36" fmla="*/ 2 w 158"/>
                <a:gd name="T37" fmla="*/ 1 h 160"/>
                <a:gd name="T38" fmla="*/ 2 w 158"/>
                <a:gd name="T39" fmla="*/ 1 h 160"/>
                <a:gd name="T40" fmla="*/ 2 w 158"/>
                <a:gd name="T41" fmla="*/ 1 h 160"/>
                <a:gd name="T42" fmla="*/ 2 w 158"/>
                <a:gd name="T43" fmla="*/ 1 h 160"/>
                <a:gd name="T44" fmla="*/ 2 w 158"/>
                <a:gd name="T45" fmla="*/ 1 h 160"/>
                <a:gd name="T46" fmla="*/ 2 w 158"/>
                <a:gd name="T47" fmla="*/ 1 h 160"/>
                <a:gd name="T48" fmla="*/ 2 w 158"/>
                <a:gd name="T49" fmla="*/ 1 h 160"/>
                <a:gd name="T50" fmla="*/ 2 w 158"/>
                <a:gd name="T51" fmla="*/ 1 h 160"/>
                <a:gd name="T52" fmla="*/ 2 w 158"/>
                <a:gd name="T53" fmla="*/ 1 h 160"/>
                <a:gd name="T54" fmla="*/ 2 w 158"/>
                <a:gd name="T55" fmla="*/ 1 h 160"/>
                <a:gd name="T56" fmla="*/ 2 w 158"/>
                <a:gd name="T57" fmla="*/ 1 h 160"/>
                <a:gd name="T58" fmla="*/ 2 w 158"/>
                <a:gd name="T59" fmla="*/ 1 h 160"/>
                <a:gd name="T60" fmla="*/ 1 w 158"/>
                <a:gd name="T61" fmla="*/ 1 h 160"/>
                <a:gd name="T62" fmla="*/ 1 w 158"/>
                <a:gd name="T63" fmla="*/ 1 h 160"/>
                <a:gd name="T64" fmla="*/ 1 w 158"/>
                <a:gd name="T65" fmla="*/ 1 h 160"/>
                <a:gd name="T66" fmla="*/ 1 w 158"/>
                <a:gd name="T67" fmla="*/ 1 h 160"/>
                <a:gd name="T68" fmla="*/ 1 w 158"/>
                <a:gd name="T69" fmla="*/ 1 h 160"/>
                <a:gd name="T70" fmla="*/ 1 w 158"/>
                <a:gd name="T71" fmla="*/ 1 h 160"/>
                <a:gd name="T72" fmla="*/ 1 w 158"/>
                <a:gd name="T73" fmla="*/ 1 h 160"/>
                <a:gd name="T74" fmla="*/ 1 w 158"/>
                <a:gd name="T75" fmla="*/ 1 h 160"/>
                <a:gd name="T76" fmla="*/ 1 w 158"/>
                <a:gd name="T77" fmla="*/ 1 h 160"/>
                <a:gd name="T78" fmla="*/ 1 w 158"/>
                <a:gd name="T79" fmla="*/ 1 h 160"/>
                <a:gd name="T80" fmla="*/ 1 w 158"/>
                <a:gd name="T81" fmla="*/ 1 h 160"/>
                <a:gd name="T82" fmla="*/ 0 w 158"/>
                <a:gd name="T83" fmla="*/ 3 h 160"/>
                <a:gd name="T84" fmla="*/ 1 w 158"/>
                <a:gd name="T85" fmla="*/ 1 h 160"/>
                <a:gd name="T86" fmla="*/ 1 w 158"/>
                <a:gd name="T87" fmla="*/ 1 h 160"/>
                <a:gd name="T88" fmla="*/ 1 w 158"/>
                <a:gd name="T89" fmla="*/ 1 h 160"/>
                <a:gd name="T90" fmla="*/ 1 w 158"/>
                <a:gd name="T91" fmla="*/ 1 h 160"/>
                <a:gd name="T92" fmla="*/ 1 w 158"/>
                <a:gd name="T93" fmla="*/ 1 h 160"/>
                <a:gd name="T94" fmla="*/ 1 w 158"/>
                <a:gd name="T95" fmla="*/ 3 h 160"/>
                <a:gd name="T96" fmla="*/ 2 w 158"/>
                <a:gd name="T97" fmla="*/ 3 h 160"/>
                <a:gd name="T98" fmla="*/ 2 w 158"/>
                <a:gd name="T99" fmla="*/ 3 h 160"/>
                <a:gd name="T100" fmla="*/ 2 w 158"/>
                <a:gd name="T101" fmla="*/ 3 h 160"/>
                <a:gd name="T102" fmla="*/ 2 w 158"/>
                <a:gd name="T103" fmla="*/ 3 h 160"/>
                <a:gd name="T104" fmla="*/ 2 w 158"/>
                <a:gd name="T105" fmla="*/ 3 h 160"/>
                <a:gd name="T106" fmla="*/ 2 w 158"/>
                <a:gd name="T107" fmla="*/ 1 h 160"/>
                <a:gd name="T108" fmla="*/ 2 w 158"/>
                <a:gd name="T109" fmla="*/ 1 h 16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58"/>
                <a:gd name="T166" fmla="*/ 0 h 160"/>
                <a:gd name="T167" fmla="*/ 158 w 158"/>
                <a:gd name="T168" fmla="*/ 160 h 16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58" h="160">
                  <a:moveTo>
                    <a:pt x="147" y="91"/>
                  </a:moveTo>
                  <a:lnTo>
                    <a:pt x="146" y="96"/>
                  </a:lnTo>
                  <a:lnTo>
                    <a:pt x="145" y="100"/>
                  </a:lnTo>
                  <a:lnTo>
                    <a:pt x="144" y="102"/>
                  </a:lnTo>
                  <a:lnTo>
                    <a:pt x="142" y="104"/>
                  </a:lnTo>
                  <a:lnTo>
                    <a:pt x="141" y="105"/>
                  </a:lnTo>
                  <a:lnTo>
                    <a:pt x="138" y="106"/>
                  </a:lnTo>
                  <a:lnTo>
                    <a:pt x="135" y="106"/>
                  </a:lnTo>
                  <a:lnTo>
                    <a:pt x="132" y="105"/>
                  </a:lnTo>
                  <a:lnTo>
                    <a:pt x="129" y="105"/>
                  </a:lnTo>
                  <a:lnTo>
                    <a:pt x="124" y="104"/>
                  </a:lnTo>
                  <a:lnTo>
                    <a:pt x="35" y="84"/>
                  </a:lnTo>
                  <a:lnTo>
                    <a:pt x="32" y="84"/>
                  </a:lnTo>
                  <a:lnTo>
                    <a:pt x="29" y="83"/>
                  </a:lnTo>
                  <a:lnTo>
                    <a:pt x="27" y="83"/>
                  </a:lnTo>
                  <a:lnTo>
                    <a:pt x="25" y="82"/>
                  </a:lnTo>
                  <a:lnTo>
                    <a:pt x="22" y="80"/>
                  </a:lnTo>
                  <a:lnTo>
                    <a:pt x="21" y="78"/>
                  </a:lnTo>
                  <a:lnTo>
                    <a:pt x="20" y="76"/>
                  </a:lnTo>
                  <a:lnTo>
                    <a:pt x="19" y="73"/>
                  </a:lnTo>
                  <a:lnTo>
                    <a:pt x="19" y="70"/>
                  </a:lnTo>
                  <a:lnTo>
                    <a:pt x="20" y="65"/>
                  </a:lnTo>
                  <a:lnTo>
                    <a:pt x="22" y="59"/>
                  </a:lnTo>
                  <a:lnTo>
                    <a:pt x="26" y="51"/>
                  </a:lnTo>
                  <a:lnTo>
                    <a:pt x="29" y="46"/>
                  </a:lnTo>
                  <a:lnTo>
                    <a:pt x="34" y="40"/>
                  </a:lnTo>
                  <a:lnTo>
                    <a:pt x="40" y="37"/>
                  </a:lnTo>
                  <a:lnTo>
                    <a:pt x="47" y="34"/>
                  </a:lnTo>
                  <a:lnTo>
                    <a:pt x="55" y="32"/>
                  </a:lnTo>
                  <a:lnTo>
                    <a:pt x="66" y="32"/>
                  </a:lnTo>
                  <a:lnTo>
                    <a:pt x="77" y="32"/>
                  </a:lnTo>
                  <a:lnTo>
                    <a:pt x="91" y="34"/>
                  </a:lnTo>
                  <a:lnTo>
                    <a:pt x="105" y="38"/>
                  </a:lnTo>
                  <a:lnTo>
                    <a:pt x="117" y="43"/>
                  </a:lnTo>
                  <a:lnTo>
                    <a:pt x="126" y="48"/>
                  </a:lnTo>
                  <a:lnTo>
                    <a:pt x="135" y="52"/>
                  </a:lnTo>
                  <a:lnTo>
                    <a:pt x="141" y="59"/>
                  </a:lnTo>
                  <a:lnTo>
                    <a:pt x="145" y="64"/>
                  </a:lnTo>
                  <a:lnTo>
                    <a:pt x="147" y="71"/>
                  </a:lnTo>
                  <a:lnTo>
                    <a:pt x="148" y="77"/>
                  </a:lnTo>
                  <a:lnTo>
                    <a:pt x="148" y="85"/>
                  </a:lnTo>
                  <a:lnTo>
                    <a:pt x="148" y="91"/>
                  </a:lnTo>
                  <a:lnTo>
                    <a:pt x="156" y="95"/>
                  </a:lnTo>
                  <a:lnTo>
                    <a:pt x="156" y="90"/>
                  </a:lnTo>
                  <a:lnTo>
                    <a:pt x="157" y="86"/>
                  </a:lnTo>
                  <a:lnTo>
                    <a:pt x="157" y="83"/>
                  </a:lnTo>
                  <a:lnTo>
                    <a:pt x="158" y="79"/>
                  </a:lnTo>
                  <a:lnTo>
                    <a:pt x="158" y="75"/>
                  </a:lnTo>
                  <a:lnTo>
                    <a:pt x="158" y="72"/>
                  </a:lnTo>
                  <a:lnTo>
                    <a:pt x="158" y="69"/>
                  </a:lnTo>
                  <a:lnTo>
                    <a:pt x="158" y="65"/>
                  </a:lnTo>
                  <a:lnTo>
                    <a:pt x="158" y="61"/>
                  </a:lnTo>
                  <a:lnTo>
                    <a:pt x="158" y="58"/>
                  </a:lnTo>
                  <a:lnTo>
                    <a:pt x="156" y="50"/>
                  </a:lnTo>
                  <a:lnTo>
                    <a:pt x="154" y="44"/>
                  </a:lnTo>
                  <a:lnTo>
                    <a:pt x="150" y="36"/>
                  </a:lnTo>
                  <a:lnTo>
                    <a:pt x="145" y="30"/>
                  </a:lnTo>
                  <a:lnTo>
                    <a:pt x="141" y="23"/>
                  </a:lnTo>
                  <a:lnTo>
                    <a:pt x="134" y="18"/>
                  </a:lnTo>
                  <a:lnTo>
                    <a:pt x="128" y="13"/>
                  </a:lnTo>
                  <a:lnTo>
                    <a:pt x="120" y="9"/>
                  </a:lnTo>
                  <a:lnTo>
                    <a:pt x="112" y="6"/>
                  </a:lnTo>
                  <a:lnTo>
                    <a:pt x="104" y="4"/>
                  </a:lnTo>
                  <a:lnTo>
                    <a:pt x="93" y="1"/>
                  </a:lnTo>
                  <a:lnTo>
                    <a:pt x="83" y="0"/>
                  </a:lnTo>
                  <a:lnTo>
                    <a:pt x="74" y="1"/>
                  </a:lnTo>
                  <a:lnTo>
                    <a:pt x="66" y="4"/>
                  </a:lnTo>
                  <a:lnTo>
                    <a:pt x="57" y="6"/>
                  </a:lnTo>
                  <a:lnTo>
                    <a:pt x="50" y="9"/>
                  </a:lnTo>
                  <a:lnTo>
                    <a:pt x="43" y="13"/>
                  </a:lnTo>
                  <a:lnTo>
                    <a:pt x="37" y="19"/>
                  </a:lnTo>
                  <a:lnTo>
                    <a:pt x="30" y="25"/>
                  </a:lnTo>
                  <a:lnTo>
                    <a:pt x="26" y="32"/>
                  </a:lnTo>
                  <a:lnTo>
                    <a:pt x="24" y="34"/>
                  </a:lnTo>
                  <a:lnTo>
                    <a:pt x="22" y="37"/>
                  </a:lnTo>
                  <a:lnTo>
                    <a:pt x="21" y="40"/>
                  </a:lnTo>
                  <a:lnTo>
                    <a:pt x="20" y="43"/>
                  </a:lnTo>
                  <a:lnTo>
                    <a:pt x="19" y="46"/>
                  </a:lnTo>
                  <a:lnTo>
                    <a:pt x="18" y="49"/>
                  </a:lnTo>
                  <a:lnTo>
                    <a:pt x="17" y="52"/>
                  </a:lnTo>
                  <a:lnTo>
                    <a:pt x="16" y="56"/>
                  </a:lnTo>
                  <a:lnTo>
                    <a:pt x="16" y="60"/>
                  </a:lnTo>
                  <a:lnTo>
                    <a:pt x="15" y="63"/>
                  </a:lnTo>
                  <a:lnTo>
                    <a:pt x="0" y="130"/>
                  </a:lnTo>
                  <a:lnTo>
                    <a:pt x="4" y="130"/>
                  </a:lnTo>
                  <a:lnTo>
                    <a:pt x="6" y="127"/>
                  </a:lnTo>
                  <a:lnTo>
                    <a:pt x="7" y="124"/>
                  </a:lnTo>
                  <a:lnTo>
                    <a:pt x="8" y="121"/>
                  </a:lnTo>
                  <a:lnTo>
                    <a:pt x="11" y="118"/>
                  </a:lnTo>
                  <a:lnTo>
                    <a:pt x="13" y="117"/>
                  </a:lnTo>
                  <a:lnTo>
                    <a:pt x="15" y="116"/>
                  </a:lnTo>
                  <a:lnTo>
                    <a:pt x="17" y="115"/>
                  </a:lnTo>
                  <a:lnTo>
                    <a:pt x="20" y="115"/>
                  </a:lnTo>
                  <a:lnTo>
                    <a:pt x="24" y="115"/>
                  </a:lnTo>
                  <a:lnTo>
                    <a:pt x="28" y="115"/>
                  </a:lnTo>
                  <a:lnTo>
                    <a:pt x="121" y="136"/>
                  </a:lnTo>
                  <a:lnTo>
                    <a:pt x="125" y="137"/>
                  </a:lnTo>
                  <a:lnTo>
                    <a:pt x="128" y="138"/>
                  </a:lnTo>
                  <a:lnTo>
                    <a:pt x="131" y="140"/>
                  </a:lnTo>
                  <a:lnTo>
                    <a:pt x="132" y="141"/>
                  </a:lnTo>
                  <a:lnTo>
                    <a:pt x="134" y="143"/>
                  </a:lnTo>
                  <a:lnTo>
                    <a:pt x="135" y="145"/>
                  </a:lnTo>
                  <a:lnTo>
                    <a:pt x="135" y="149"/>
                  </a:lnTo>
                  <a:lnTo>
                    <a:pt x="135" y="152"/>
                  </a:lnTo>
                  <a:lnTo>
                    <a:pt x="135" y="155"/>
                  </a:lnTo>
                  <a:lnTo>
                    <a:pt x="134" y="160"/>
                  </a:lnTo>
                  <a:lnTo>
                    <a:pt x="139" y="160"/>
                  </a:lnTo>
                  <a:lnTo>
                    <a:pt x="156" y="95"/>
                  </a:lnTo>
                  <a:lnTo>
                    <a:pt x="148" y="91"/>
                  </a:lnTo>
                  <a:lnTo>
                    <a:pt x="147" y="9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60" name="Freeform 1136"/>
            <p:cNvSpPr>
              <a:spLocks/>
            </p:cNvSpPr>
            <p:nvPr/>
          </p:nvSpPr>
          <p:spPr bwMode="auto">
            <a:xfrm>
              <a:off x="3423" y="3031"/>
              <a:ext cx="79" cy="80"/>
            </a:xfrm>
            <a:custGeom>
              <a:avLst/>
              <a:gdLst>
                <a:gd name="T0" fmla="*/ 2 w 158"/>
                <a:gd name="T1" fmla="*/ 1 h 160"/>
                <a:gd name="T2" fmla="*/ 2 w 158"/>
                <a:gd name="T3" fmla="*/ 1 h 160"/>
                <a:gd name="T4" fmla="*/ 2 w 158"/>
                <a:gd name="T5" fmla="*/ 1 h 160"/>
                <a:gd name="T6" fmla="*/ 2 w 158"/>
                <a:gd name="T7" fmla="*/ 1 h 160"/>
                <a:gd name="T8" fmla="*/ 2 w 158"/>
                <a:gd name="T9" fmla="*/ 1 h 160"/>
                <a:gd name="T10" fmla="*/ 1 w 158"/>
                <a:gd name="T11" fmla="*/ 1 h 160"/>
                <a:gd name="T12" fmla="*/ 1 w 158"/>
                <a:gd name="T13" fmla="*/ 1 h 160"/>
                <a:gd name="T14" fmla="*/ 1 w 158"/>
                <a:gd name="T15" fmla="*/ 1 h 160"/>
                <a:gd name="T16" fmla="*/ 1 w 158"/>
                <a:gd name="T17" fmla="*/ 1 h 160"/>
                <a:gd name="T18" fmla="*/ 1 w 158"/>
                <a:gd name="T19" fmla="*/ 1 h 160"/>
                <a:gd name="T20" fmla="*/ 1 w 158"/>
                <a:gd name="T21" fmla="*/ 1 h 160"/>
                <a:gd name="T22" fmla="*/ 1 w 158"/>
                <a:gd name="T23" fmla="*/ 1 h 160"/>
                <a:gd name="T24" fmla="*/ 1 w 158"/>
                <a:gd name="T25" fmla="*/ 1 h 160"/>
                <a:gd name="T26" fmla="*/ 1 w 158"/>
                <a:gd name="T27" fmla="*/ 1 h 160"/>
                <a:gd name="T28" fmla="*/ 1 w 158"/>
                <a:gd name="T29" fmla="*/ 1 h 160"/>
                <a:gd name="T30" fmla="*/ 1 w 158"/>
                <a:gd name="T31" fmla="*/ 1 h 160"/>
                <a:gd name="T32" fmla="*/ 1 w 158"/>
                <a:gd name="T33" fmla="*/ 1 h 160"/>
                <a:gd name="T34" fmla="*/ 2 w 158"/>
                <a:gd name="T35" fmla="*/ 1 h 160"/>
                <a:gd name="T36" fmla="*/ 2 w 158"/>
                <a:gd name="T37" fmla="*/ 1 h 160"/>
                <a:gd name="T38" fmla="*/ 2 w 158"/>
                <a:gd name="T39" fmla="*/ 1 h 160"/>
                <a:gd name="T40" fmla="*/ 2 w 158"/>
                <a:gd name="T41" fmla="*/ 1 h 160"/>
                <a:gd name="T42" fmla="*/ 2 w 158"/>
                <a:gd name="T43" fmla="*/ 1 h 160"/>
                <a:gd name="T44" fmla="*/ 2 w 158"/>
                <a:gd name="T45" fmla="*/ 1 h 160"/>
                <a:gd name="T46" fmla="*/ 2 w 158"/>
                <a:gd name="T47" fmla="*/ 1 h 160"/>
                <a:gd name="T48" fmla="*/ 2 w 158"/>
                <a:gd name="T49" fmla="*/ 1 h 160"/>
                <a:gd name="T50" fmla="*/ 2 w 158"/>
                <a:gd name="T51" fmla="*/ 1 h 160"/>
                <a:gd name="T52" fmla="*/ 2 w 158"/>
                <a:gd name="T53" fmla="*/ 1 h 160"/>
                <a:gd name="T54" fmla="*/ 2 w 158"/>
                <a:gd name="T55" fmla="*/ 1 h 160"/>
                <a:gd name="T56" fmla="*/ 2 w 158"/>
                <a:gd name="T57" fmla="*/ 1 h 160"/>
                <a:gd name="T58" fmla="*/ 2 w 158"/>
                <a:gd name="T59" fmla="*/ 1 h 160"/>
                <a:gd name="T60" fmla="*/ 1 w 158"/>
                <a:gd name="T61" fmla="*/ 1 h 160"/>
                <a:gd name="T62" fmla="*/ 1 w 158"/>
                <a:gd name="T63" fmla="*/ 1 h 160"/>
                <a:gd name="T64" fmla="*/ 1 w 158"/>
                <a:gd name="T65" fmla="*/ 1 h 160"/>
                <a:gd name="T66" fmla="*/ 1 w 158"/>
                <a:gd name="T67" fmla="*/ 1 h 160"/>
                <a:gd name="T68" fmla="*/ 1 w 158"/>
                <a:gd name="T69" fmla="*/ 1 h 160"/>
                <a:gd name="T70" fmla="*/ 1 w 158"/>
                <a:gd name="T71" fmla="*/ 1 h 160"/>
                <a:gd name="T72" fmla="*/ 1 w 158"/>
                <a:gd name="T73" fmla="*/ 1 h 160"/>
                <a:gd name="T74" fmla="*/ 1 w 158"/>
                <a:gd name="T75" fmla="*/ 1 h 160"/>
                <a:gd name="T76" fmla="*/ 1 w 158"/>
                <a:gd name="T77" fmla="*/ 1 h 160"/>
                <a:gd name="T78" fmla="*/ 1 w 158"/>
                <a:gd name="T79" fmla="*/ 1 h 160"/>
                <a:gd name="T80" fmla="*/ 1 w 158"/>
                <a:gd name="T81" fmla="*/ 1 h 160"/>
                <a:gd name="T82" fmla="*/ 0 w 158"/>
                <a:gd name="T83" fmla="*/ 3 h 160"/>
                <a:gd name="T84" fmla="*/ 1 w 158"/>
                <a:gd name="T85" fmla="*/ 1 h 160"/>
                <a:gd name="T86" fmla="*/ 1 w 158"/>
                <a:gd name="T87" fmla="*/ 1 h 160"/>
                <a:gd name="T88" fmla="*/ 1 w 158"/>
                <a:gd name="T89" fmla="*/ 1 h 160"/>
                <a:gd name="T90" fmla="*/ 1 w 158"/>
                <a:gd name="T91" fmla="*/ 1 h 160"/>
                <a:gd name="T92" fmla="*/ 1 w 158"/>
                <a:gd name="T93" fmla="*/ 1 h 160"/>
                <a:gd name="T94" fmla="*/ 1 w 158"/>
                <a:gd name="T95" fmla="*/ 3 h 160"/>
                <a:gd name="T96" fmla="*/ 2 w 158"/>
                <a:gd name="T97" fmla="*/ 3 h 160"/>
                <a:gd name="T98" fmla="*/ 2 w 158"/>
                <a:gd name="T99" fmla="*/ 3 h 160"/>
                <a:gd name="T100" fmla="*/ 2 w 158"/>
                <a:gd name="T101" fmla="*/ 3 h 160"/>
                <a:gd name="T102" fmla="*/ 2 w 158"/>
                <a:gd name="T103" fmla="*/ 3 h 160"/>
                <a:gd name="T104" fmla="*/ 2 w 158"/>
                <a:gd name="T105" fmla="*/ 3 h 160"/>
                <a:gd name="T106" fmla="*/ 2 w 158"/>
                <a:gd name="T107" fmla="*/ 1 h 160"/>
                <a:gd name="T108" fmla="*/ 2 w 158"/>
                <a:gd name="T109" fmla="*/ 1 h 16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58"/>
                <a:gd name="T166" fmla="*/ 0 h 160"/>
                <a:gd name="T167" fmla="*/ 158 w 158"/>
                <a:gd name="T168" fmla="*/ 160 h 16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58" h="160">
                  <a:moveTo>
                    <a:pt x="147" y="91"/>
                  </a:moveTo>
                  <a:lnTo>
                    <a:pt x="146" y="96"/>
                  </a:lnTo>
                  <a:lnTo>
                    <a:pt x="145" y="100"/>
                  </a:lnTo>
                  <a:lnTo>
                    <a:pt x="144" y="102"/>
                  </a:lnTo>
                  <a:lnTo>
                    <a:pt x="142" y="104"/>
                  </a:lnTo>
                  <a:lnTo>
                    <a:pt x="141" y="105"/>
                  </a:lnTo>
                  <a:lnTo>
                    <a:pt x="138" y="106"/>
                  </a:lnTo>
                  <a:lnTo>
                    <a:pt x="135" y="106"/>
                  </a:lnTo>
                  <a:lnTo>
                    <a:pt x="132" y="105"/>
                  </a:lnTo>
                  <a:lnTo>
                    <a:pt x="129" y="105"/>
                  </a:lnTo>
                  <a:lnTo>
                    <a:pt x="124" y="104"/>
                  </a:lnTo>
                  <a:lnTo>
                    <a:pt x="35" y="84"/>
                  </a:lnTo>
                  <a:lnTo>
                    <a:pt x="32" y="84"/>
                  </a:lnTo>
                  <a:lnTo>
                    <a:pt x="29" y="83"/>
                  </a:lnTo>
                  <a:lnTo>
                    <a:pt x="27" y="83"/>
                  </a:lnTo>
                  <a:lnTo>
                    <a:pt x="25" y="82"/>
                  </a:lnTo>
                  <a:lnTo>
                    <a:pt x="22" y="80"/>
                  </a:lnTo>
                  <a:lnTo>
                    <a:pt x="21" y="78"/>
                  </a:lnTo>
                  <a:lnTo>
                    <a:pt x="20" y="76"/>
                  </a:lnTo>
                  <a:lnTo>
                    <a:pt x="19" y="73"/>
                  </a:lnTo>
                  <a:lnTo>
                    <a:pt x="19" y="70"/>
                  </a:lnTo>
                  <a:lnTo>
                    <a:pt x="20" y="65"/>
                  </a:lnTo>
                  <a:lnTo>
                    <a:pt x="22" y="59"/>
                  </a:lnTo>
                  <a:lnTo>
                    <a:pt x="26" y="51"/>
                  </a:lnTo>
                  <a:lnTo>
                    <a:pt x="29" y="46"/>
                  </a:lnTo>
                  <a:lnTo>
                    <a:pt x="34" y="40"/>
                  </a:lnTo>
                  <a:lnTo>
                    <a:pt x="40" y="37"/>
                  </a:lnTo>
                  <a:lnTo>
                    <a:pt x="47" y="34"/>
                  </a:lnTo>
                  <a:lnTo>
                    <a:pt x="55" y="32"/>
                  </a:lnTo>
                  <a:lnTo>
                    <a:pt x="66" y="32"/>
                  </a:lnTo>
                  <a:lnTo>
                    <a:pt x="77" y="32"/>
                  </a:lnTo>
                  <a:lnTo>
                    <a:pt x="91" y="34"/>
                  </a:lnTo>
                  <a:lnTo>
                    <a:pt x="105" y="38"/>
                  </a:lnTo>
                  <a:lnTo>
                    <a:pt x="117" y="43"/>
                  </a:lnTo>
                  <a:lnTo>
                    <a:pt x="126" y="48"/>
                  </a:lnTo>
                  <a:lnTo>
                    <a:pt x="135" y="52"/>
                  </a:lnTo>
                  <a:lnTo>
                    <a:pt x="141" y="59"/>
                  </a:lnTo>
                  <a:lnTo>
                    <a:pt x="145" y="64"/>
                  </a:lnTo>
                  <a:lnTo>
                    <a:pt x="147" y="71"/>
                  </a:lnTo>
                  <a:lnTo>
                    <a:pt x="148" y="77"/>
                  </a:lnTo>
                  <a:lnTo>
                    <a:pt x="148" y="85"/>
                  </a:lnTo>
                  <a:lnTo>
                    <a:pt x="148" y="91"/>
                  </a:lnTo>
                  <a:lnTo>
                    <a:pt x="156" y="95"/>
                  </a:lnTo>
                  <a:lnTo>
                    <a:pt x="156" y="90"/>
                  </a:lnTo>
                  <a:lnTo>
                    <a:pt x="157" y="86"/>
                  </a:lnTo>
                  <a:lnTo>
                    <a:pt x="157" y="83"/>
                  </a:lnTo>
                  <a:lnTo>
                    <a:pt x="158" y="79"/>
                  </a:lnTo>
                  <a:lnTo>
                    <a:pt x="158" y="75"/>
                  </a:lnTo>
                  <a:lnTo>
                    <a:pt x="158" y="72"/>
                  </a:lnTo>
                  <a:lnTo>
                    <a:pt x="158" y="69"/>
                  </a:lnTo>
                  <a:lnTo>
                    <a:pt x="158" y="65"/>
                  </a:lnTo>
                  <a:lnTo>
                    <a:pt x="158" y="61"/>
                  </a:lnTo>
                  <a:lnTo>
                    <a:pt x="158" y="58"/>
                  </a:lnTo>
                  <a:lnTo>
                    <a:pt x="156" y="50"/>
                  </a:lnTo>
                  <a:lnTo>
                    <a:pt x="154" y="44"/>
                  </a:lnTo>
                  <a:lnTo>
                    <a:pt x="150" y="36"/>
                  </a:lnTo>
                  <a:lnTo>
                    <a:pt x="145" y="30"/>
                  </a:lnTo>
                  <a:lnTo>
                    <a:pt x="141" y="23"/>
                  </a:lnTo>
                  <a:lnTo>
                    <a:pt x="134" y="18"/>
                  </a:lnTo>
                  <a:lnTo>
                    <a:pt x="128" y="13"/>
                  </a:lnTo>
                  <a:lnTo>
                    <a:pt x="120" y="9"/>
                  </a:lnTo>
                  <a:lnTo>
                    <a:pt x="112" y="6"/>
                  </a:lnTo>
                  <a:lnTo>
                    <a:pt x="104" y="4"/>
                  </a:lnTo>
                  <a:lnTo>
                    <a:pt x="93" y="1"/>
                  </a:lnTo>
                  <a:lnTo>
                    <a:pt x="83" y="0"/>
                  </a:lnTo>
                  <a:lnTo>
                    <a:pt x="74" y="1"/>
                  </a:lnTo>
                  <a:lnTo>
                    <a:pt x="66" y="4"/>
                  </a:lnTo>
                  <a:lnTo>
                    <a:pt x="57" y="6"/>
                  </a:lnTo>
                  <a:lnTo>
                    <a:pt x="50" y="9"/>
                  </a:lnTo>
                  <a:lnTo>
                    <a:pt x="43" y="13"/>
                  </a:lnTo>
                  <a:lnTo>
                    <a:pt x="37" y="19"/>
                  </a:lnTo>
                  <a:lnTo>
                    <a:pt x="30" y="25"/>
                  </a:lnTo>
                  <a:lnTo>
                    <a:pt x="26" y="32"/>
                  </a:lnTo>
                  <a:lnTo>
                    <a:pt x="24" y="34"/>
                  </a:lnTo>
                  <a:lnTo>
                    <a:pt x="22" y="37"/>
                  </a:lnTo>
                  <a:lnTo>
                    <a:pt x="21" y="40"/>
                  </a:lnTo>
                  <a:lnTo>
                    <a:pt x="20" y="43"/>
                  </a:lnTo>
                  <a:lnTo>
                    <a:pt x="19" y="46"/>
                  </a:lnTo>
                  <a:lnTo>
                    <a:pt x="18" y="49"/>
                  </a:lnTo>
                  <a:lnTo>
                    <a:pt x="17" y="52"/>
                  </a:lnTo>
                  <a:lnTo>
                    <a:pt x="16" y="56"/>
                  </a:lnTo>
                  <a:lnTo>
                    <a:pt x="16" y="60"/>
                  </a:lnTo>
                  <a:lnTo>
                    <a:pt x="15" y="63"/>
                  </a:lnTo>
                  <a:lnTo>
                    <a:pt x="0" y="130"/>
                  </a:lnTo>
                  <a:lnTo>
                    <a:pt x="4" y="130"/>
                  </a:lnTo>
                  <a:lnTo>
                    <a:pt x="6" y="127"/>
                  </a:lnTo>
                  <a:lnTo>
                    <a:pt x="7" y="124"/>
                  </a:lnTo>
                  <a:lnTo>
                    <a:pt x="8" y="121"/>
                  </a:lnTo>
                  <a:lnTo>
                    <a:pt x="11" y="118"/>
                  </a:lnTo>
                  <a:lnTo>
                    <a:pt x="13" y="117"/>
                  </a:lnTo>
                  <a:lnTo>
                    <a:pt x="15" y="116"/>
                  </a:lnTo>
                  <a:lnTo>
                    <a:pt x="17" y="115"/>
                  </a:lnTo>
                  <a:lnTo>
                    <a:pt x="20" y="115"/>
                  </a:lnTo>
                  <a:lnTo>
                    <a:pt x="24" y="115"/>
                  </a:lnTo>
                  <a:lnTo>
                    <a:pt x="28" y="115"/>
                  </a:lnTo>
                  <a:lnTo>
                    <a:pt x="121" y="136"/>
                  </a:lnTo>
                  <a:lnTo>
                    <a:pt x="125" y="137"/>
                  </a:lnTo>
                  <a:lnTo>
                    <a:pt x="128" y="138"/>
                  </a:lnTo>
                  <a:lnTo>
                    <a:pt x="131" y="140"/>
                  </a:lnTo>
                  <a:lnTo>
                    <a:pt x="132" y="141"/>
                  </a:lnTo>
                  <a:lnTo>
                    <a:pt x="134" y="143"/>
                  </a:lnTo>
                  <a:lnTo>
                    <a:pt x="135" y="145"/>
                  </a:lnTo>
                  <a:lnTo>
                    <a:pt x="135" y="149"/>
                  </a:lnTo>
                  <a:lnTo>
                    <a:pt x="135" y="152"/>
                  </a:lnTo>
                  <a:lnTo>
                    <a:pt x="135" y="155"/>
                  </a:lnTo>
                  <a:lnTo>
                    <a:pt x="134" y="160"/>
                  </a:lnTo>
                  <a:lnTo>
                    <a:pt x="139" y="160"/>
                  </a:lnTo>
                  <a:lnTo>
                    <a:pt x="156" y="95"/>
                  </a:lnTo>
                  <a:lnTo>
                    <a:pt x="148" y="9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61" name="Freeform 1137"/>
            <p:cNvSpPr>
              <a:spLocks/>
            </p:cNvSpPr>
            <p:nvPr/>
          </p:nvSpPr>
          <p:spPr bwMode="auto">
            <a:xfrm>
              <a:off x="3440" y="2963"/>
              <a:ext cx="88" cy="81"/>
            </a:xfrm>
            <a:custGeom>
              <a:avLst/>
              <a:gdLst>
                <a:gd name="T0" fmla="*/ 2 w 177"/>
                <a:gd name="T1" fmla="*/ 3 h 161"/>
                <a:gd name="T2" fmla="*/ 2 w 177"/>
                <a:gd name="T3" fmla="*/ 3 h 161"/>
                <a:gd name="T4" fmla="*/ 2 w 177"/>
                <a:gd name="T5" fmla="*/ 3 h 161"/>
                <a:gd name="T6" fmla="*/ 2 w 177"/>
                <a:gd name="T7" fmla="*/ 3 h 161"/>
                <a:gd name="T8" fmla="*/ 1 w 177"/>
                <a:gd name="T9" fmla="*/ 3 h 161"/>
                <a:gd name="T10" fmla="*/ 0 w 177"/>
                <a:gd name="T11" fmla="*/ 2 h 161"/>
                <a:gd name="T12" fmla="*/ 0 w 177"/>
                <a:gd name="T13" fmla="*/ 2 h 161"/>
                <a:gd name="T14" fmla="*/ 0 w 177"/>
                <a:gd name="T15" fmla="*/ 2 h 161"/>
                <a:gd name="T16" fmla="*/ 0 w 177"/>
                <a:gd name="T17" fmla="*/ 2 h 161"/>
                <a:gd name="T18" fmla="*/ 0 w 177"/>
                <a:gd name="T19" fmla="*/ 2 h 161"/>
                <a:gd name="T20" fmla="*/ 0 w 177"/>
                <a:gd name="T21" fmla="*/ 2 h 161"/>
                <a:gd name="T22" fmla="*/ 0 w 177"/>
                <a:gd name="T23" fmla="*/ 0 h 161"/>
                <a:gd name="T24" fmla="*/ 1 w 177"/>
                <a:gd name="T25" fmla="*/ 1 h 161"/>
                <a:gd name="T26" fmla="*/ 1 w 177"/>
                <a:gd name="T27" fmla="*/ 1 h 161"/>
                <a:gd name="T28" fmla="*/ 0 w 177"/>
                <a:gd name="T29" fmla="*/ 1 h 161"/>
                <a:gd name="T30" fmla="*/ 0 w 177"/>
                <a:gd name="T31" fmla="*/ 1 h 161"/>
                <a:gd name="T32" fmla="*/ 0 w 177"/>
                <a:gd name="T33" fmla="*/ 1 h 161"/>
                <a:gd name="T34" fmla="*/ 0 w 177"/>
                <a:gd name="T35" fmla="*/ 1 h 161"/>
                <a:gd name="T36" fmla="*/ 0 w 177"/>
                <a:gd name="T37" fmla="*/ 1 h 161"/>
                <a:gd name="T38" fmla="*/ 0 w 177"/>
                <a:gd name="T39" fmla="*/ 1 h 161"/>
                <a:gd name="T40" fmla="*/ 0 w 177"/>
                <a:gd name="T41" fmla="*/ 2 h 161"/>
                <a:gd name="T42" fmla="*/ 0 w 177"/>
                <a:gd name="T43" fmla="*/ 2 h 161"/>
                <a:gd name="T44" fmla="*/ 0 w 177"/>
                <a:gd name="T45" fmla="*/ 2 h 161"/>
                <a:gd name="T46" fmla="*/ 1 w 177"/>
                <a:gd name="T47" fmla="*/ 2 h 161"/>
                <a:gd name="T48" fmla="*/ 1 w 177"/>
                <a:gd name="T49" fmla="*/ 2 h 161"/>
                <a:gd name="T50" fmla="*/ 1 w 177"/>
                <a:gd name="T51" fmla="*/ 1 h 161"/>
                <a:gd name="T52" fmla="*/ 1 w 177"/>
                <a:gd name="T53" fmla="*/ 1 h 161"/>
                <a:gd name="T54" fmla="*/ 1 w 177"/>
                <a:gd name="T55" fmla="*/ 1 h 161"/>
                <a:gd name="T56" fmla="*/ 1 w 177"/>
                <a:gd name="T57" fmla="*/ 1 h 161"/>
                <a:gd name="T58" fmla="*/ 2 w 177"/>
                <a:gd name="T59" fmla="*/ 1 h 161"/>
                <a:gd name="T60" fmla="*/ 1 w 177"/>
                <a:gd name="T61" fmla="*/ 1 h 161"/>
                <a:gd name="T62" fmla="*/ 1 w 177"/>
                <a:gd name="T63" fmla="*/ 1 h 161"/>
                <a:gd name="T64" fmla="*/ 1 w 177"/>
                <a:gd name="T65" fmla="*/ 2 h 161"/>
                <a:gd name="T66" fmla="*/ 1 w 177"/>
                <a:gd name="T67" fmla="*/ 2 h 161"/>
                <a:gd name="T68" fmla="*/ 1 w 177"/>
                <a:gd name="T69" fmla="*/ 2 h 161"/>
                <a:gd name="T70" fmla="*/ 1 w 177"/>
                <a:gd name="T71" fmla="*/ 2 h 161"/>
                <a:gd name="T72" fmla="*/ 2 w 177"/>
                <a:gd name="T73" fmla="*/ 2 h 161"/>
                <a:gd name="T74" fmla="*/ 2 w 177"/>
                <a:gd name="T75" fmla="*/ 2 h 161"/>
                <a:gd name="T76" fmla="*/ 2 w 177"/>
                <a:gd name="T77" fmla="*/ 2 h 161"/>
                <a:gd name="T78" fmla="*/ 2 w 177"/>
                <a:gd name="T79" fmla="*/ 2 h 161"/>
                <a:gd name="T80" fmla="*/ 2 w 177"/>
                <a:gd name="T81" fmla="*/ 2 h 161"/>
                <a:gd name="T82" fmla="*/ 2 w 177"/>
                <a:gd name="T83" fmla="*/ 2 h 161"/>
                <a:gd name="T84" fmla="*/ 2 w 177"/>
                <a:gd name="T85" fmla="*/ 2 h 161"/>
                <a:gd name="T86" fmla="*/ 2 w 177"/>
                <a:gd name="T87" fmla="*/ 1 h 161"/>
                <a:gd name="T88" fmla="*/ 2 w 177"/>
                <a:gd name="T89" fmla="*/ 1 h 161"/>
                <a:gd name="T90" fmla="*/ 2 w 177"/>
                <a:gd name="T91" fmla="*/ 1 h 161"/>
                <a:gd name="T92" fmla="*/ 2 w 177"/>
                <a:gd name="T93" fmla="*/ 1 h 161"/>
                <a:gd name="T94" fmla="*/ 2 w 177"/>
                <a:gd name="T95" fmla="*/ 3 h 161"/>
                <a:gd name="T96" fmla="*/ 2 w 177"/>
                <a:gd name="T97" fmla="*/ 3 h 1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77"/>
                <a:gd name="T148" fmla="*/ 0 h 161"/>
                <a:gd name="T149" fmla="*/ 177 w 177"/>
                <a:gd name="T150" fmla="*/ 161 h 16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77" h="161">
                  <a:moveTo>
                    <a:pt x="129" y="159"/>
                  </a:moveTo>
                  <a:lnTo>
                    <a:pt x="131" y="155"/>
                  </a:lnTo>
                  <a:lnTo>
                    <a:pt x="132" y="152"/>
                  </a:lnTo>
                  <a:lnTo>
                    <a:pt x="132" y="149"/>
                  </a:lnTo>
                  <a:lnTo>
                    <a:pt x="132" y="146"/>
                  </a:lnTo>
                  <a:lnTo>
                    <a:pt x="131" y="144"/>
                  </a:lnTo>
                  <a:lnTo>
                    <a:pt x="130" y="142"/>
                  </a:lnTo>
                  <a:lnTo>
                    <a:pt x="128" y="140"/>
                  </a:lnTo>
                  <a:lnTo>
                    <a:pt x="126" y="139"/>
                  </a:lnTo>
                  <a:lnTo>
                    <a:pt x="124" y="136"/>
                  </a:lnTo>
                  <a:lnTo>
                    <a:pt x="119" y="135"/>
                  </a:lnTo>
                  <a:lnTo>
                    <a:pt x="32" y="102"/>
                  </a:lnTo>
                  <a:lnTo>
                    <a:pt x="27" y="101"/>
                  </a:lnTo>
                  <a:lnTo>
                    <a:pt x="24" y="100"/>
                  </a:lnTo>
                  <a:lnTo>
                    <a:pt x="21" y="100"/>
                  </a:lnTo>
                  <a:lnTo>
                    <a:pt x="19" y="100"/>
                  </a:lnTo>
                  <a:lnTo>
                    <a:pt x="17" y="101"/>
                  </a:lnTo>
                  <a:lnTo>
                    <a:pt x="14" y="102"/>
                  </a:lnTo>
                  <a:lnTo>
                    <a:pt x="12" y="104"/>
                  </a:lnTo>
                  <a:lnTo>
                    <a:pt x="11" y="106"/>
                  </a:lnTo>
                  <a:lnTo>
                    <a:pt x="9" y="109"/>
                  </a:lnTo>
                  <a:lnTo>
                    <a:pt x="8" y="113"/>
                  </a:lnTo>
                  <a:lnTo>
                    <a:pt x="0" y="109"/>
                  </a:lnTo>
                  <a:lnTo>
                    <a:pt x="41" y="0"/>
                  </a:lnTo>
                  <a:lnTo>
                    <a:pt x="80" y="0"/>
                  </a:lnTo>
                  <a:lnTo>
                    <a:pt x="80" y="9"/>
                  </a:lnTo>
                  <a:lnTo>
                    <a:pt x="75" y="10"/>
                  </a:lnTo>
                  <a:lnTo>
                    <a:pt x="69" y="13"/>
                  </a:lnTo>
                  <a:lnTo>
                    <a:pt x="63" y="15"/>
                  </a:lnTo>
                  <a:lnTo>
                    <a:pt x="58" y="19"/>
                  </a:lnTo>
                  <a:lnTo>
                    <a:pt x="52" y="23"/>
                  </a:lnTo>
                  <a:lnTo>
                    <a:pt x="47" y="27"/>
                  </a:lnTo>
                  <a:lnTo>
                    <a:pt x="43" y="32"/>
                  </a:lnTo>
                  <a:lnTo>
                    <a:pt x="38" y="38"/>
                  </a:lnTo>
                  <a:lnTo>
                    <a:pt x="34" y="43"/>
                  </a:lnTo>
                  <a:lnTo>
                    <a:pt x="32" y="50"/>
                  </a:lnTo>
                  <a:lnTo>
                    <a:pt x="31" y="54"/>
                  </a:lnTo>
                  <a:lnTo>
                    <a:pt x="30" y="57"/>
                  </a:lnTo>
                  <a:lnTo>
                    <a:pt x="30" y="61"/>
                  </a:lnTo>
                  <a:lnTo>
                    <a:pt x="30" y="63"/>
                  </a:lnTo>
                  <a:lnTo>
                    <a:pt x="31" y="65"/>
                  </a:lnTo>
                  <a:lnTo>
                    <a:pt x="33" y="67"/>
                  </a:lnTo>
                  <a:lnTo>
                    <a:pt x="35" y="68"/>
                  </a:lnTo>
                  <a:lnTo>
                    <a:pt x="37" y="70"/>
                  </a:lnTo>
                  <a:lnTo>
                    <a:pt x="40" y="71"/>
                  </a:lnTo>
                  <a:lnTo>
                    <a:pt x="45" y="74"/>
                  </a:lnTo>
                  <a:lnTo>
                    <a:pt x="80" y="87"/>
                  </a:lnTo>
                  <a:lnTo>
                    <a:pt x="84" y="81"/>
                  </a:lnTo>
                  <a:lnTo>
                    <a:pt x="85" y="76"/>
                  </a:lnTo>
                  <a:lnTo>
                    <a:pt x="86" y="71"/>
                  </a:lnTo>
                  <a:lnTo>
                    <a:pt x="87" y="67"/>
                  </a:lnTo>
                  <a:lnTo>
                    <a:pt x="87" y="64"/>
                  </a:lnTo>
                  <a:lnTo>
                    <a:pt x="87" y="60"/>
                  </a:lnTo>
                  <a:lnTo>
                    <a:pt x="86" y="56"/>
                  </a:lnTo>
                  <a:lnTo>
                    <a:pt x="84" y="53"/>
                  </a:lnTo>
                  <a:lnTo>
                    <a:pt x="82" y="50"/>
                  </a:lnTo>
                  <a:lnTo>
                    <a:pt x="77" y="45"/>
                  </a:lnTo>
                  <a:lnTo>
                    <a:pt x="73" y="42"/>
                  </a:lnTo>
                  <a:lnTo>
                    <a:pt x="76" y="35"/>
                  </a:lnTo>
                  <a:lnTo>
                    <a:pt x="130" y="55"/>
                  </a:lnTo>
                  <a:lnTo>
                    <a:pt x="128" y="61"/>
                  </a:lnTo>
                  <a:lnTo>
                    <a:pt x="122" y="61"/>
                  </a:lnTo>
                  <a:lnTo>
                    <a:pt x="116" y="61"/>
                  </a:lnTo>
                  <a:lnTo>
                    <a:pt x="112" y="62"/>
                  </a:lnTo>
                  <a:lnTo>
                    <a:pt x="108" y="64"/>
                  </a:lnTo>
                  <a:lnTo>
                    <a:pt x="104" y="66"/>
                  </a:lnTo>
                  <a:lnTo>
                    <a:pt x="101" y="68"/>
                  </a:lnTo>
                  <a:lnTo>
                    <a:pt x="98" y="73"/>
                  </a:lnTo>
                  <a:lnTo>
                    <a:pt x="96" y="76"/>
                  </a:lnTo>
                  <a:lnTo>
                    <a:pt x="93" y="81"/>
                  </a:lnTo>
                  <a:lnTo>
                    <a:pt x="91" y="87"/>
                  </a:lnTo>
                  <a:lnTo>
                    <a:pt x="91" y="89"/>
                  </a:lnTo>
                  <a:lnTo>
                    <a:pt x="130" y="104"/>
                  </a:lnTo>
                  <a:lnTo>
                    <a:pt x="132" y="105"/>
                  </a:lnTo>
                  <a:lnTo>
                    <a:pt x="136" y="106"/>
                  </a:lnTo>
                  <a:lnTo>
                    <a:pt x="138" y="107"/>
                  </a:lnTo>
                  <a:lnTo>
                    <a:pt x="140" y="107"/>
                  </a:lnTo>
                  <a:lnTo>
                    <a:pt x="143" y="106"/>
                  </a:lnTo>
                  <a:lnTo>
                    <a:pt x="144" y="106"/>
                  </a:lnTo>
                  <a:lnTo>
                    <a:pt x="147" y="105"/>
                  </a:lnTo>
                  <a:lnTo>
                    <a:pt x="149" y="103"/>
                  </a:lnTo>
                  <a:lnTo>
                    <a:pt x="150" y="100"/>
                  </a:lnTo>
                  <a:lnTo>
                    <a:pt x="151" y="96"/>
                  </a:lnTo>
                  <a:lnTo>
                    <a:pt x="153" y="90"/>
                  </a:lnTo>
                  <a:lnTo>
                    <a:pt x="155" y="82"/>
                  </a:lnTo>
                  <a:lnTo>
                    <a:pt x="156" y="76"/>
                  </a:lnTo>
                  <a:lnTo>
                    <a:pt x="156" y="68"/>
                  </a:lnTo>
                  <a:lnTo>
                    <a:pt x="155" y="61"/>
                  </a:lnTo>
                  <a:lnTo>
                    <a:pt x="154" y="54"/>
                  </a:lnTo>
                  <a:lnTo>
                    <a:pt x="152" y="47"/>
                  </a:lnTo>
                  <a:lnTo>
                    <a:pt x="150" y="40"/>
                  </a:lnTo>
                  <a:lnTo>
                    <a:pt x="147" y="34"/>
                  </a:lnTo>
                  <a:lnTo>
                    <a:pt x="143" y="26"/>
                  </a:lnTo>
                  <a:lnTo>
                    <a:pt x="149" y="24"/>
                  </a:lnTo>
                  <a:lnTo>
                    <a:pt x="177" y="50"/>
                  </a:lnTo>
                  <a:lnTo>
                    <a:pt x="136" y="161"/>
                  </a:lnTo>
                  <a:lnTo>
                    <a:pt x="130" y="159"/>
                  </a:lnTo>
                  <a:lnTo>
                    <a:pt x="129" y="1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62" name="Freeform 1138"/>
            <p:cNvSpPr>
              <a:spLocks/>
            </p:cNvSpPr>
            <p:nvPr/>
          </p:nvSpPr>
          <p:spPr bwMode="auto">
            <a:xfrm>
              <a:off x="3440" y="2963"/>
              <a:ext cx="88" cy="81"/>
            </a:xfrm>
            <a:custGeom>
              <a:avLst/>
              <a:gdLst>
                <a:gd name="T0" fmla="*/ 2 w 177"/>
                <a:gd name="T1" fmla="*/ 3 h 161"/>
                <a:gd name="T2" fmla="*/ 2 w 177"/>
                <a:gd name="T3" fmla="*/ 3 h 161"/>
                <a:gd name="T4" fmla="*/ 2 w 177"/>
                <a:gd name="T5" fmla="*/ 3 h 161"/>
                <a:gd name="T6" fmla="*/ 2 w 177"/>
                <a:gd name="T7" fmla="*/ 3 h 161"/>
                <a:gd name="T8" fmla="*/ 1 w 177"/>
                <a:gd name="T9" fmla="*/ 3 h 161"/>
                <a:gd name="T10" fmla="*/ 0 w 177"/>
                <a:gd name="T11" fmla="*/ 2 h 161"/>
                <a:gd name="T12" fmla="*/ 0 w 177"/>
                <a:gd name="T13" fmla="*/ 2 h 161"/>
                <a:gd name="T14" fmla="*/ 0 w 177"/>
                <a:gd name="T15" fmla="*/ 2 h 161"/>
                <a:gd name="T16" fmla="*/ 0 w 177"/>
                <a:gd name="T17" fmla="*/ 2 h 161"/>
                <a:gd name="T18" fmla="*/ 0 w 177"/>
                <a:gd name="T19" fmla="*/ 2 h 161"/>
                <a:gd name="T20" fmla="*/ 0 w 177"/>
                <a:gd name="T21" fmla="*/ 2 h 161"/>
                <a:gd name="T22" fmla="*/ 0 w 177"/>
                <a:gd name="T23" fmla="*/ 0 h 161"/>
                <a:gd name="T24" fmla="*/ 1 w 177"/>
                <a:gd name="T25" fmla="*/ 1 h 161"/>
                <a:gd name="T26" fmla="*/ 1 w 177"/>
                <a:gd name="T27" fmla="*/ 1 h 161"/>
                <a:gd name="T28" fmla="*/ 0 w 177"/>
                <a:gd name="T29" fmla="*/ 1 h 161"/>
                <a:gd name="T30" fmla="*/ 0 w 177"/>
                <a:gd name="T31" fmla="*/ 1 h 161"/>
                <a:gd name="T32" fmla="*/ 0 w 177"/>
                <a:gd name="T33" fmla="*/ 1 h 161"/>
                <a:gd name="T34" fmla="*/ 0 w 177"/>
                <a:gd name="T35" fmla="*/ 1 h 161"/>
                <a:gd name="T36" fmla="*/ 0 w 177"/>
                <a:gd name="T37" fmla="*/ 1 h 161"/>
                <a:gd name="T38" fmla="*/ 0 w 177"/>
                <a:gd name="T39" fmla="*/ 1 h 161"/>
                <a:gd name="T40" fmla="*/ 0 w 177"/>
                <a:gd name="T41" fmla="*/ 2 h 161"/>
                <a:gd name="T42" fmla="*/ 0 w 177"/>
                <a:gd name="T43" fmla="*/ 2 h 161"/>
                <a:gd name="T44" fmla="*/ 0 w 177"/>
                <a:gd name="T45" fmla="*/ 2 h 161"/>
                <a:gd name="T46" fmla="*/ 1 w 177"/>
                <a:gd name="T47" fmla="*/ 2 h 161"/>
                <a:gd name="T48" fmla="*/ 1 w 177"/>
                <a:gd name="T49" fmla="*/ 2 h 161"/>
                <a:gd name="T50" fmla="*/ 1 w 177"/>
                <a:gd name="T51" fmla="*/ 1 h 161"/>
                <a:gd name="T52" fmla="*/ 1 w 177"/>
                <a:gd name="T53" fmla="*/ 1 h 161"/>
                <a:gd name="T54" fmla="*/ 1 w 177"/>
                <a:gd name="T55" fmla="*/ 1 h 161"/>
                <a:gd name="T56" fmla="*/ 1 w 177"/>
                <a:gd name="T57" fmla="*/ 1 h 161"/>
                <a:gd name="T58" fmla="*/ 2 w 177"/>
                <a:gd name="T59" fmla="*/ 1 h 161"/>
                <a:gd name="T60" fmla="*/ 1 w 177"/>
                <a:gd name="T61" fmla="*/ 1 h 161"/>
                <a:gd name="T62" fmla="*/ 1 w 177"/>
                <a:gd name="T63" fmla="*/ 1 h 161"/>
                <a:gd name="T64" fmla="*/ 1 w 177"/>
                <a:gd name="T65" fmla="*/ 2 h 161"/>
                <a:gd name="T66" fmla="*/ 1 w 177"/>
                <a:gd name="T67" fmla="*/ 2 h 161"/>
                <a:gd name="T68" fmla="*/ 1 w 177"/>
                <a:gd name="T69" fmla="*/ 2 h 161"/>
                <a:gd name="T70" fmla="*/ 1 w 177"/>
                <a:gd name="T71" fmla="*/ 2 h 161"/>
                <a:gd name="T72" fmla="*/ 2 w 177"/>
                <a:gd name="T73" fmla="*/ 2 h 161"/>
                <a:gd name="T74" fmla="*/ 2 w 177"/>
                <a:gd name="T75" fmla="*/ 2 h 161"/>
                <a:gd name="T76" fmla="*/ 2 w 177"/>
                <a:gd name="T77" fmla="*/ 2 h 161"/>
                <a:gd name="T78" fmla="*/ 2 w 177"/>
                <a:gd name="T79" fmla="*/ 2 h 161"/>
                <a:gd name="T80" fmla="*/ 2 w 177"/>
                <a:gd name="T81" fmla="*/ 2 h 161"/>
                <a:gd name="T82" fmla="*/ 2 w 177"/>
                <a:gd name="T83" fmla="*/ 2 h 161"/>
                <a:gd name="T84" fmla="*/ 2 w 177"/>
                <a:gd name="T85" fmla="*/ 2 h 161"/>
                <a:gd name="T86" fmla="*/ 2 w 177"/>
                <a:gd name="T87" fmla="*/ 1 h 161"/>
                <a:gd name="T88" fmla="*/ 2 w 177"/>
                <a:gd name="T89" fmla="*/ 1 h 161"/>
                <a:gd name="T90" fmla="*/ 2 w 177"/>
                <a:gd name="T91" fmla="*/ 1 h 161"/>
                <a:gd name="T92" fmla="*/ 2 w 177"/>
                <a:gd name="T93" fmla="*/ 1 h 161"/>
                <a:gd name="T94" fmla="*/ 2 w 177"/>
                <a:gd name="T95" fmla="*/ 3 h 161"/>
                <a:gd name="T96" fmla="*/ 2 w 177"/>
                <a:gd name="T97" fmla="*/ 3 h 1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77"/>
                <a:gd name="T148" fmla="*/ 0 h 161"/>
                <a:gd name="T149" fmla="*/ 177 w 177"/>
                <a:gd name="T150" fmla="*/ 161 h 16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77" h="161">
                  <a:moveTo>
                    <a:pt x="129" y="159"/>
                  </a:moveTo>
                  <a:lnTo>
                    <a:pt x="131" y="155"/>
                  </a:lnTo>
                  <a:lnTo>
                    <a:pt x="132" y="152"/>
                  </a:lnTo>
                  <a:lnTo>
                    <a:pt x="132" y="149"/>
                  </a:lnTo>
                  <a:lnTo>
                    <a:pt x="132" y="146"/>
                  </a:lnTo>
                  <a:lnTo>
                    <a:pt x="131" y="144"/>
                  </a:lnTo>
                  <a:lnTo>
                    <a:pt x="130" y="142"/>
                  </a:lnTo>
                  <a:lnTo>
                    <a:pt x="128" y="140"/>
                  </a:lnTo>
                  <a:lnTo>
                    <a:pt x="126" y="139"/>
                  </a:lnTo>
                  <a:lnTo>
                    <a:pt x="124" y="136"/>
                  </a:lnTo>
                  <a:lnTo>
                    <a:pt x="119" y="135"/>
                  </a:lnTo>
                  <a:lnTo>
                    <a:pt x="32" y="102"/>
                  </a:lnTo>
                  <a:lnTo>
                    <a:pt x="27" y="101"/>
                  </a:lnTo>
                  <a:lnTo>
                    <a:pt x="24" y="100"/>
                  </a:lnTo>
                  <a:lnTo>
                    <a:pt x="21" y="100"/>
                  </a:lnTo>
                  <a:lnTo>
                    <a:pt x="19" y="100"/>
                  </a:lnTo>
                  <a:lnTo>
                    <a:pt x="17" y="101"/>
                  </a:lnTo>
                  <a:lnTo>
                    <a:pt x="14" y="102"/>
                  </a:lnTo>
                  <a:lnTo>
                    <a:pt x="12" y="104"/>
                  </a:lnTo>
                  <a:lnTo>
                    <a:pt x="11" y="106"/>
                  </a:lnTo>
                  <a:lnTo>
                    <a:pt x="9" y="109"/>
                  </a:lnTo>
                  <a:lnTo>
                    <a:pt x="8" y="113"/>
                  </a:lnTo>
                  <a:lnTo>
                    <a:pt x="0" y="109"/>
                  </a:lnTo>
                  <a:lnTo>
                    <a:pt x="41" y="0"/>
                  </a:lnTo>
                  <a:lnTo>
                    <a:pt x="80" y="0"/>
                  </a:lnTo>
                  <a:lnTo>
                    <a:pt x="80" y="9"/>
                  </a:lnTo>
                  <a:lnTo>
                    <a:pt x="75" y="10"/>
                  </a:lnTo>
                  <a:lnTo>
                    <a:pt x="69" y="13"/>
                  </a:lnTo>
                  <a:lnTo>
                    <a:pt x="63" y="15"/>
                  </a:lnTo>
                  <a:lnTo>
                    <a:pt x="58" y="19"/>
                  </a:lnTo>
                  <a:lnTo>
                    <a:pt x="52" y="23"/>
                  </a:lnTo>
                  <a:lnTo>
                    <a:pt x="47" y="27"/>
                  </a:lnTo>
                  <a:lnTo>
                    <a:pt x="43" y="32"/>
                  </a:lnTo>
                  <a:lnTo>
                    <a:pt x="38" y="38"/>
                  </a:lnTo>
                  <a:lnTo>
                    <a:pt x="34" y="43"/>
                  </a:lnTo>
                  <a:lnTo>
                    <a:pt x="32" y="50"/>
                  </a:lnTo>
                  <a:lnTo>
                    <a:pt x="31" y="54"/>
                  </a:lnTo>
                  <a:lnTo>
                    <a:pt x="30" y="57"/>
                  </a:lnTo>
                  <a:lnTo>
                    <a:pt x="30" y="61"/>
                  </a:lnTo>
                  <a:lnTo>
                    <a:pt x="30" y="63"/>
                  </a:lnTo>
                  <a:lnTo>
                    <a:pt x="31" y="65"/>
                  </a:lnTo>
                  <a:lnTo>
                    <a:pt x="33" y="67"/>
                  </a:lnTo>
                  <a:lnTo>
                    <a:pt x="35" y="68"/>
                  </a:lnTo>
                  <a:lnTo>
                    <a:pt x="37" y="70"/>
                  </a:lnTo>
                  <a:lnTo>
                    <a:pt x="40" y="71"/>
                  </a:lnTo>
                  <a:lnTo>
                    <a:pt x="45" y="74"/>
                  </a:lnTo>
                  <a:lnTo>
                    <a:pt x="80" y="87"/>
                  </a:lnTo>
                  <a:lnTo>
                    <a:pt x="84" y="81"/>
                  </a:lnTo>
                  <a:lnTo>
                    <a:pt x="85" y="76"/>
                  </a:lnTo>
                  <a:lnTo>
                    <a:pt x="86" y="71"/>
                  </a:lnTo>
                  <a:lnTo>
                    <a:pt x="87" y="67"/>
                  </a:lnTo>
                  <a:lnTo>
                    <a:pt x="87" y="64"/>
                  </a:lnTo>
                  <a:lnTo>
                    <a:pt x="87" y="60"/>
                  </a:lnTo>
                  <a:lnTo>
                    <a:pt x="86" y="56"/>
                  </a:lnTo>
                  <a:lnTo>
                    <a:pt x="84" y="53"/>
                  </a:lnTo>
                  <a:lnTo>
                    <a:pt x="82" y="50"/>
                  </a:lnTo>
                  <a:lnTo>
                    <a:pt x="77" y="45"/>
                  </a:lnTo>
                  <a:lnTo>
                    <a:pt x="73" y="42"/>
                  </a:lnTo>
                  <a:lnTo>
                    <a:pt x="76" y="35"/>
                  </a:lnTo>
                  <a:lnTo>
                    <a:pt x="130" y="55"/>
                  </a:lnTo>
                  <a:lnTo>
                    <a:pt x="128" y="61"/>
                  </a:lnTo>
                  <a:lnTo>
                    <a:pt x="122" y="61"/>
                  </a:lnTo>
                  <a:lnTo>
                    <a:pt x="116" y="61"/>
                  </a:lnTo>
                  <a:lnTo>
                    <a:pt x="112" y="62"/>
                  </a:lnTo>
                  <a:lnTo>
                    <a:pt x="108" y="64"/>
                  </a:lnTo>
                  <a:lnTo>
                    <a:pt x="104" y="66"/>
                  </a:lnTo>
                  <a:lnTo>
                    <a:pt x="101" y="68"/>
                  </a:lnTo>
                  <a:lnTo>
                    <a:pt x="98" y="73"/>
                  </a:lnTo>
                  <a:lnTo>
                    <a:pt x="96" y="76"/>
                  </a:lnTo>
                  <a:lnTo>
                    <a:pt x="93" y="81"/>
                  </a:lnTo>
                  <a:lnTo>
                    <a:pt x="91" y="87"/>
                  </a:lnTo>
                  <a:lnTo>
                    <a:pt x="91" y="89"/>
                  </a:lnTo>
                  <a:lnTo>
                    <a:pt x="130" y="104"/>
                  </a:lnTo>
                  <a:lnTo>
                    <a:pt x="132" y="105"/>
                  </a:lnTo>
                  <a:lnTo>
                    <a:pt x="136" y="106"/>
                  </a:lnTo>
                  <a:lnTo>
                    <a:pt x="138" y="107"/>
                  </a:lnTo>
                  <a:lnTo>
                    <a:pt x="140" y="107"/>
                  </a:lnTo>
                  <a:lnTo>
                    <a:pt x="143" y="106"/>
                  </a:lnTo>
                  <a:lnTo>
                    <a:pt x="144" y="106"/>
                  </a:lnTo>
                  <a:lnTo>
                    <a:pt x="147" y="105"/>
                  </a:lnTo>
                  <a:lnTo>
                    <a:pt x="149" y="103"/>
                  </a:lnTo>
                  <a:lnTo>
                    <a:pt x="150" y="100"/>
                  </a:lnTo>
                  <a:lnTo>
                    <a:pt x="151" y="96"/>
                  </a:lnTo>
                  <a:lnTo>
                    <a:pt x="153" y="90"/>
                  </a:lnTo>
                  <a:lnTo>
                    <a:pt x="155" y="82"/>
                  </a:lnTo>
                  <a:lnTo>
                    <a:pt x="156" y="76"/>
                  </a:lnTo>
                  <a:lnTo>
                    <a:pt x="156" y="68"/>
                  </a:lnTo>
                  <a:lnTo>
                    <a:pt x="155" y="61"/>
                  </a:lnTo>
                  <a:lnTo>
                    <a:pt x="154" y="54"/>
                  </a:lnTo>
                  <a:lnTo>
                    <a:pt x="152" y="47"/>
                  </a:lnTo>
                  <a:lnTo>
                    <a:pt x="150" y="40"/>
                  </a:lnTo>
                  <a:lnTo>
                    <a:pt x="147" y="34"/>
                  </a:lnTo>
                  <a:lnTo>
                    <a:pt x="143" y="26"/>
                  </a:lnTo>
                  <a:lnTo>
                    <a:pt x="149" y="24"/>
                  </a:lnTo>
                  <a:lnTo>
                    <a:pt x="177" y="50"/>
                  </a:lnTo>
                  <a:lnTo>
                    <a:pt x="136" y="161"/>
                  </a:lnTo>
                  <a:lnTo>
                    <a:pt x="130" y="15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63" name="Freeform 1139"/>
            <p:cNvSpPr>
              <a:spLocks/>
            </p:cNvSpPr>
            <p:nvPr/>
          </p:nvSpPr>
          <p:spPr bwMode="auto">
            <a:xfrm>
              <a:off x="3469" y="2894"/>
              <a:ext cx="80" cy="85"/>
            </a:xfrm>
            <a:custGeom>
              <a:avLst/>
              <a:gdLst>
                <a:gd name="T0" fmla="*/ 1 w 158"/>
                <a:gd name="T1" fmla="*/ 1 h 170"/>
                <a:gd name="T2" fmla="*/ 1 w 158"/>
                <a:gd name="T3" fmla="*/ 1 h 170"/>
                <a:gd name="T4" fmla="*/ 1 w 158"/>
                <a:gd name="T5" fmla="*/ 1 h 170"/>
                <a:gd name="T6" fmla="*/ 1 w 158"/>
                <a:gd name="T7" fmla="*/ 1 h 170"/>
                <a:gd name="T8" fmla="*/ 1 w 158"/>
                <a:gd name="T9" fmla="*/ 1 h 170"/>
                <a:gd name="T10" fmla="*/ 1 w 158"/>
                <a:gd name="T11" fmla="*/ 1 h 170"/>
                <a:gd name="T12" fmla="*/ 1 w 158"/>
                <a:gd name="T13" fmla="*/ 1 h 170"/>
                <a:gd name="T14" fmla="*/ 1 w 158"/>
                <a:gd name="T15" fmla="*/ 1 h 170"/>
                <a:gd name="T16" fmla="*/ 1 w 158"/>
                <a:gd name="T17" fmla="*/ 1 h 170"/>
                <a:gd name="T18" fmla="*/ 2 w 158"/>
                <a:gd name="T19" fmla="*/ 1 h 170"/>
                <a:gd name="T20" fmla="*/ 2 w 158"/>
                <a:gd name="T21" fmla="*/ 1 h 170"/>
                <a:gd name="T22" fmla="*/ 2 w 158"/>
                <a:gd name="T23" fmla="*/ 1 h 170"/>
                <a:gd name="T24" fmla="*/ 2 w 158"/>
                <a:gd name="T25" fmla="*/ 1 h 170"/>
                <a:gd name="T26" fmla="*/ 2 w 158"/>
                <a:gd name="T27" fmla="*/ 1 h 170"/>
                <a:gd name="T28" fmla="*/ 2 w 158"/>
                <a:gd name="T29" fmla="*/ 1 h 170"/>
                <a:gd name="T30" fmla="*/ 2 w 158"/>
                <a:gd name="T31" fmla="*/ 1 h 170"/>
                <a:gd name="T32" fmla="*/ 2 w 158"/>
                <a:gd name="T33" fmla="*/ 1 h 170"/>
                <a:gd name="T34" fmla="*/ 2 w 158"/>
                <a:gd name="T35" fmla="*/ 1 h 170"/>
                <a:gd name="T36" fmla="*/ 2 w 158"/>
                <a:gd name="T37" fmla="*/ 1 h 170"/>
                <a:gd name="T38" fmla="*/ 2 w 158"/>
                <a:gd name="T39" fmla="*/ 1 h 170"/>
                <a:gd name="T40" fmla="*/ 2 w 158"/>
                <a:gd name="T41" fmla="*/ 1 h 170"/>
                <a:gd name="T42" fmla="*/ 2 w 158"/>
                <a:gd name="T43" fmla="*/ 1 h 170"/>
                <a:gd name="T44" fmla="*/ 2 w 158"/>
                <a:gd name="T45" fmla="*/ 1 h 170"/>
                <a:gd name="T46" fmla="*/ 2 w 158"/>
                <a:gd name="T47" fmla="*/ 0 h 170"/>
                <a:gd name="T48" fmla="*/ 2 w 158"/>
                <a:gd name="T49" fmla="*/ 1 h 170"/>
                <a:gd name="T50" fmla="*/ 1 w 158"/>
                <a:gd name="T51" fmla="*/ 1 h 170"/>
                <a:gd name="T52" fmla="*/ 1 w 158"/>
                <a:gd name="T53" fmla="*/ 1 h 170"/>
                <a:gd name="T54" fmla="*/ 0 w 158"/>
                <a:gd name="T55" fmla="*/ 1 h 170"/>
                <a:gd name="T56" fmla="*/ 1 w 158"/>
                <a:gd name="T57" fmla="*/ 1 h 170"/>
                <a:gd name="T58" fmla="*/ 1 w 158"/>
                <a:gd name="T59" fmla="*/ 1 h 170"/>
                <a:gd name="T60" fmla="*/ 1 w 158"/>
                <a:gd name="T61" fmla="*/ 1 h 170"/>
                <a:gd name="T62" fmla="*/ 1 w 158"/>
                <a:gd name="T63" fmla="*/ 1 h 170"/>
                <a:gd name="T64" fmla="*/ 1 w 158"/>
                <a:gd name="T65" fmla="*/ 1 h 170"/>
                <a:gd name="T66" fmla="*/ 2 w 158"/>
                <a:gd name="T67" fmla="*/ 3 h 170"/>
                <a:gd name="T68" fmla="*/ 2 w 158"/>
                <a:gd name="T69" fmla="*/ 3 h 170"/>
                <a:gd name="T70" fmla="*/ 2 w 158"/>
                <a:gd name="T71" fmla="*/ 3 h 170"/>
                <a:gd name="T72" fmla="*/ 2 w 158"/>
                <a:gd name="T73" fmla="*/ 3 h 170"/>
                <a:gd name="T74" fmla="*/ 2 w 158"/>
                <a:gd name="T75" fmla="*/ 3 h 170"/>
                <a:gd name="T76" fmla="*/ 2 w 158"/>
                <a:gd name="T77" fmla="*/ 3 h 170"/>
                <a:gd name="T78" fmla="*/ 3 w 158"/>
                <a:gd name="T79" fmla="*/ 1 h 170"/>
                <a:gd name="T80" fmla="*/ 3 w 158"/>
                <a:gd name="T81" fmla="*/ 1 h 170"/>
                <a:gd name="T82" fmla="*/ 3 w 158"/>
                <a:gd name="T83" fmla="*/ 1 h 170"/>
                <a:gd name="T84" fmla="*/ 3 w 158"/>
                <a:gd name="T85" fmla="*/ 1 h 170"/>
                <a:gd name="T86" fmla="*/ 3 w 158"/>
                <a:gd name="T87" fmla="*/ 1 h 170"/>
                <a:gd name="T88" fmla="*/ 3 w 158"/>
                <a:gd name="T89" fmla="*/ 1 h 170"/>
                <a:gd name="T90" fmla="*/ 2 w 158"/>
                <a:gd name="T91" fmla="*/ 1 h 170"/>
                <a:gd name="T92" fmla="*/ 2 w 158"/>
                <a:gd name="T93" fmla="*/ 1 h 17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58"/>
                <a:gd name="T142" fmla="*/ 0 h 170"/>
                <a:gd name="T143" fmla="*/ 158 w 158"/>
                <a:gd name="T144" fmla="*/ 170 h 17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58" h="170">
                  <a:moveTo>
                    <a:pt x="85" y="90"/>
                  </a:moveTo>
                  <a:lnTo>
                    <a:pt x="50" y="70"/>
                  </a:lnTo>
                  <a:lnTo>
                    <a:pt x="45" y="67"/>
                  </a:lnTo>
                  <a:lnTo>
                    <a:pt x="42" y="65"/>
                  </a:lnTo>
                  <a:lnTo>
                    <a:pt x="40" y="64"/>
                  </a:lnTo>
                  <a:lnTo>
                    <a:pt x="38" y="62"/>
                  </a:lnTo>
                  <a:lnTo>
                    <a:pt x="37" y="60"/>
                  </a:lnTo>
                  <a:lnTo>
                    <a:pt x="36" y="58"/>
                  </a:lnTo>
                  <a:lnTo>
                    <a:pt x="36" y="56"/>
                  </a:lnTo>
                  <a:lnTo>
                    <a:pt x="36" y="53"/>
                  </a:lnTo>
                  <a:lnTo>
                    <a:pt x="37" y="50"/>
                  </a:lnTo>
                  <a:lnTo>
                    <a:pt x="39" y="46"/>
                  </a:lnTo>
                  <a:lnTo>
                    <a:pt x="42" y="41"/>
                  </a:lnTo>
                  <a:lnTo>
                    <a:pt x="45" y="37"/>
                  </a:lnTo>
                  <a:lnTo>
                    <a:pt x="49" y="34"/>
                  </a:lnTo>
                  <a:lnTo>
                    <a:pt x="52" y="32"/>
                  </a:lnTo>
                  <a:lnTo>
                    <a:pt x="56" y="31"/>
                  </a:lnTo>
                  <a:lnTo>
                    <a:pt x="61" y="30"/>
                  </a:lnTo>
                  <a:lnTo>
                    <a:pt x="65" y="30"/>
                  </a:lnTo>
                  <a:lnTo>
                    <a:pt x="70" y="31"/>
                  </a:lnTo>
                  <a:lnTo>
                    <a:pt x="75" y="33"/>
                  </a:lnTo>
                  <a:lnTo>
                    <a:pt x="81" y="35"/>
                  </a:lnTo>
                  <a:lnTo>
                    <a:pt x="87" y="38"/>
                  </a:lnTo>
                  <a:lnTo>
                    <a:pt x="91" y="43"/>
                  </a:lnTo>
                  <a:lnTo>
                    <a:pt x="94" y="46"/>
                  </a:lnTo>
                  <a:lnTo>
                    <a:pt x="96" y="50"/>
                  </a:lnTo>
                  <a:lnTo>
                    <a:pt x="97" y="54"/>
                  </a:lnTo>
                  <a:lnTo>
                    <a:pt x="98" y="59"/>
                  </a:lnTo>
                  <a:lnTo>
                    <a:pt x="97" y="63"/>
                  </a:lnTo>
                  <a:lnTo>
                    <a:pt x="96" y="69"/>
                  </a:lnTo>
                  <a:lnTo>
                    <a:pt x="94" y="74"/>
                  </a:lnTo>
                  <a:lnTo>
                    <a:pt x="91" y="79"/>
                  </a:lnTo>
                  <a:lnTo>
                    <a:pt x="85" y="90"/>
                  </a:lnTo>
                  <a:lnTo>
                    <a:pt x="94" y="96"/>
                  </a:lnTo>
                  <a:lnTo>
                    <a:pt x="102" y="79"/>
                  </a:lnTo>
                  <a:lnTo>
                    <a:pt x="105" y="72"/>
                  </a:lnTo>
                  <a:lnTo>
                    <a:pt x="109" y="64"/>
                  </a:lnTo>
                  <a:lnTo>
                    <a:pt x="113" y="56"/>
                  </a:lnTo>
                  <a:lnTo>
                    <a:pt x="115" y="48"/>
                  </a:lnTo>
                  <a:lnTo>
                    <a:pt x="116" y="39"/>
                  </a:lnTo>
                  <a:lnTo>
                    <a:pt x="116" y="32"/>
                  </a:lnTo>
                  <a:lnTo>
                    <a:pt x="114" y="24"/>
                  </a:lnTo>
                  <a:lnTo>
                    <a:pt x="110" y="17"/>
                  </a:lnTo>
                  <a:lnTo>
                    <a:pt x="105" y="10"/>
                  </a:lnTo>
                  <a:lnTo>
                    <a:pt x="96" y="5"/>
                  </a:lnTo>
                  <a:lnTo>
                    <a:pt x="91" y="2"/>
                  </a:lnTo>
                  <a:lnTo>
                    <a:pt x="85" y="0"/>
                  </a:lnTo>
                  <a:lnTo>
                    <a:pt x="80" y="0"/>
                  </a:lnTo>
                  <a:lnTo>
                    <a:pt x="74" y="1"/>
                  </a:lnTo>
                  <a:lnTo>
                    <a:pt x="67" y="4"/>
                  </a:lnTo>
                  <a:lnTo>
                    <a:pt x="61" y="7"/>
                  </a:lnTo>
                  <a:lnTo>
                    <a:pt x="54" y="12"/>
                  </a:lnTo>
                  <a:lnTo>
                    <a:pt x="48" y="19"/>
                  </a:lnTo>
                  <a:lnTo>
                    <a:pt x="40" y="27"/>
                  </a:lnTo>
                  <a:lnTo>
                    <a:pt x="33" y="38"/>
                  </a:lnTo>
                  <a:lnTo>
                    <a:pt x="0" y="100"/>
                  </a:lnTo>
                  <a:lnTo>
                    <a:pt x="5" y="103"/>
                  </a:lnTo>
                  <a:lnTo>
                    <a:pt x="7" y="100"/>
                  </a:lnTo>
                  <a:lnTo>
                    <a:pt x="10" y="97"/>
                  </a:lnTo>
                  <a:lnTo>
                    <a:pt x="11" y="96"/>
                  </a:lnTo>
                  <a:lnTo>
                    <a:pt x="13" y="93"/>
                  </a:lnTo>
                  <a:lnTo>
                    <a:pt x="16" y="92"/>
                  </a:lnTo>
                  <a:lnTo>
                    <a:pt x="18" y="92"/>
                  </a:lnTo>
                  <a:lnTo>
                    <a:pt x="20" y="92"/>
                  </a:lnTo>
                  <a:lnTo>
                    <a:pt x="24" y="92"/>
                  </a:lnTo>
                  <a:lnTo>
                    <a:pt x="27" y="93"/>
                  </a:lnTo>
                  <a:lnTo>
                    <a:pt x="31" y="96"/>
                  </a:lnTo>
                  <a:lnTo>
                    <a:pt x="111" y="142"/>
                  </a:lnTo>
                  <a:lnTo>
                    <a:pt x="116" y="144"/>
                  </a:lnTo>
                  <a:lnTo>
                    <a:pt x="118" y="147"/>
                  </a:lnTo>
                  <a:lnTo>
                    <a:pt x="120" y="149"/>
                  </a:lnTo>
                  <a:lnTo>
                    <a:pt x="122" y="151"/>
                  </a:lnTo>
                  <a:lnTo>
                    <a:pt x="123" y="153"/>
                  </a:lnTo>
                  <a:lnTo>
                    <a:pt x="123" y="156"/>
                  </a:lnTo>
                  <a:lnTo>
                    <a:pt x="123" y="158"/>
                  </a:lnTo>
                  <a:lnTo>
                    <a:pt x="122" y="162"/>
                  </a:lnTo>
                  <a:lnTo>
                    <a:pt x="121" y="165"/>
                  </a:lnTo>
                  <a:lnTo>
                    <a:pt x="120" y="168"/>
                  </a:lnTo>
                  <a:lnTo>
                    <a:pt x="124" y="170"/>
                  </a:lnTo>
                  <a:lnTo>
                    <a:pt x="158" y="111"/>
                  </a:lnTo>
                  <a:lnTo>
                    <a:pt x="154" y="105"/>
                  </a:lnTo>
                  <a:lnTo>
                    <a:pt x="152" y="110"/>
                  </a:lnTo>
                  <a:lnTo>
                    <a:pt x="149" y="113"/>
                  </a:lnTo>
                  <a:lnTo>
                    <a:pt x="147" y="115"/>
                  </a:lnTo>
                  <a:lnTo>
                    <a:pt x="145" y="116"/>
                  </a:lnTo>
                  <a:lnTo>
                    <a:pt x="143" y="117"/>
                  </a:lnTo>
                  <a:lnTo>
                    <a:pt x="141" y="118"/>
                  </a:lnTo>
                  <a:lnTo>
                    <a:pt x="137" y="118"/>
                  </a:lnTo>
                  <a:lnTo>
                    <a:pt x="134" y="117"/>
                  </a:lnTo>
                  <a:lnTo>
                    <a:pt x="131" y="115"/>
                  </a:lnTo>
                  <a:lnTo>
                    <a:pt x="128" y="113"/>
                  </a:lnTo>
                  <a:lnTo>
                    <a:pt x="94" y="96"/>
                  </a:lnTo>
                  <a:lnTo>
                    <a:pt x="85" y="9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64" name="Freeform 1140"/>
            <p:cNvSpPr>
              <a:spLocks/>
            </p:cNvSpPr>
            <p:nvPr/>
          </p:nvSpPr>
          <p:spPr bwMode="auto">
            <a:xfrm>
              <a:off x="3469" y="2894"/>
              <a:ext cx="80" cy="85"/>
            </a:xfrm>
            <a:custGeom>
              <a:avLst/>
              <a:gdLst>
                <a:gd name="T0" fmla="*/ 1 w 158"/>
                <a:gd name="T1" fmla="*/ 1 h 170"/>
                <a:gd name="T2" fmla="*/ 1 w 158"/>
                <a:gd name="T3" fmla="*/ 1 h 170"/>
                <a:gd name="T4" fmla="*/ 1 w 158"/>
                <a:gd name="T5" fmla="*/ 1 h 170"/>
                <a:gd name="T6" fmla="*/ 1 w 158"/>
                <a:gd name="T7" fmla="*/ 1 h 170"/>
                <a:gd name="T8" fmla="*/ 1 w 158"/>
                <a:gd name="T9" fmla="*/ 1 h 170"/>
                <a:gd name="T10" fmla="*/ 1 w 158"/>
                <a:gd name="T11" fmla="*/ 1 h 170"/>
                <a:gd name="T12" fmla="*/ 1 w 158"/>
                <a:gd name="T13" fmla="*/ 1 h 170"/>
                <a:gd name="T14" fmla="*/ 1 w 158"/>
                <a:gd name="T15" fmla="*/ 1 h 170"/>
                <a:gd name="T16" fmla="*/ 1 w 158"/>
                <a:gd name="T17" fmla="*/ 1 h 170"/>
                <a:gd name="T18" fmla="*/ 2 w 158"/>
                <a:gd name="T19" fmla="*/ 1 h 170"/>
                <a:gd name="T20" fmla="*/ 2 w 158"/>
                <a:gd name="T21" fmla="*/ 1 h 170"/>
                <a:gd name="T22" fmla="*/ 2 w 158"/>
                <a:gd name="T23" fmla="*/ 1 h 170"/>
                <a:gd name="T24" fmla="*/ 2 w 158"/>
                <a:gd name="T25" fmla="*/ 1 h 170"/>
                <a:gd name="T26" fmla="*/ 2 w 158"/>
                <a:gd name="T27" fmla="*/ 1 h 170"/>
                <a:gd name="T28" fmla="*/ 2 w 158"/>
                <a:gd name="T29" fmla="*/ 1 h 170"/>
                <a:gd name="T30" fmla="*/ 2 w 158"/>
                <a:gd name="T31" fmla="*/ 1 h 170"/>
                <a:gd name="T32" fmla="*/ 2 w 158"/>
                <a:gd name="T33" fmla="*/ 1 h 170"/>
                <a:gd name="T34" fmla="*/ 2 w 158"/>
                <a:gd name="T35" fmla="*/ 1 h 170"/>
                <a:gd name="T36" fmla="*/ 2 w 158"/>
                <a:gd name="T37" fmla="*/ 1 h 170"/>
                <a:gd name="T38" fmla="*/ 2 w 158"/>
                <a:gd name="T39" fmla="*/ 1 h 170"/>
                <a:gd name="T40" fmla="*/ 2 w 158"/>
                <a:gd name="T41" fmla="*/ 1 h 170"/>
                <a:gd name="T42" fmla="*/ 2 w 158"/>
                <a:gd name="T43" fmla="*/ 1 h 170"/>
                <a:gd name="T44" fmla="*/ 2 w 158"/>
                <a:gd name="T45" fmla="*/ 1 h 170"/>
                <a:gd name="T46" fmla="*/ 2 w 158"/>
                <a:gd name="T47" fmla="*/ 0 h 170"/>
                <a:gd name="T48" fmla="*/ 2 w 158"/>
                <a:gd name="T49" fmla="*/ 1 h 170"/>
                <a:gd name="T50" fmla="*/ 1 w 158"/>
                <a:gd name="T51" fmla="*/ 1 h 170"/>
                <a:gd name="T52" fmla="*/ 1 w 158"/>
                <a:gd name="T53" fmla="*/ 1 h 170"/>
                <a:gd name="T54" fmla="*/ 0 w 158"/>
                <a:gd name="T55" fmla="*/ 1 h 170"/>
                <a:gd name="T56" fmla="*/ 1 w 158"/>
                <a:gd name="T57" fmla="*/ 1 h 170"/>
                <a:gd name="T58" fmla="*/ 1 w 158"/>
                <a:gd name="T59" fmla="*/ 1 h 170"/>
                <a:gd name="T60" fmla="*/ 1 w 158"/>
                <a:gd name="T61" fmla="*/ 1 h 170"/>
                <a:gd name="T62" fmla="*/ 1 w 158"/>
                <a:gd name="T63" fmla="*/ 1 h 170"/>
                <a:gd name="T64" fmla="*/ 1 w 158"/>
                <a:gd name="T65" fmla="*/ 1 h 170"/>
                <a:gd name="T66" fmla="*/ 2 w 158"/>
                <a:gd name="T67" fmla="*/ 3 h 170"/>
                <a:gd name="T68" fmla="*/ 2 w 158"/>
                <a:gd name="T69" fmla="*/ 3 h 170"/>
                <a:gd name="T70" fmla="*/ 2 w 158"/>
                <a:gd name="T71" fmla="*/ 3 h 170"/>
                <a:gd name="T72" fmla="*/ 2 w 158"/>
                <a:gd name="T73" fmla="*/ 3 h 170"/>
                <a:gd name="T74" fmla="*/ 2 w 158"/>
                <a:gd name="T75" fmla="*/ 3 h 170"/>
                <a:gd name="T76" fmla="*/ 2 w 158"/>
                <a:gd name="T77" fmla="*/ 3 h 170"/>
                <a:gd name="T78" fmla="*/ 3 w 158"/>
                <a:gd name="T79" fmla="*/ 1 h 170"/>
                <a:gd name="T80" fmla="*/ 3 w 158"/>
                <a:gd name="T81" fmla="*/ 1 h 170"/>
                <a:gd name="T82" fmla="*/ 3 w 158"/>
                <a:gd name="T83" fmla="*/ 1 h 170"/>
                <a:gd name="T84" fmla="*/ 3 w 158"/>
                <a:gd name="T85" fmla="*/ 1 h 170"/>
                <a:gd name="T86" fmla="*/ 3 w 158"/>
                <a:gd name="T87" fmla="*/ 1 h 170"/>
                <a:gd name="T88" fmla="*/ 3 w 158"/>
                <a:gd name="T89" fmla="*/ 1 h 170"/>
                <a:gd name="T90" fmla="*/ 2 w 158"/>
                <a:gd name="T91" fmla="*/ 1 h 170"/>
                <a:gd name="T92" fmla="*/ 2 w 158"/>
                <a:gd name="T93" fmla="*/ 1 h 17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58"/>
                <a:gd name="T142" fmla="*/ 0 h 170"/>
                <a:gd name="T143" fmla="*/ 158 w 158"/>
                <a:gd name="T144" fmla="*/ 170 h 17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58" h="170">
                  <a:moveTo>
                    <a:pt x="85" y="90"/>
                  </a:moveTo>
                  <a:lnTo>
                    <a:pt x="50" y="70"/>
                  </a:lnTo>
                  <a:lnTo>
                    <a:pt x="45" y="67"/>
                  </a:lnTo>
                  <a:lnTo>
                    <a:pt x="42" y="65"/>
                  </a:lnTo>
                  <a:lnTo>
                    <a:pt x="40" y="64"/>
                  </a:lnTo>
                  <a:lnTo>
                    <a:pt x="38" y="62"/>
                  </a:lnTo>
                  <a:lnTo>
                    <a:pt x="37" y="60"/>
                  </a:lnTo>
                  <a:lnTo>
                    <a:pt x="36" y="58"/>
                  </a:lnTo>
                  <a:lnTo>
                    <a:pt x="36" y="56"/>
                  </a:lnTo>
                  <a:lnTo>
                    <a:pt x="36" y="53"/>
                  </a:lnTo>
                  <a:lnTo>
                    <a:pt x="37" y="50"/>
                  </a:lnTo>
                  <a:lnTo>
                    <a:pt x="39" y="46"/>
                  </a:lnTo>
                  <a:lnTo>
                    <a:pt x="42" y="41"/>
                  </a:lnTo>
                  <a:lnTo>
                    <a:pt x="45" y="37"/>
                  </a:lnTo>
                  <a:lnTo>
                    <a:pt x="49" y="34"/>
                  </a:lnTo>
                  <a:lnTo>
                    <a:pt x="52" y="32"/>
                  </a:lnTo>
                  <a:lnTo>
                    <a:pt x="56" y="31"/>
                  </a:lnTo>
                  <a:lnTo>
                    <a:pt x="61" y="30"/>
                  </a:lnTo>
                  <a:lnTo>
                    <a:pt x="65" y="30"/>
                  </a:lnTo>
                  <a:lnTo>
                    <a:pt x="70" y="31"/>
                  </a:lnTo>
                  <a:lnTo>
                    <a:pt x="75" y="33"/>
                  </a:lnTo>
                  <a:lnTo>
                    <a:pt x="81" y="35"/>
                  </a:lnTo>
                  <a:lnTo>
                    <a:pt x="87" y="38"/>
                  </a:lnTo>
                  <a:lnTo>
                    <a:pt x="91" y="43"/>
                  </a:lnTo>
                  <a:lnTo>
                    <a:pt x="94" y="46"/>
                  </a:lnTo>
                  <a:lnTo>
                    <a:pt x="96" y="50"/>
                  </a:lnTo>
                  <a:lnTo>
                    <a:pt x="97" y="54"/>
                  </a:lnTo>
                  <a:lnTo>
                    <a:pt x="98" y="59"/>
                  </a:lnTo>
                  <a:lnTo>
                    <a:pt x="97" y="63"/>
                  </a:lnTo>
                  <a:lnTo>
                    <a:pt x="96" y="69"/>
                  </a:lnTo>
                  <a:lnTo>
                    <a:pt x="94" y="74"/>
                  </a:lnTo>
                  <a:lnTo>
                    <a:pt x="91" y="79"/>
                  </a:lnTo>
                  <a:lnTo>
                    <a:pt x="85" y="90"/>
                  </a:lnTo>
                  <a:lnTo>
                    <a:pt x="94" y="96"/>
                  </a:lnTo>
                  <a:lnTo>
                    <a:pt x="102" y="79"/>
                  </a:lnTo>
                  <a:lnTo>
                    <a:pt x="105" y="72"/>
                  </a:lnTo>
                  <a:lnTo>
                    <a:pt x="109" y="64"/>
                  </a:lnTo>
                  <a:lnTo>
                    <a:pt x="113" y="56"/>
                  </a:lnTo>
                  <a:lnTo>
                    <a:pt x="115" y="48"/>
                  </a:lnTo>
                  <a:lnTo>
                    <a:pt x="116" y="39"/>
                  </a:lnTo>
                  <a:lnTo>
                    <a:pt x="116" y="32"/>
                  </a:lnTo>
                  <a:lnTo>
                    <a:pt x="114" y="24"/>
                  </a:lnTo>
                  <a:lnTo>
                    <a:pt x="110" y="17"/>
                  </a:lnTo>
                  <a:lnTo>
                    <a:pt x="105" y="10"/>
                  </a:lnTo>
                  <a:lnTo>
                    <a:pt x="96" y="5"/>
                  </a:lnTo>
                  <a:lnTo>
                    <a:pt x="91" y="2"/>
                  </a:lnTo>
                  <a:lnTo>
                    <a:pt x="85" y="0"/>
                  </a:lnTo>
                  <a:lnTo>
                    <a:pt x="80" y="0"/>
                  </a:lnTo>
                  <a:lnTo>
                    <a:pt x="74" y="1"/>
                  </a:lnTo>
                  <a:lnTo>
                    <a:pt x="67" y="4"/>
                  </a:lnTo>
                  <a:lnTo>
                    <a:pt x="61" y="7"/>
                  </a:lnTo>
                  <a:lnTo>
                    <a:pt x="54" y="12"/>
                  </a:lnTo>
                  <a:lnTo>
                    <a:pt x="48" y="19"/>
                  </a:lnTo>
                  <a:lnTo>
                    <a:pt x="40" y="27"/>
                  </a:lnTo>
                  <a:lnTo>
                    <a:pt x="33" y="38"/>
                  </a:lnTo>
                  <a:lnTo>
                    <a:pt x="0" y="100"/>
                  </a:lnTo>
                  <a:lnTo>
                    <a:pt x="5" y="103"/>
                  </a:lnTo>
                  <a:lnTo>
                    <a:pt x="7" y="100"/>
                  </a:lnTo>
                  <a:lnTo>
                    <a:pt x="10" y="97"/>
                  </a:lnTo>
                  <a:lnTo>
                    <a:pt x="11" y="96"/>
                  </a:lnTo>
                  <a:lnTo>
                    <a:pt x="13" y="93"/>
                  </a:lnTo>
                  <a:lnTo>
                    <a:pt x="16" y="92"/>
                  </a:lnTo>
                  <a:lnTo>
                    <a:pt x="18" y="92"/>
                  </a:lnTo>
                  <a:lnTo>
                    <a:pt x="20" y="92"/>
                  </a:lnTo>
                  <a:lnTo>
                    <a:pt x="24" y="92"/>
                  </a:lnTo>
                  <a:lnTo>
                    <a:pt x="27" y="93"/>
                  </a:lnTo>
                  <a:lnTo>
                    <a:pt x="31" y="96"/>
                  </a:lnTo>
                  <a:lnTo>
                    <a:pt x="111" y="142"/>
                  </a:lnTo>
                  <a:lnTo>
                    <a:pt x="116" y="144"/>
                  </a:lnTo>
                  <a:lnTo>
                    <a:pt x="118" y="147"/>
                  </a:lnTo>
                  <a:lnTo>
                    <a:pt x="120" y="149"/>
                  </a:lnTo>
                  <a:lnTo>
                    <a:pt x="122" y="151"/>
                  </a:lnTo>
                  <a:lnTo>
                    <a:pt x="123" y="153"/>
                  </a:lnTo>
                  <a:lnTo>
                    <a:pt x="123" y="156"/>
                  </a:lnTo>
                  <a:lnTo>
                    <a:pt x="123" y="158"/>
                  </a:lnTo>
                  <a:lnTo>
                    <a:pt x="122" y="162"/>
                  </a:lnTo>
                  <a:lnTo>
                    <a:pt x="121" y="165"/>
                  </a:lnTo>
                  <a:lnTo>
                    <a:pt x="120" y="168"/>
                  </a:lnTo>
                  <a:lnTo>
                    <a:pt x="124" y="170"/>
                  </a:lnTo>
                  <a:lnTo>
                    <a:pt x="158" y="111"/>
                  </a:lnTo>
                  <a:lnTo>
                    <a:pt x="154" y="105"/>
                  </a:lnTo>
                  <a:lnTo>
                    <a:pt x="152" y="110"/>
                  </a:lnTo>
                  <a:lnTo>
                    <a:pt x="149" y="113"/>
                  </a:lnTo>
                  <a:lnTo>
                    <a:pt x="147" y="115"/>
                  </a:lnTo>
                  <a:lnTo>
                    <a:pt x="145" y="116"/>
                  </a:lnTo>
                  <a:lnTo>
                    <a:pt x="143" y="117"/>
                  </a:lnTo>
                  <a:lnTo>
                    <a:pt x="141" y="118"/>
                  </a:lnTo>
                  <a:lnTo>
                    <a:pt x="137" y="118"/>
                  </a:lnTo>
                  <a:lnTo>
                    <a:pt x="134" y="117"/>
                  </a:lnTo>
                  <a:lnTo>
                    <a:pt x="131" y="115"/>
                  </a:lnTo>
                  <a:lnTo>
                    <a:pt x="128" y="113"/>
                  </a:lnTo>
                  <a:lnTo>
                    <a:pt x="94" y="96"/>
                  </a:lnTo>
                  <a:lnTo>
                    <a:pt x="85" y="9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65" name="Freeform 1141"/>
            <p:cNvSpPr>
              <a:spLocks/>
            </p:cNvSpPr>
            <p:nvPr/>
          </p:nvSpPr>
          <p:spPr bwMode="auto">
            <a:xfrm>
              <a:off x="3518" y="2855"/>
              <a:ext cx="83" cy="81"/>
            </a:xfrm>
            <a:custGeom>
              <a:avLst/>
              <a:gdLst>
                <a:gd name="T0" fmla="*/ 0 w 167"/>
                <a:gd name="T1" fmla="*/ 0 h 164"/>
                <a:gd name="T2" fmla="*/ 0 w 167"/>
                <a:gd name="T3" fmla="*/ 1 h 164"/>
                <a:gd name="T4" fmla="*/ 1 w 167"/>
                <a:gd name="T5" fmla="*/ 0 h 164"/>
                <a:gd name="T6" fmla="*/ 1 w 167"/>
                <a:gd name="T7" fmla="*/ 1 h 164"/>
                <a:gd name="T8" fmla="*/ 1 w 167"/>
                <a:gd name="T9" fmla="*/ 1 h 164"/>
                <a:gd name="T10" fmla="*/ 1 w 167"/>
                <a:gd name="T11" fmla="*/ 1 h 164"/>
                <a:gd name="T12" fmla="*/ 1 w 167"/>
                <a:gd name="T13" fmla="*/ 1 h 164"/>
                <a:gd name="T14" fmla="*/ 1 w 167"/>
                <a:gd name="T15" fmla="*/ 1 h 164"/>
                <a:gd name="T16" fmla="*/ 1 w 167"/>
                <a:gd name="T17" fmla="*/ 1 h 164"/>
                <a:gd name="T18" fmla="*/ 1 w 167"/>
                <a:gd name="T19" fmla="*/ 1 h 164"/>
                <a:gd name="T20" fmla="*/ 1 w 167"/>
                <a:gd name="T21" fmla="*/ 1 h 164"/>
                <a:gd name="T22" fmla="*/ 1 w 167"/>
                <a:gd name="T23" fmla="*/ 1 h 164"/>
                <a:gd name="T24" fmla="*/ 1 w 167"/>
                <a:gd name="T25" fmla="*/ 1 h 164"/>
                <a:gd name="T26" fmla="*/ 1 w 167"/>
                <a:gd name="T27" fmla="*/ 1 h 164"/>
                <a:gd name="T28" fmla="*/ 2 w 167"/>
                <a:gd name="T29" fmla="*/ 0 h 164"/>
                <a:gd name="T30" fmla="*/ 2 w 167"/>
                <a:gd name="T31" fmla="*/ 0 h 164"/>
                <a:gd name="T32" fmla="*/ 2 w 167"/>
                <a:gd name="T33" fmla="*/ 0 h 164"/>
                <a:gd name="T34" fmla="*/ 2 w 167"/>
                <a:gd name="T35" fmla="*/ 0 h 164"/>
                <a:gd name="T36" fmla="*/ 2 w 167"/>
                <a:gd name="T37" fmla="*/ 0 h 164"/>
                <a:gd name="T38" fmla="*/ 1 w 167"/>
                <a:gd name="T39" fmla="*/ 0 h 164"/>
                <a:gd name="T40" fmla="*/ 0 w 167"/>
                <a:gd name="T41" fmla="*/ 0 h 164"/>
                <a:gd name="T42" fmla="*/ 0 w 167"/>
                <a:gd name="T43" fmla="*/ 1 h 164"/>
                <a:gd name="T44" fmla="*/ 1 w 167"/>
                <a:gd name="T45" fmla="*/ 2 h 164"/>
                <a:gd name="T46" fmla="*/ 1 w 167"/>
                <a:gd name="T47" fmla="*/ 2 h 164"/>
                <a:gd name="T48" fmla="*/ 1 w 167"/>
                <a:gd name="T49" fmla="*/ 2 h 164"/>
                <a:gd name="T50" fmla="*/ 1 w 167"/>
                <a:gd name="T51" fmla="*/ 2 h 164"/>
                <a:gd name="T52" fmla="*/ 1 w 167"/>
                <a:gd name="T53" fmla="*/ 2 h 164"/>
                <a:gd name="T54" fmla="*/ 1 w 167"/>
                <a:gd name="T55" fmla="*/ 1 h 164"/>
                <a:gd name="T56" fmla="*/ 1 w 167"/>
                <a:gd name="T57" fmla="*/ 1 h 164"/>
                <a:gd name="T58" fmla="*/ 1 w 167"/>
                <a:gd name="T59" fmla="*/ 1 h 164"/>
                <a:gd name="T60" fmla="*/ 1 w 167"/>
                <a:gd name="T61" fmla="*/ 1 h 164"/>
                <a:gd name="T62" fmla="*/ 1 w 167"/>
                <a:gd name="T63" fmla="*/ 1 h 164"/>
                <a:gd name="T64" fmla="*/ 1 w 167"/>
                <a:gd name="T65" fmla="*/ 1 h 164"/>
                <a:gd name="T66" fmla="*/ 1 w 167"/>
                <a:gd name="T67" fmla="*/ 1 h 164"/>
                <a:gd name="T68" fmla="*/ 1 w 167"/>
                <a:gd name="T69" fmla="*/ 1 h 164"/>
                <a:gd name="T70" fmla="*/ 1 w 167"/>
                <a:gd name="T71" fmla="*/ 1 h 164"/>
                <a:gd name="T72" fmla="*/ 1 w 167"/>
                <a:gd name="T73" fmla="*/ 1 h 164"/>
                <a:gd name="T74" fmla="*/ 1 w 167"/>
                <a:gd name="T75" fmla="*/ 1 h 164"/>
                <a:gd name="T76" fmla="*/ 0 w 167"/>
                <a:gd name="T77" fmla="*/ 1 h 164"/>
                <a:gd name="T78" fmla="*/ 0 w 167"/>
                <a:gd name="T79" fmla="*/ 1 h 16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7"/>
                <a:gd name="T121" fmla="*/ 0 h 164"/>
                <a:gd name="T122" fmla="*/ 167 w 167"/>
                <a:gd name="T123" fmla="*/ 164 h 16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7" h="164">
                  <a:moveTo>
                    <a:pt x="54" y="90"/>
                  </a:moveTo>
                  <a:lnTo>
                    <a:pt x="15" y="37"/>
                  </a:lnTo>
                  <a:lnTo>
                    <a:pt x="78" y="58"/>
                  </a:lnTo>
                  <a:lnTo>
                    <a:pt x="54" y="91"/>
                  </a:lnTo>
                  <a:lnTo>
                    <a:pt x="60" y="102"/>
                  </a:lnTo>
                  <a:lnTo>
                    <a:pt x="89" y="60"/>
                  </a:lnTo>
                  <a:lnTo>
                    <a:pt x="112" y="67"/>
                  </a:lnTo>
                  <a:lnTo>
                    <a:pt x="113" y="68"/>
                  </a:lnTo>
                  <a:lnTo>
                    <a:pt x="114" y="68"/>
                  </a:lnTo>
                  <a:lnTo>
                    <a:pt x="115" y="70"/>
                  </a:lnTo>
                  <a:lnTo>
                    <a:pt x="116" y="70"/>
                  </a:lnTo>
                  <a:lnTo>
                    <a:pt x="117" y="71"/>
                  </a:lnTo>
                  <a:lnTo>
                    <a:pt x="118" y="71"/>
                  </a:lnTo>
                  <a:lnTo>
                    <a:pt x="119" y="72"/>
                  </a:lnTo>
                  <a:lnTo>
                    <a:pt x="121" y="72"/>
                  </a:lnTo>
                  <a:lnTo>
                    <a:pt x="122" y="73"/>
                  </a:lnTo>
                  <a:lnTo>
                    <a:pt x="123" y="73"/>
                  </a:lnTo>
                  <a:lnTo>
                    <a:pt x="124" y="74"/>
                  </a:lnTo>
                  <a:lnTo>
                    <a:pt x="125" y="75"/>
                  </a:lnTo>
                  <a:lnTo>
                    <a:pt x="125" y="77"/>
                  </a:lnTo>
                  <a:lnTo>
                    <a:pt x="126" y="78"/>
                  </a:lnTo>
                  <a:lnTo>
                    <a:pt x="126" y="79"/>
                  </a:lnTo>
                  <a:lnTo>
                    <a:pt x="125" y="81"/>
                  </a:lnTo>
                  <a:lnTo>
                    <a:pt x="125" y="84"/>
                  </a:lnTo>
                  <a:lnTo>
                    <a:pt x="124" y="86"/>
                  </a:lnTo>
                  <a:lnTo>
                    <a:pt x="122" y="88"/>
                  </a:lnTo>
                  <a:lnTo>
                    <a:pt x="119" y="91"/>
                  </a:lnTo>
                  <a:lnTo>
                    <a:pt x="125" y="97"/>
                  </a:lnTo>
                  <a:lnTo>
                    <a:pt x="167" y="39"/>
                  </a:lnTo>
                  <a:lnTo>
                    <a:pt x="162" y="37"/>
                  </a:lnTo>
                  <a:lnTo>
                    <a:pt x="158" y="40"/>
                  </a:lnTo>
                  <a:lnTo>
                    <a:pt x="155" y="43"/>
                  </a:lnTo>
                  <a:lnTo>
                    <a:pt x="152" y="44"/>
                  </a:lnTo>
                  <a:lnTo>
                    <a:pt x="149" y="45"/>
                  </a:lnTo>
                  <a:lnTo>
                    <a:pt x="145" y="45"/>
                  </a:lnTo>
                  <a:lnTo>
                    <a:pt x="142" y="45"/>
                  </a:lnTo>
                  <a:lnTo>
                    <a:pt x="139" y="44"/>
                  </a:lnTo>
                  <a:lnTo>
                    <a:pt x="135" y="43"/>
                  </a:lnTo>
                  <a:lnTo>
                    <a:pt x="131" y="40"/>
                  </a:lnTo>
                  <a:lnTo>
                    <a:pt x="127" y="39"/>
                  </a:lnTo>
                  <a:lnTo>
                    <a:pt x="10" y="0"/>
                  </a:lnTo>
                  <a:lnTo>
                    <a:pt x="0" y="28"/>
                  </a:lnTo>
                  <a:lnTo>
                    <a:pt x="60" y="119"/>
                  </a:lnTo>
                  <a:lnTo>
                    <a:pt x="63" y="124"/>
                  </a:lnTo>
                  <a:lnTo>
                    <a:pt x="65" y="128"/>
                  </a:lnTo>
                  <a:lnTo>
                    <a:pt x="67" y="132"/>
                  </a:lnTo>
                  <a:lnTo>
                    <a:pt x="69" y="136"/>
                  </a:lnTo>
                  <a:lnTo>
                    <a:pt x="71" y="139"/>
                  </a:lnTo>
                  <a:lnTo>
                    <a:pt x="71" y="143"/>
                  </a:lnTo>
                  <a:lnTo>
                    <a:pt x="71" y="148"/>
                  </a:lnTo>
                  <a:lnTo>
                    <a:pt x="71" y="152"/>
                  </a:lnTo>
                  <a:lnTo>
                    <a:pt x="70" y="156"/>
                  </a:lnTo>
                  <a:lnTo>
                    <a:pt x="67" y="162"/>
                  </a:lnTo>
                  <a:lnTo>
                    <a:pt x="73" y="164"/>
                  </a:lnTo>
                  <a:lnTo>
                    <a:pt x="104" y="123"/>
                  </a:lnTo>
                  <a:lnTo>
                    <a:pt x="99" y="119"/>
                  </a:lnTo>
                  <a:lnTo>
                    <a:pt x="98" y="122"/>
                  </a:lnTo>
                  <a:lnTo>
                    <a:pt x="96" y="123"/>
                  </a:lnTo>
                  <a:lnTo>
                    <a:pt x="93" y="125"/>
                  </a:lnTo>
                  <a:lnTo>
                    <a:pt x="91" y="126"/>
                  </a:lnTo>
                  <a:lnTo>
                    <a:pt x="89" y="127"/>
                  </a:lnTo>
                  <a:lnTo>
                    <a:pt x="87" y="127"/>
                  </a:lnTo>
                  <a:lnTo>
                    <a:pt x="85" y="127"/>
                  </a:lnTo>
                  <a:lnTo>
                    <a:pt x="83" y="127"/>
                  </a:lnTo>
                  <a:lnTo>
                    <a:pt x="80" y="126"/>
                  </a:lnTo>
                  <a:lnTo>
                    <a:pt x="78" y="125"/>
                  </a:lnTo>
                  <a:lnTo>
                    <a:pt x="76" y="124"/>
                  </a:lnTo>
                  <a:lnTo>
                    <a:pt x="75" y="123"/>
                  </a:lnTo>
                  <a:lnTo>
                    <a:pt x="74" y="122"/>
                  </a:lnTo>
                  <a:lnTo>
                    <a:pt x="73" y="120"/>
                  </a:lnTo>
                  <a:lnTo>
                    <a:pt x="71" y="118"/>
                  </a:lnTo>
                  <a:lnTo>
                    <a:pt x="70" y="117"/>
                  </a:lnTo>
                  <a:lnTo>
                    <a:pt x="69" y="116"/>
                  </a:lnTo>
                  <a:lnTo>
                    <a:pt x="67" y="115"/>
                  </a:lnTo>
                  <a:lnTo>
                    <a:pt x="66" y="113"/>
                  </a:lnTo>
                  <a:lnTo>
                    <a:pt x="65" y="112"/>
                  </a:lnTo>
                  <a:lnTo>
                    <a:pt x="60" y="102"/>
                  </a:lnTo>
                  <a:lnTo>
                    <a:pt x="54" y="91"/>
                  </a:lnTo>
                  <a:lnTo>
                    <a:pt x="54" y="9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66" name="Freeform 1142"/>
            <p:cNvSpPr>
              <a:spLocks/>
            </p:cNvSpPr>
            <p:nvPr/>
          </p:nvSpPr>
          <p:spPr bwMode="auto">
            <a:xfrm>
              <a:off x="3518" y="2855"/>
              <a:ext cx="83" cy="81"/>
            </a:xfrm>
            <a:custGeom>
              <a:avLst/>
              <a:gdLst>
                <a:gd name="T0" fmla="*/ 0 w 167"/>
                <a:gd name="T1" fmla="*/ 0 h 164"/>
                <a:gd name="T2" fmla="*/ 0 w 167"/>
                <a:gd name="T3" fmla="*/ 1 h 164"/>
                <a:gd name="T4" fmla="*/ 1 w 167"/>
                <a:gd name="T5" fmla="*/ 0 h 164"/>
                <a:gd name="T6" fmla="*/ 1 w 167"/>
                <a:gd name="T7" fmla="*/ 1 h 164"/>
                <a:gd name="T8" fmla="*/ 1 w 167"/>
                <a:gd name="T9" fmla="*/ 1 h 164"/>
                <a:gd name="T10" fmla="*/ 1 w 167"/>
                <a:gd name="T11" fmla="*/ 1 h 164"/>
                <a:gd name="T12" fmla="*/ 1 w 167"/>
                <a:gd name="T13" fmla="*/ 1 h 164"/>
                <a:gd name="T14" fmla="*/ 1 w 167"/>
                <a:gd name="T15" fmla="*/ 1 h 164"/>
                <a:gd name="T16" fmla="*/ 1 w 167"/>
                <a:gd name="T17" fmla="*/ 1 h 164"/>
                <a:gd name="T18" fmla="*/ 1 w 167"/>
                <a:gd name="T19" fmla="*/ 1 h 164"/>
                <a:gd name="T20" fmla="*/ 1 w 167"/>
                <a:gd name="T21" fmla="*/ 1 h 164"/>
                <a:gd name="T22" fmla="*/ 1 w 167"/>
                <a:gd name="T23" fmla="*/ 1 h 164"/>
                <a:gd name="T24" fmla="*/ 1 w 167"/>
                <a:gd name="T25" fmla="*/ 1 h 164"/>
                <a:gd name="T26" fmla="*/ 1 w 167"/>
                <a:gd name="T27" fmla="*/ 1 h 164"/>
                <a:gd name="T28" fmla="*/ 2 w 167"/>
                <a:gd name="T29" fmla="*/ 0 h 164"/>
                <a:gd name="T30" fmla="*/ 2 w 167"/>
                <a:gd name="T31" fmla="*/ 0 h 164"/>
                <a:gd name="T32" fmla="*/ 2 w 167"/>
                <a:gd name="T33" fmla="*/ 0 h 164"/>
                <a:gd name="T34" fmla="*/ 2 w 167"/>
                <a:gd name="T35" fmla="*/ 0 h 164"/>
                <a:gd name="T36" fmla="*/ 2 w 167"/>
                <a:gd name="T37" fmla="*/ 0 h 164"/>
                <a:gd name="T38" fmla="*/ 1 w 167"/>
                <a:gd name="T39" fmla="*/ 0 h 164"/>
                <a:gd name="T40" fmla="*/ 0 w 167"/>
                <a:gd name="T41" fmla="*/ 0 h 164"/>
                <a:gd name="T42" fmla="*/ 0 w 167"/>
                <a:gd name="T43" fmla="*/ 1 h 164"/>
                <a:gd name="T44" fmla="*/ 1 w 167"/>
                <a:gd name="T45" fmla="*/ 2 h 164"/>
                <a:gd name="T46" fmla="*/ 1 w 167"/>
                <a:gd name="T47" fmla="*/ 2 h 164"/>
                <a:gd name="T48" fmla="*/ 1 w 167"/>
                <a:gd name="T49" fmla="*/ 2 h 164"/>
                <a:gd name="T50" fmla="*/ 1 w 167"/>
                <a:gd name="T51" fmla="*/ 2 h 164"/>
                <a:gd name="T52" fmla="*/ 1 w 167"/>
                <a:gd name="T53" fmla="*/ 2 h 164"/>
                <a:gd name="T54" fmla="*/ 1 w 167"/>
                <a:gd name="T55" fmla="*/ 1 h 164"/>
                <a:gd name="T56" fmla="*/ 1 w 167"/>
                <a:gd name="T57" fmla="*/ 1 h 164"/>
                <a:gd name="T58" fmla="*/ 1 w 167"/>
                <a:gd name="T59" fmla="*/ 1 h 164"/>
                <a:gd name="T60" fmla="*/ 1 w 167"/>
                <a:gd name="T61" fmla="*/ 1 h 164"/>
                <a:gd name="T62" fmla="*/ 1 w 167"/>
                <a:gd name="T63" fmla="*/ 1 h 164"/>
                <a:gd name="T64" fmla="*/ 1 w 167"/>
                <a:gd name="T65" fmla="*/ 1 h 164"/>
                <a:gd name="T66" fmla="*/ 1 w 167"/>
                <a:gd name="T67" fmla="*/ 1 h 164"/>
                <a:gd name="T68" fmla="*/ 1 w 167"/>
                <a:gd name="T69" fmla="*/ 1 h 164"/>
                <a:gd name="T70" fmla="*/ 1 w 167"/>
                <a:gd name="T71" fmla="*/ 1 h 164"/>
                <a:gd name="T72" fmla="*/ 1 w 167"/>
                <a:gd name="T73" fmla="*/ 1 h 164"/>
                <a:gd name="T74" fmla="*/ 1 w 167"/>
                <a:gd name="T75" fmla="*/ 1 h 164"/>
                <a:gd name="T76" fmla="*/ 0 w 167"/>
                <a:gd name="T77" fmla="*/ 1 h 16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67"/>
                <a:gd name="T118" fmla="*/ 0 h 164"/>
                <a:gd name="T119" fmla="*/ 167 w 167"/>
                <a:gd name="T120" fmla="*/ 164 h 16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67" h="164">
                  <a:moveTo>
                    <a:pt x="54" y="90"/>
                  </a:moveTo>
                  <a:lnTo>
                    <a:pt x="15" y="37"/>
                  </a:lnTo>
                  <a:lnTo>
                    <a:pt x="78" y="58"/>
                  </a:lnTo>
                  <a:lnTo>
                    <a:pt x="54" y="91"/>
                  </a:lnTo>
                  <a:lnTo>
                    <a:pt x="60" y="102"/>
                  </a:lnTo>
                  <a:lnTo>
                    <a:pt x="89" y="60"/>
                  </a:lnTo>
                  <a:lnTo>
                    <a:pt x="112" y="67"/>
                  </a:lnTo>
                  <a:lnTo>
                    <a:pt x="113" y="68"/>
                  </a:lnTo>
                  <a:lnTo>
                    <a:pt x="114" y="68"/>
                  </a:lnTo>
                  <a:lnTo>
                    <a:pt x="115" y="70"/>
                  </a:lnTo>
                  <a:lnTo>
                    <a:pt x="116" y="70"/>
                  </a:lnTo>
                  <a:lnTo>
                    <a:pt x="117" y="71"/>
                  </a:lnTo>
                  <a:lnTo>
                    <a:pt x="118" y="71"/>
                  </a:lnTo>
                  <a:lnTo>
                    <a:pt x="119" y="72"/>
                  </a:lnTo>
                  <a:lnTo>
                    <a:pt x="121" y="72"/>
                  </a:lnTo>
                  <a:lnTo>
                    <a:pt x="122" y="73"/>
                  </a:lnTo>
                  <a:lnTo>
                    <a:pt x="123" y="73"/>
                  </a:lnTo>
                  <a:lnTo>
                    <a:pt x="124" y="74"/>
                  </a:lnTo>
                  <a:lnTo>
                    <a:pt x="125" y="75"/>
                  </a:lnTo>
                  <a:lnTo>
                    <a:pt x="125" y="77"/>
                  </a:lnTo>
                  <a:lnTo>
                    <a:pt x="126" y="78"/>
                  </a:lnTo>
                  <a:lnTo>
                    <a:pt x="126" y="79"/>
                  </a:lnTo>
                  <a:lnTo>
                    <a:pt x="125" y="81"/>
                  </a:lnTo>
                  <a:lnTo>
                    <a:pt x="125" y="84"/>
                  </a:lnTo>
                  <a:lnTo>
                    <a:pt x="124" y="86"/>
                  </a:lnTo>
                  <a:lnTo>
                    <a:pt x="122" y="88"/>
                  </a:lnTo>
                  <a:lnTo>
                    <a:pt x="119" y="91"/>
                  </a:lnTo>
                  <a:lnTo>
                    <a:pt x="125" y="97"/>
                  </a:lnTo>
                  <a:lnTo>
                    <a:pt x="167" y="39"/>
                  </a:lnTo>
                  <a:lnTo>
                    <a:pt x="162" y="37"/>
                  </a:lnTo>
                  <a:lnTo>
                    <a:pt x="158" y="40"/>
                  </a:lnTo>
                  <a:lnTo>
                    <a:pt x="155" y="43"/>
                  </a:lnTo>
                  <a:lnTo>
                    <a:pt x="152" y="44"/>
                  </a:lnTo>
                  <a:lnTo>
                    <a:pt x="149" y="45"/>
                  </a:lnTo>
                  <a:lnTo>
                    <a:pt x="145" y="45"/>
                  </a:lnTo>
                  <a:lnTo>
                    <a:pt x="142" y="45"/>
                  </a:lnTo>
                  <a:lnTo>
                    <a:pt x="139" y="44"/>
                  </a:lnTo>
                  <a:lnTo>
                    <a:pt x="135" y="43"/>
                  </a:lnTo>
                  <a:lnTo>
                    <a:pt x="131" y="40"/>
                  </a:lnTo>
                  <a:lnTo>
                    <a:pt x="127" y="39"/>
                  </a:lnTo>
                  <a:lnTo>
                    <a:pt x="10" y="0"/>
                  </a:lnTo>
                  <a:lnTo>
                    <a:pt x="0" y="28"/>
                  </a:lnTo>
                  <a:lnTo>
                    <a:pt x="60" y="119"/>
                  </a:lnTo>
                  <a:lnTo>
                    <a:pt x="63" y="124"/>
                  </a:lnTo>
                  <a:lnTo>
                    <a:pt x="65" y="128"/>
                  </a:lnTo>
                  <a:lnTo>
                    <a:pt x="67" y="132"/>
                  </a:lnTo>
                  <a:lnTo>
                    <a:pt x="69" y="136"/>
                  </a:lnTo>
                  <a:lnTo>
                    <a:pt x="71" y="139"/>
                  </a:lnTo>
                  <a:lnTo>
                    <a:pt x="71" y="143"/>
                  </a:lnTo>
                  <a:lnTo>
                    <a:pt x="71" y="148"/>
                  </a:lnTo>
                  <a:lnTo>
                    <a:pt x="71" y="152"/>
                  </a:lnTo>
                  <a:lnTo>
                    <a:pt x="70" y="156"/>
                  </a:lnTo>
                  <a:lnTo>
                    <a:pt x="67" y="162"/>
                  </a:lnTo>
                  <a:lnTo>
                    <a:pt x="73" y="164"/>
                  </a:lnTo>
                  <a:lnTo>
                    <a:pt x="104" y="123"/>
                  </a:lnTo>
                  <a:lnTo>
                    <a:pt x="99" y="119"/>
                  </a:lnTo>
                  <a:lnTo>
                    <a:pt x="98" y="122"/>
                  </a:lnTo>
                  <a:lnTo>
                    <a:pt x="96" y="123"/>
                  </a:lnTo>
                  <a:lnTo>
                    <a:pt x="93" y="125"/>
                  </a:lnTo>
                  <a:lnTo>
                    <a:pt x="91" y="126"/>
                  </a:lnTo>
                  <a:lnTo>
                    <a:pt x="89" y="127"/>
                  </a:lnTo>
                  <a:lnTo>
                    <a:pt x="87" y="127"/>
                  </a:lnTo>
                  <a:lnTo>
                    <a:pt x="85" y="127"/>
                  </a:lnTo>
                  <a:lnTo>
                    <a:pt x="83" y="127"/>
                  </a:lnTo>
                  <a:lnTo>
                    <a:pt x="80" y="126"/>
                  </a:lnTo>
                  <a:lnTo>
                    <a:pt x="78" y="125"/>
                  </a:lnTo>
                  <a:lnTo>
                    <a:pt x="76" y="124"/>
                  </a:lnTo>
                  <a:lnTo>
                    <a:pt x="75" y="123"/>
                  </a:lnTo>
                  <a:lnTo>
                    <a:pt x="74" y="122"/>
                  </a:lnTo>
                  <a:lnTo>
                    <a:pt x="73" y="120"/>
                  </a:lnTo>
                  <a:lnTo>
                    <a:pt x="71" y="118"/>
                  </a:lnTo>
                  <a:lnTo>
                    <a:pt x="70" y="117"/>
                  </a:lnTo>
                  <a:lnTo>
                    <a:pt x="69" y="116"/>
                  </a:lnTo>
                  <a:lnTo>
                    <a:pt x="67" y="115"/>
                  </a:lnTo>
                  <a:lnTo>
                    <a:pt x="66" y="113"/>
                  </a:lnTo>
                  <a:lnTo>
                    <a:pt x="65" y="112"/>
                  </a:lnTo>
                  <a:lnTo>
                    <a:pt x="60" y="102"/>
                  </a:lnTo>
                  <a:lnTo>
                    <a:pt x="54" y="9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67" name="Freeform 1143"/>
            <p:cNvSpPr>
              <a:spLocks/>
            </p:cNvSpPr>
            <p:nvPr/>
          </p:nvSpPr>
          <p:spPr bwMode="auto">
            <a:xfrm>
              <a:off x="3557" y="2779"/>
              <a:ext cx="104" cy="90"/>
            </a:xfrm>
            <a:custGeom>
              <a:avLst/>
              <a:gdLst>
                <a:gd name="T0" fmla="*/ 1 w 208"/>
                <a:gd name="T1" fmla="*/ 1 h 179"/>
                <a:gd name="T2" fmla="*/ 1 w 208"/>
                <a:gd name="T3" fmla="*/ 1 h 179"/>
                <a:gd name="T4" fmla="*/ 1 w 208"/>
                <a:gd name="T5" fmla="*/ 1 h 179"/>
                <a:gd name="T6" fmla="*/ 1 w 208"/>
                <a:gd name="T7" fmla="*/ 1 h 179"/>
                <a:gd name="T8" fmla="*/ 1 w 208"/>
                <a:gd name="T9" fmla="*/ 1 h 179"/>
                <a:gd name="T10" fmla="*/ 2 w 208"/>
                <a:gd name="T11" fmla="*/ 1 h 179"/>
                <a:gd name="T12" fmla="*/ 2 w 208"/>
                <a:gd name="T13" fmla="*/ 1 h 179"/>
                <a:gd name="T14" fmla="*/ 2 w 208"/>
                <a:gd name="T15" fmla="*/ 1 h 179"/>
                <a:gd name="T16" fmla="*/ 2 w 208"/>
                <a:gd name="T17" fmla="*/ 1 h 179"/>
                <a:gd name="T18" fmla="*/ 2 w 208"/>
                <a:gd name="T19" fmla="*/ 2 h 179"/>
                <a:gd name="T20" fmla="*/ 2 w 208"/>
                <a:gd name="T21" fmla="*/ 2 h 179"/>
                <a:gd name="T22" fmla="*/ 2 w 208"/>
                <a:gd name="T23" fmla="*/ 2 h 179"/>
                <a:gd name="T24" fmla="*/ 2 w 208"/>
                <a:gd name="T25" fmla="*/ 2 h 179"/>
                <a:gd name="T26" fmla="*/ 2 w 208"/>
                <a:gd name="T27" fmla="*/ 2 h 179"/>
                <a:gd name="T28" fmla="*/ 3 w 208"/>
                <a:gd name="T29" fmla="*/ 2 h 179"/>
                <a:gd name="T30" fmla="*/ 3 w 208"/>
                <a:gd name="T31" fmla="*/ 2 h 179"/>
                <a:gd name="T32" fmla="*/ 3 w 208"/>
                <a:gd name="T33" fmla="*/ 2 h 179"/>
                <a:gd name="T34" fmla="*/ 3 w 208"/>
                <a:gd name="T35" fmla="*/ 2 h 179"/>
                <a:gd name="T36" fmla="*/ 3 w 208"/>
                <a:gd name="T37" fmla="*/ 2 h 179"/>
                <a:gd name="T38" fmla="*/ 3 w 208"/>
                <a:gd name="T39" fmla="*/ 2 h 179"/>
                <a:gd name="T40" fmla="*/ 3 w 208"/>
                <a:gd name="T41" fmla="*/ 2 h 179"/>
                <a:gd name="T42" fmla="*/ 3 w 208"/>
                <a:gd name="T43" fmla="*/ 2 h 179"/>
                <a:gd name="T44" fmla="*/ 3 w 208"/>
                <a:gd name="T45" fmla="*/ 2 h 179"/>
                <a:gd name="T46" fmla="*/ 3 w 208"/>
                <a:gd name="T47" fmla="*/ 1 h 179"/>
                <a:gd name="T48" fmla="*/ 2 w 208"/>
                <a:gd name="T49" fmla="*/ 1 h 179"/>
                <a:gd name="T50" fmla="*/ 2 w 208"/>
                <a:gd name="T51" fmla="*/ 1 h 179"/>
                <a:gd name="T52" fmla="*/ 2 w 208"/>
                <a:gd name="T53" fmla="*/ 1 h 179"/>
                <a:gd name="T54" fmla="*/ 3 w 208"/>
                <a:gd name="T55" fmla="*/ 1 h 179"/>
                <a:gd name="T56" fmla="*/ 2 w 208"/>
                <a:gd name="T57" fmla="*/ 1 h 179"/>
                <a:gd name="T58" fmla="*/ 2 w 208"/>
                <a:gd name="T59" fmla="*/ 1 h 179"/>
                <a:gd name="T60" fmla="*/ 2 w 208"/>
                <a:gd name="T61" fmla="*/ 0 h 179"/>
                <a:gd name="T62" fmla="*/ 2 w 208"/>
                <a:gd name="T63" fmla="*/ 1 h 179"/>
                <a:gd name="T64" fmla="*/ 0 w 208"/>
                <a:gd name="T65" fmla="*/ 2 h 179"/>
                <a:gd name="T66" fmla="*/ 1 w 208"/>
                <a:gd name="T67" fmla="*/ 2 h 179"/>
                <a:gd name="T68" fmla="*/ 1 w 208"/>
                <a:gd name="T69" fmla="*/ 2 h 179"/>
                <a:gd name="T70" fmla="*/ 1 w 208"/>
                <a:gd name="T71" fmla="*/ 2 h 179"/>
                <a:gd name="T72" fmla="*/ 2 w 208"/>
                <a:gd name="T73" fmla="*/ 3 h 179"/>
                <a:gd name="T74" fmla="*/ 2 w 208"/>
                <a:gd name="T75" fmla="*/ 3 h 179"/>
                <a:gd name="T76" fmla="*/ 2 w 208"/>
                <a:gd name="T77" fmla="*/ 3 h 179"/>
                <a:gd name="T78" fmla="*/ 2 w 208"/>
                <a:gd name="T79" fmla="*/ 3 h 179"/>
                <a:gd name="T80" fmla="*/ 3 w 208"/>
                <a:gd name="T81" fmla="*/ 3 h 179"/>
                <a:gd name="T82" fmla="*/ 3 w 208"/>
                <a:gd name="T83" fmla="*/ 3 h 179"/>
                <a:gd name="T84" fmla="*/ 3 w 208"/>
                <a:gd name="T85" fmla="*/ 3 h 179"/>
                <a:gd name="T86" fmla="*/ 2 w 208"/>
                <a:gd name="T87" fmla="*/ 3 h 179"/>
                <a:gd name="T88" fmla="*/ 2 w 208"/>
                <a:gd name="T89" fmla="*/ 2 h 179"/>
                <a:gd name="T90" fmla="*/ 2 w 208"/>
                <a:gd name="T91" fmla="*/ 2 h 17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08"/>
                <a:gd name="T139" fmla="*/ 0 h 179"/>
                <a:gd name="T140" fmla="*/ 208 w 208"/>
                <a:gd name="T141" fmla="*/ 179 h 17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08" h="179">
                  <a:moveTo>
                    <a:pt x="86" y="83"/>
                  </a:moveTo>
                  <a:lnTo>
                    <a:pt x="84" y="86"/>
                  </a:lnTo>
                  <a:lnTo>
                    <a:pt x="54" y="55"/>
                  </a:lnTo>
                  <a:lnTo>
                    <a:pt x="52" y="53"/>
                  </a:lnTo>
                  <a:lnTo>
                    <a:pt x="51" y="52"/>
                  </a:lnTo>
                  <a:lnTo>
                    <a:pt x="49" y="49"/>
                  </a:lnTo>
                  <a:lnTo>
                    <a:pt x="48" y="47"/>
                  </a:lnTo>
                  <a:lnTo>
                    <a:pt x="47" y="46"/>
                  </a:lnTo>
                  <a:lnTo>
                    <a:pt x="47" y="44"/>
                  </a:lnTo>
                  <a:lnTo>
                    <a:pt x="48" y="42"/>
                  </a:lnTo>
                  <a:lnTo>
                    <a:pt x="49" y="40"/>
                  </a:lnTo>
                  <a:lnTo>
                    <a:pt x="50" y="36"/>
                  </a:lnTo>
                  <a:lnTo>
                    <a:pt x="52" y="34"/>
                  </a:lnTo>
                  <a:lnTo>
                    <a:pt x="57" y="30"/>
                  </a:lnTo>
                  <a:lnTo>
                    <a:pt x="62" y="28"/>
                  </a:lnTo>
                  <a:lnTo>
                    <a:pt x="66" y="26"/>
                  </a:lnTo>
                  <a:lnTo>
                    <a:pt x="71" y="23"/>
                  </a:lnTo>
                  <a:lnTo>
                    <a:pt x="75" y="22"/>
                  </a:lnTo>
                  <a:lnTo>
                    <a:pt x="79" y="22"/>
                  </a:lnTo>
                  <a:lnTo>
                    <a:pt x="84" y="23"/>
                  </a:lnTo>
                  <a:lnTo>
                    <a:pt x="88" y="26"/>
                  </a:lnTo>
                  <a:lnTo>
                    <a:pt x="92" y="28"/>
                  </a:lnTo>
                  <a:lnTo>
                    <a:pt x="97" y="31"/>
                  </a:lnTo>
                  <a:lnTo>
                    <a:pt x="100" y="36"/>
                  </a:lnTo>
                  <a:lnTo>
                    <a:pt x="103" y="41"/>
                  </a:lnTo>
                  <a:lnTo>
                    <a:pt x="104" y="46"/>
                  </a:lnTo>
                  <a:lnTo>
                    <a:pt x="105" y="51"/>
                  </a:lnTo>
                  <a:lnTo>
                    <a:pt x="105" y="56"/>
                  </a:lnTo>
                  <a:lnTo>
                    <a:pt x="104" y="60"/>
                  </a:lnTo>
                  <a:lnTo>
                    <a:pt x="101" y="66"/>
                  </a:lnTo>
                  <a:lnTo>
                    <a:pt x="98" y="71"/>
                  </a:lnTo>
                  <a:lnTo>
                    <a:pt x="92" y="78"/>
                  </a:lnTo>
                  <a:lnTo>
                    <a:pt x="86" y="84"/>
                  </a:lnTo>
                  <a:lnTo>
                    <a:pt x="89" y="94"/>
                  </a:lnTo>
                  <a:lnTo>
                    <a:pt x="91" y="93"/>
                  </a:lnTo>
                  <a:lnTo>
                    <a:pt x="93" y="91"/>
                  </a:lnTo>
                  <a:lnTo>
                    <a:pt x="96" y="90"/>
                  </a:lnTo>
                  <a:lnTo>
                    <a:pt x="99" y="88"/>
                  </a:lnTo>
                  <a:lnTo>
                    <a:pt x="102" y="88"/>
                  </a:lnTo>
                  <a:lnTo>
                    <a:pt x="105" y="88"/>
                  </a:lnTo>
                  <a:lnTo>
                    <a:pt x="111" y="88"/>
                  </a:lnTo>
                  <a:lnTo>
                    <a:pt x="116" y="90"/>
                  </a:lnTo>
                  <a:lnTo>
                    <a:pt x="123" y="92"/>
                  </a:lnTo>
                  <a:lnTo>
                    <a:pt x="130" y="94"/>
                  </a:lnTo>
                  <a:lnTo>
                    <a:pt x="154" y="105"/>
                  </a:lnTo>
                  <a:lnTo>
                    <a:pt x="155" y="105"/>
                  </a:lnTo>
                  <a:lnTo>
                    <a:pt x="157" y="106"/>
                  </a:lnTo>
                  <a:lnTo>
                    <a:pt x="160" y="107"/>
                  </a:lnTo>
                  <a:lnTo>
                    <a:pt x="161" y="108"/>
                  </a:lnTo>
                  <a:lnTo>
                    <a:pt x="163" y="108"/>
                  </a:lnTo>
                  <a:lnTo>
                    <a:pt x="165" y="109"/>
                  </a:lnTo>
                  <a:lnTo>
                    <a:pt x="166" y="110"/>
                  </a:lnTo>
                  <a:lnTo>
                    <a:pt x="168" y="111"/>
                  </a:lnTo>
                  <a:lnTo>
                    <a:pt x="170" y="111"/>
                  </a:lnTo>
                  <a:lnTo>
                    <a:pt x="171" y="112"/>
                  </a:lnTo>
                  <a:lnTo>
                    <a:pt x="208" y="79"/>
                  </a:lnTo>
                  <a:lnTo>
                    <a:pt x="203" y="73"/>
                  </a:lnTo>
                  <a:lnTo>
                    <a:pt x="199" y="75"/>
                  </a:lnTo>
                  <a:lnTo>
                    <a:pt x="195" y="78"/>
                  </a:lnTo>
                  <a:lnTo>
                    <a:pt x="191" y="80"/>
                  </a:lnTo>
                  <a:lnTo>
                    <a:pt x="187" y="80"/>
                  </a:lnTo>
                  <a:lnTo>
                    <a:pt x="183" y="80"/>
                  </a:lnTo>
                  <a:lnTo>
                    <a:pt x="179" y="80"/>
                  </a:lnTo>
                  <a:lnTo>
                    <a:pt x="175" y="79"/>
                  </a:lnTo>
                  <a:lnTo>
                    <a:pt x="170" y="78"/>
                  </a:lnTo>
                  <a:lnTo>
                    <a:pt x="166" y="77"/>
                  </a:lnTo>
                  <a:lnTo>
                    <a:pt x="162" y="75"/>
                  </a:lnTo>
                  <a:lnTo>
                    <a:pt x="141" y="66"/>
                  </a:lnTo>
                  <a:lnTo>
                    <a:pt x="138" y="65"/>
                  </a:lnTo>
                  <a:lnTo>
                    <a:pt x="136" y="65"/>
                  </a:lnTo>
                  <a:lnTo>
                    <a:pt x="134" y="64"/>
                  </a:lnTo>
                  <a:lnTo>
                    <a:pt x="131" y="64"/>
                  </a:lnTo>
                  <a:lnTo>
                    <a:pt x="129" y="64"/>
                  </a:lnTo>
                  <a:lnTo>
                    <a:pt x="127" y="62"/>
                  </a:lnTo>
                  <a:lnTo>
                    <a:pt x="126" y="62"/>
                  </a:lnTo>
                  <a:lnTo>
                    <a:pt x="124" y="62"/>
                  </a:lnTo>
                  <a:lnTo>
                    <a:pt x="122" y="62"/>
                  </a:lnTo>
                  <a:lnTo>
                    <a:pt x="119" y="62"/>
                  </a:lnTo>
                  <a:lnTo>
                    <a:pt x="123" y="58"/>
                  </a:lnTo>
                  <a:lnTo>
                    <a:pt x="125" y="53"/>
                  </a:lnTo>
                  <a:lnTo>
                    <a:pt x="127" y="47"/>
                  </a:lnTo>
                  <a:lnTo>
                    <a:pt x="129" y="42"/>
                  </a:lnTo>
                  <a:lnTo>
                    <a:pt x="130" y="36"/>
                  </a:lnTo>
                  <a:lnTo>
                    <a:pt x="130" y="31"/>
                  </a:lnTo>
                  <a:lnTo>
                    <a:pt x="130" y="26"/>
                  </a:lnTo>
                  <a:lnTo>
                    <a:pt x="128" y="20"/>
                  </a:lnTo>
                  <a:lnTo>
                    <a:pt x="126" y="16"/>
                  </a:lnTo>
                  <a:lnTo>
                    <a:pt x="123" y="10"/>
                  </a:lnTo>
                  <a:lnTo>
                    <a:pt x="117" y="6"/>
                  </a:lnTo>
                  <a:lnTo>
                    <a:pt x="113" y="4"/>
                  </a:lnTo>
                  <a:lnTo>
                    <a:pt x="106" y="2"/>
                  </a:lnTo>
                  <a:lnTo>
                    <a:pt x="101" y="1"/>
                  </a:lnTo>
                  <a:lnTo>
                    <a:pt x="95" y="0"/>
                  </a:lnTo>
                  <a:lnTo>
                    <a:pt x="88" y="1"/>
                  </a:lnTo>
                  <a:lnTo>
                    <a:pt x="83" y="3"/>
                  </a:lnTo>
                  <a:lnTo>
                    <a:pt x="75" y="6"/>
                  </a:lnTo>
                  <a:lnTo>
                    <a:pt x="69" y="10"/>
                  </a:lnTo>
                  <a:lnTo>
                    <a:pt x="62" y="16"/>
                  </a:lnTo>
                  <a:lnTo>
                    <a:pt x="0" y="73"/>
                  </a:lnTo>
                  <a:lnTo>
                    <a:pt x="6" y="79"/>
                  </a:lnTo>
                  <a:lnTo>
                    <a:pt x="8" y="75"/>
                  </a:lnTo>
                  <a:lnTo>
                    <a:pt x="11" y="74"/>
                  </a:lnTo>
                  <a:lnTo>
                    <a:pt x="13" y="72"/>
                  </a:lnTo>
                  <a:lnTo>
                    <a:pt x="17" y="71"/>
                  </a:lnTo>
                  <a:lnTo>
                    <a:pt x="19" y="71"/>
                  </a:lnTo>
                  <a:lnTo>
                    <a:pt x="21" y="71"/>
                  </a:lnTo>
                  <a:lnTo>
                    <a:pt x="23" y="72"/>
                  </a:lnTo>
                  <a:lnTo>
                    <a:pt x="26" y="74"/>
                  </a:lnTo>
                  <a:lnTo>
                    <a:pt x="28" y="75"/>
                  </a:lnTo>
                  <a:lnTo>
                    <a:pt x="32" y="79"/>
                  </a:lnTo>
                  <a:lnTo>
                    <a:pt x="97" y="149"/>
                  </a:lnTo>
                  <a:lnTo>
                    <a:pt x="99" y="151"/>
                  </a:lnTo>
                  <a:lnTo>
                    <a:pt x="101" y="155"/>
                  </a:lnTo>
                  <a:lnTo>
                    <a:pt x="102" y="157"/>
                  </a:lnTo>
                  <a:lnTo>
                    <a:pt x="103" y="159"/>
                  </a:lnTo>
                  <a:lnTo>
                    <a:pt x="103" y="162"/>
                  </a:lnTo>
                  <a:lnTo>
                    <a:pt x="102" y="164"/>
                  </a:lnTo>
                  <a:lnTo>
                    <a:pt x="101" y="166"/>
                  </a:lnTo>
                  <a:lnTo>
                    <a:pt x="99" y="169"/>
                  </a:lnTo>
                  <a:lnTo>
                    <a:pt x="97" y="172"/>
                  </a:lnTo>
                  <a:lnTo>
                    <a:pt x="93" y="174"/>
                  </a:lnTo>
                  <a:lnTo>
                    <a:pt x="99" y="179"/>
                  </a:lnTo>
                  <a:lnTo>
                    <a:pt x="151" y="131"/>
                  </a:lnTo>
                  <a:lnTo>
                    <a:pt x="145" y="125"/>
                  </a:lnTo>
                  <a:lnTo>
                    <a:pt x="143" y="129"/>
                  </a:lnTo>
                  <a:lnTo>
                    <a:pt x="140" y="131"/>
                  </a:lnTo>
                  <a:lnTo>
                    <a:pt x="138" y="132"/>
                  </a:lnTo>
                  <a:lnTo>
                    <a:pt x="136" y="133"/>
                  </a:lnTo>
                  <a:lnTo>
                    <a:pt x="132" y="133"/>
                  </a:lnTo>
                  <a:lnTo>
                    <a:pt x="130" y="133"/>
                  </a:lnTo>
                  <a:lnTo>
                    <a:pt x="128" y="132"/>
                  </a:lnTo>
                  <a:lnTo>
                    <a:pt x="125" y="131"/>
                  </a:lnTo>
                  <a:lnTo>
                    <a:pt x="123" y="129"/>
                  </a:lnTo>
                  <a:lnTo>
                    <a:pt x="119" y="125"/>
                  </a:lnTo>
                  <a:lnTo>
                    <a:pt x="89" y="94"/>
                  </a:lnTo>
                  <a:lnTo>
                    <a:pt x="86" y="84"/>
                  </a:lnTo>
                  <a:lnTo>
                    <a:pt x="86" y="8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68" name="Freeform 1144"/>
            <p:cNvSpPr>
              <a:spLocks/>
            </p:cNvSpPr>
            <p:nvPr/>
          </p:nvSpPr>
          <p:spPr bwMode="auto">
            <a:xfrm>
              <a:off x="3557" y="2779"/>
              <a:ext cx="104" cy="90"/>
            </a:xfrm>
            <a:custGeom>
              <a:avLst/>
              <a:gdLst>
                <a:gd name="T0" fmla="*/ 1 w 208"/>
                <a:gd name="T1" fmla="*/ 1 h 179"/>
                <a:gd name="T2" fmla="*/ 1 w 208"/>
                <a:gd name="T3" fmla="*/ 1 h 179"/>
                <a:gd name="T4" fmla="*/ 1 w 208"/>
                <a:gd name="T5" fmla="*/ 1 h 179"/>
                <a:gd name="T6" fmla="*/ 1 w 208"/>
                <a:gd name="T7" fmla="*/ 1 h 179"/>
                <a:gd name="T8" fmla="*/ 1 w 208"/>
                <a:gd name="T9" fmla="*/ 1 h 179"/>
                <a:gd name="T10" fmla="*/ 2 w 208"/>
                <a:gd name="T11" fmla="*/ 1 h 179"/>
                <a:gd name="T12" fmla="*/ 2 w 208"/>
                <a:gd name="T13" fmla="*/ 1 h 179"/>
                <a:gd name="T14" fmla="*/ 2 w 208"/>
                <a:gd name="T15" fmla="*/ 1 h 179"/>
                <a:gd name="T16" fmla="*/ 2 w 208"/>
                <a:gd name="T17" fmla="*/ 1 h 179"/>
                <a:gd name="T18" fmla="*/ 2 w 208"/>
                <a:gd name="T19" fmla="*/ 2 h 179"/>
                <a:gd name="T20" fmla="*/ 2 w 208"/>
                <a:gd name="T21" fmla="*/ 2 h 179"/>
                <a:gd name="T22" fmla="*/ 2 w 208"/>
                <a:gd name="T23" fmla="*/ 2 h 179"/>
                <a:gd name="T24" fmla="*/ 2 w 208"/>
                <a:gd name="T25" fmla="*/ 2 h 179"/>
                <a:gd name="T26" fmla="*/ 2 w 208"/>
                <a:gd name="T27" fmla="*/ 2 h 179"/>
                <a:gd name="T28" fmla="*/ 3 w 208"/>
                <a:gd name="T29" fmla="*/ 2 h 179"/>
                <a:gd name="T30" fmla="*/ 3 w 208"/>
                <a:gd name="T31" fmla="*/ 2 h 179"/>
                <a:gd name="T32" fmla="*/ 3 w 208"/>
                <a:gd name="T33" fmla="*/ 2 h 179"/>
                <a:gd name="T34" fmla="*/ 3 w 208"/>
                <a:gd name="T35" fmla="*/ 2 h 179"/>
                <a:gd name="T36" fmla="*/ 3 w 208"/>
                <a:gd name="T37" fmla="*/ 2 h 179"/>
                <a:gd name="T38" fmla="*/ 3 w 208"/>
                <a:gd name="T39" fmla="*/ 2 h 179"/>
                <a:gd name="T40" fmla="*/ 3 w 208"/>
                <a:gd name="T41" fmla="*/ 2 h 179"/>
                <a:gd name="T42" fmla="*/ 3 w 208"/>
                <a:gd name="T43" fmla="*/ 2 h 179"/>
                <a:gd name="T44" fmla="*/ 3 w 208"/>
                <a:gd name="T45" fmla="*/ 2 h 179"/>
                <a:gd name="T46" fmla="*/ 3 w 208"/>
                <a:gd name="T47" fmla="*/ 1 h 179"/>
                <a:gd name="T48" fmla="*/ 2 w 208"/>
                <a:gd name="T49" fmla="*/ 1 h 179"/>
                <a:gd name="T50" fmla="*/ 2 w 208"/>
                <a:gd name="T51" fmla="*/ 1 h 179"/>
                <a:gd name="T52" fmla="*/ 2 w 208"/>
                <a:gd name="T53" fmla="*/ 1 h 179"/>
                <a:gd name="T54" fmla="*/ 3 w 208"/>
                <a:gd name="T55" fmla="*/ 1 h 179"/>
                <a:gd name="T56" fmla="*/ 2 w 208"/>
                <a:gd name="T57" fmla="*/ 1 h 179"/>
                <a:gd name="T58" fmla="*/ 2 w 208"/>
                <a:gd name="T59" fmla="*/ 1 h 179"/>
                <a:gd name="T60" fmla="*/ 2 w 208"/>
                <a:gd name="T61" fmla="*/ 0 h 179"/>
                <a:gd name="T62" fmla="*/ 2 w 208"/>
                <a:gd name="T63" fmla="*/ 1 h 179"/>
                <a:gd name="T64" fmla="*/ 0 w 208"/>
                <a:gd name="T65" fmla="*/ 2 h 179"/>
                <a:gd name="T66" fmla="*/ 1 w 208"/>
                <a:gd name="T67" fmla="*/ 2 h 179"/>
                <a:gd name="T68" fmla="*/ 1 w 208"/>
                <a:gd name="T69" fmla="*/ 2 h 179"/>
                <a:gd name="T70" fmla="*/ 1 w 208"/>
                <a:gd name="T71" fmla="*/ 2 h 179"/>
                <a:gd name="T72" fmla="*/ 2 w 208"/>
                <a:gd name="T73" fmla="*/ 3 h 179"/>
                <a:gd name="T74" fmla="*/ 2 w 208"/>
                <a:gd name="T75" fmla="*/ 3 h 179"/>
                <a:gd name="T76" fmla="*/ 2 w 208"/>
                <a:gd name="T77" fmla="*/ 3 h 179"/>
                <a:gd name="T78" fmla="*/ 2 w 208"/>
                <a:gd name="T79" fmla="*/ 3 h 179"/>
                <a:gd name="T80" fmla="*/ 3 w 208"/>
                <a:gd name="T81" fmla="*/ 3 h 179"/>
                <a:gd name="T82" fmla="*/ 3 w 208"/>
                <a:gd name="T83" fmla="*/ 3 h 179"/>
                <a:gd name="T84" fmla="*/ 3 w 208"/>
                <a:gd name="T85" fmla="*/ 3 h 179"/>
                <a:gd name="T86" fmla="*/ 2 w 208"/>
                <a:gd name="T87" fmla="*/ 3 h 179"/>
                <a:gd name="T88" fmla="*/ 2 w 208"/>
                <a:gd name="T89" fmla="*/ 2 h 17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08"/>
                <a:gd name="T136" fmla="*/ 0 h 179"/>
                <a:gd name="T137" fmla="*/ 208 w 208"/>
                <a:gd name="T138" fmla="*/ 179 h 17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08" h="179">
                  <a:moveTo>
                    <a:pt x="86" y="83"/>
                  </a:moveTo>
                  <a:lnTo>
                    <a:pt x="84" y="86"/>
                  </a:lnTo>
                  <a:lnTo>
                    <a:pt x="54" y="55"/>
                  </a:lnTo>
                  <a:lnTo>
                    <a:pt x="52" y="53"/>
                  </a:lnTo>
                  <a:lnTo>
                    <a:pt x="51" y="52"/>
                  </a:lnTo>
                  <a:lnTo>
                    <a:pt x="49" y="49"/>
                  </a:lnTo>
                  <a:lnTo>
                    <a:pt x="48" y="47"/>
                  </a:lnTo>
                  <a:lnTo>
                    <a:pt x="47" y="46"/>
                  </a:lnTo>
                  <a:lnTo>
                    <a:pt x="47" y="44"/>
                  </a:lnTo>
                  <a:lnTo>
                    <a:pt x="48" y="42"/>
                  </a:lnTo>
                  <a:lnTo>
                    <a:pt x="49" y="40"/>
                  </a:lnTo>
                  <a:lnTo>
                    <a:pt x="50" y="36"/>
                  </a:lnTo>
                  <a:lnTo>
                    <a:pt x="52" y="34"/>
                  </a:lnTo>
                  <a:lnTo>
                    <a:pt x="57" y="30"/>
                  </a:lnTo>
                  <a:lnTo>
                    <a:pt x="62" y="28"/>
                  </a:lnTo>
                  <a:lnTo>
                    <a:pt x="66" y="26"/>
                  </a:lnTo>
                  <a:lnTo>
                    <a:pt x="71" y="23"/>
                  </a:lnTo>
                  <a:lnTo>
                    <a:pt x="75" y="22"/>
                  </a:lnTo>
                  <a:lnTo>
                    <a:pt x="79" y="22"/>
                  </a:lnTo>
                  <a:lnTo>
                    <a:pt x="84" y="23"/>
                  </a:lnTo>
                  <a:lnTo>
                    <a:pt x="88" y="26"/>
                  </a:lnTo>
                  <a:lnTo>
                    <a:pt x="92" y="28"/>
                  </a:lnTo>
                  <a:lnTo>
                    <a:pt x="97" y="31"/>
                  </a:lnTo>
                  <a:lnTo>
                    <a:pt x="100" y="36"/>
                  </a:lnTo>
                  <a:lnTo>
                    <a:pt x="103" y="41"/>
                  </a:lnTo>
                  <a:lnTo>
                    <a:pt x="104" y="46"/>
                  </a:lnTo>
                  <a:lnTo>
                    <a:pt x="105" y="51"/>
                  </a:lnTo>
                  <a:lnTo>
                    <a:pt x="105" y="56"/>
                  </a:lnTo>
                  <a:lnTo>
                    <a:pt x="104" y="60"/>
                  </a:lnTo>
                  <a:lnTo>
                    <a:pt x="101" y="66"/>
                  </a:lnTo>
                  <a:lnTo>
                    <a:pt x="98" y="71"/>
                  </a:lnTo>
                  <a:lnTo>
                    <a:pt x="92" y="78"/>
                  </a:lnTo>
                  <a:lnTo>
                    <a:pt x="86" y="84"/>
                  </a:lnTo>
                  <a:lnTo>
                    <a:pt x="89" y="94"/>
                  </a:lnTo>
                  <a:lnTo>
                    <a:pt x="91" y="93"/>
                  </a:lnTo>
                  <a:lnTo>
                    <a:pt x="93" y="91"/>
                  </a:lnTo>
                  <a:lnTo>
                    <a:pt x="96" y="90"/>
                  </a:lnTo>
                  <a:lnTo>
                    <a:pt x="99" y="88"/>
                  </a:lnTo>
                  <a:lnTo>
                    <a:pt x="102" y="88"/>
                  </a:lnTo>
                  <a:lnTo>
                    <a:pt x="105" y="88"/>
                  </a:lnTo>
                  <a:lnTo>
                    <a:pt x="111" y="88"/>
                  </a:lnTo>
                  <a:lnTo>
                    <a:pt x="116" y="90"/>
                  </a:lnTo>
                  <a:lnTo>
                    <a:pt x="123" y="92"/>
                  </a:lnTo>
                  <a:lnTo>
                    <a:pt x="130" y="94"/>
                  </a:lnTo>
                  <a:lnTo>
                    <a:pt x="154" y="105"/>
                  </a:lnTo>
                  <a:lnTo>
                    <a:pt x="155" y="105"/>
                  </a:lnTo>
                  <a:lnTo>
                    <a:pt x="157" y="106"/>
                  </a:lnTo>
                  <a:lnTo>
                    <a:pt x="160" y="107"/>
                  </a:lnTo>
                  <a:lnTo>
                    <a:pt x="161" y="108"/>
                  </a:lnTo>
                  <a:lnTo>
                    <a:pt x="163" y="108"/>
                  </a:lnTo>
                  <a:lnTo>
                    <a:pt x="165" y="109"/>
                  </a:lnTo>
                  <a:lnTo>
                    <a:pt x="166" y="110"/>
                  </a:lnTo>
                  <a:lnTo>
                    <a:pt x="168" y="111"/>
                  </a:lnTo>
                  <a:lnTo>
                    <a:pt x="170" y="111"/>
                  </a:lnTo>
                  <a:lnTo>
                    <a:pt x="171" y="112"/>
                  </a:lnTo>
                  <a:lnTo>
                    <a:pt x="208" y="79"/>
                  </a:lnTo>
                  <a:lnTo>
                    <a:pt x="203" y="73"/>
                  </a:lnTo>
                  <a:lnTo>
                    <a:pt x="199" y="75"/>
                  </a:lnTo>
                  <a:lnTo>
                    <a:pt x="195" y="78"/>
                  </a:lnTo>
                  <a:lnTo>
                    <a:pt x="191" y="80"/>
                  </a:lnTo>
                  <a:lnTo>
                    <a:pt x="187" y="80"/>
                  </a:lnTo>
                  <a:lnTo>
                    <a:pt x="183" y="80"/>
                  </a:lnTo>
                  <a:lnTo>
                    <a:pt x="179" y="80"/>
                  </a:lnTo>
                  <a:lnTo>
                    <a:pt x="175" y="79"/>
                  </a:lnTo>
                  <a:lnTo>
                    <a:pt x="170" y="78"/>
                  </a:lnTo>
                  <a:lnTo>
                    <a:pt x="166" y="77"/>
                  </a:lnTo>
                  <a:lnTo>
                    <a:pt x="162" y="75"/>
                  </a:lnTo>
                  <a:lnTo>
                    <a:pt x="141" y="66"/>
                  </a:lnTo>
                  <a:lnTo>
                    <a:pt x="138" y="65"/>
                  </a:lnTo>
                  <a:lnTo>
                    <a:pt x="136" y="65"/>
                  </a:lnTo>
                  <a:lnTo>
                    <a:pt x="134" y="64"/>
                  </a:lnTo>
                  <a:lnTo>
                    <a:pt x="131" y="64"/>
                  </a:lnTo>
                  <a:lnTo>
                    <a:pt x="129" y="64"/>
                  </a:lnTo>
                  <a:lnTo>
                    <a:pt x="127" y="62"/>
                  </a:lnTo>
                  <a:lnTo>
                    <a:pt x="126" y="62"/>
                  </a:lnTo>
                  <a:lnTo>
                    <a:pt x="124" y="62"/>
                  </a:lnTo>
                  <a:lnTo>
                    <a:pt x="122" y="62"/>
                  </a:lnTo>
                  <a:lnTo>
                    <a:pt x="119" y="62"/>
                  </a:lnTo>
                  <a:lnTo>
                    <a:pt x="123" y="58"/>
                  </a:lnTo>
                  <a:lnTo>
                    <a:pt x="125" y="53"/>
                  </a:lnTo>
                  <a:lnTo>
                    <a:pt x="127" y="47"/>
                  </a:lnTo>
                  <a:lnTo>
                    <a:pt x="129" y="42"/>
                  </a:lnTo>
                  <a:lnTo>
                    <a:pt x="130" y="36"/>
                  </a:lnTo>
                  <a:lnTo>
                    <a:pt x="130" y="31"/>
                  </a:lnTo>
                  <a:lnTo>
                    <a:pt x="130" y="26"/>
                  </a:lnTo>
                  <a:lnTo>
                    <a:pt x="128" y="20"/>
                  </a:lnTo>
                  <a:lnTo>
                    <a:pt x="126" y="16"/>
                  </a:lnTo>
                  <a:lnTo>
                    <a:pt x="123" y="10"/>
                  </a:lnTo>
                  <a:lnTo>
                    <a:pt x="117" y="6"/>
                  </a:lnTo>
                  <a:lnTo>
                    <a:pt x="113" y="4"/>
                  </a:lnTo>
                  <a:lnTo>
                    <a:pt x="106" y="2"/>
                  </a:lnTo>
                  <a:lnTo>
                    <a:pt x="101" y="1"/>
                  </a:lnTo>
                  <a:lnTo>
                    <a:pt x="95" y="0"/>
                  </a:lnTo>
                  <a:lnTo>
                    <a:pt x="88" y="1"/>
                  </a:lnTo>
                  <a:lnTo>
                    <a:pt x="83" y="3"/>
                  </a:lnTo>
                  <a:lnTo>
                    <a:pt x="75" y="6"/>
                  </a:lnTo>
                  <a:lnTo>
                    <a:pt x="69" y="10"/>
                  </a:lnTo>
                  <a:lnTo>
                    <a:pt x="62" y="16"/>
                  </a:lnTo>
                  <a:lnTo>
                    <a:pt x="0" y="73"/>
                  </a:lnTo>
                  <a:lnTo>
                    <a:pt x="6" y="79"/>
                  </a:lnTo>
                  <a:lnTo>
                    <a:pt x="8" y="75"/>
                  </a:lnTo>
                  <a:lnTo>
                    <a:pt x="11" y="74"/>
                  </a:lnTo>
                  <a:lnTo>
                    <a:pt x="13" y="72"/>
                  </a:lnTo>
                  <a:lnTo>
                    <a:pt x="17" y="71"/>
                  </a:lnTo>
                  <a:lnTo>
                    <a:pt x="19" y="71"/>
                  </a:lnTo>
                  <a:lnTo>
                    <a:pt x="21" y="71"/>
                  </a:lnTo>
                  <a:lnTo>
                    <a:pt x="23" y="72"/>
                  </a:lnTo>
                  <a:lnTo>
                    <a:pt x="26" y="74"/>
                  </a:lnTo>
                  <a:lnTo>
                    <a:pt x="28" y="75"/>
                  </a:lnTo>
                  <a:lnTo>
                    <a:pt x="32" y="79"/>
                  </a:lnTo>
                  <a:lnTo>
                    <a:pt x="97" y="149"/>
                  </a:lnTo>
                  <a:lnTo>
                    <a:pt x="99" y="151"/>
                  </a:lnTo>
                  <a:lnTo>
                    <a:pt x="101" y="155"/>
                  </a:lnTo>
                  <a:lnTo>
                    <a:pt x="102" y="157"/>
                  </a:lnTo>
                  <a:lnTo>
                    <a:pt x="103" y="159"/>
                  </a:lnTo>
                  <a:lnTo>
                    <a:pt x="103" y="162"/>
                  </a:lnTo>
                  <a:lnTo>
                    <a:pt x="102" y="164"/>
                  </a:lnTo>
                  <a:lnTo>
                    <a:pt x="101" y="166"/>
                  </a:lnTo>
                  <a:lnTo>
                    <a:pt x="99" y="169"/>
                  </a:lnTo>
                  <a:lnTo>
                    <a:pt x="97" y="172"/>
                  </a:lnTo>
                  <a:lnTo>
                    <a:pt x="93" y="174"/>
                  </a:lnTo>
                  <a:lnTo>
                    <a:pt x="99" y="179"/>
                  </a:lnTo>
                  <a:lnTo>
                    <a:pt x="151" y="131"/>
                  </a:lnTo>
                  <a:lnTo>
                    <a:pt x="145" y="125"/>
                  </a:lnTo>
                  <a:lnTo>
                    <a:pt x="143" y="129"/>
                  </a:lnTo>
                  <a:lnTo>
                    <a:pt x="140" y="131"/>
                  </a:lnTo>
                  <a:lnTo>
                    <a:pt x="138" y="132"/>
                  </a:lnTo>
                  <a:lnTo>
                    <a:pt x="136" y="133"/>
                  </a:lnTo>
                  <a:lnTo>
                    <a:pt x="132" y="133"/>
                  </a:lnTo>
                  <a:lnTo>
                    <a:pt x="130" y="133"/>
                  </a:lnTo>
                  <a:lnTo>
                    <a:pt x="128" y="132"/>
                  </a:lnTo>
                  <a:lnTo>
                    <a:pt x="125" y="131"/>
                  </a:lnTo>
                  <a:lnTo>
                    <a:pt x="123" y="129"/>
                  </a:lnTo>
                  <a:lnTo>
                    <a:pt x="119" y="125"/>
                  </a:lnTo>
                  <a:lnTo>
                    <a:pt x="89" y="94"/>
                  </a:lnTo>
                  <a:lnTo>
                    <a:pt x="86" y="8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69" name="Freeform 1145"/>
            <p:cNvSpPr>
              <a:spLocks/>
            </p:cNvSpPr>
            <p:nvPr/>
          </p:nvSpPr>
          <p:spPr bwMode="auto">
            <a:xfrm>
              <a:off x="3614" y="2728"/>
              <a:ext cx="79" cy="86"/>
            </a:xfrm>
            <a:custGeom>
              <a:avLst/>
              <a:gdLst>
                <a:gd name="T0" fmla="*/ 1 w 159"/>
                <a:gd name="T1" fmla="*/ 0 h 171"/>
                <a:gd name="T2" fmla="*/ 2 w 159"/>
                <a:gd name="T3" fmla="*/ 1 h 171"/>
                <a:gd name="T4" fmla="*/ 1 w 159"/>
                <a:gd name="T5" fmla="*/ 1 h 171"/>
                <a:gd name="T6" fmla="*/ 1 w 159"/>
                <a:gd name="T7" fmla="*/ 1 h 171"/>
                <a:gd name="T8" fmla="*/ 1 w 159"/>
                <a:gd name="T9" fmla="*/ 1 h 171"/>
                <a:gd name="T10" fmla="*/ 1 w 159"/>
                <a:gd name="T11" fmla="*/ 1 h 171"/>
                <a:gd name="T12" fmla="*/ 1 w 159"/>
                <a:gd name="T13" fmla="*/ 1 h 171"/>
                <a:gd name="T14" fmla="*/ 1 w 159"/>
                <a:gd name="T15" fmla="*/ 1 h 171"/>
                <a:gd name="T16" fmla="*/ 1 w 159"/>
                <a:gd name="T17" fmla="*/ 1 h 171"/>
                <a:gd name="T18" fmla="*/ 1 w 159"/>
                <a:gd name="T19" fmla="*/ 1 h 171"/>
                <a:gd name="T20" fmla="*/ 1 w 159"/>
                <a:gd name="T21" fmla="*/ 1 h 171"/>
                <a:gd name="T22" fmla="*/ 1 w 159"/>
                <a:gd name="T23" fmla="*/ 1 h 171"/>
                <a:gd name="T24" fmla="*/ 1 w 159"/>
                <a:gd name="T25" fmla="*/ 1 h 171"/>
                <a:gd name="T26" fmla="*/ 2 w 159"/>
                <a:gd name="T27" fmla="*/ 2 h 171"/>
                <a:gd name="T28" fmla="*/ 2 w 159"/>
                <a:gd name="T29" fmla="*/ 2 h 171"/>
                <a:gd name="T30" fmla="*/ 2 w 159"/>
                <a:gd name="T31" fmla="*/ 2 h 171"/>
                <a:gd name="T32" fmla="*/ 2 w 159"/>
                <a:gd name="T33" fmla="*/ 3 h 171"/>
                <a:gd name="T34" fmla="*/ 2 w 159"/>
                <a:gd name="T35" fmla="*/ 3 h 171"/>
                <a:gd name="T36" fmla="*/ 2 w 159"/>
                <a:gd name="T37" fmla="*/ 3 h 171"/>
                <a:gd name="T38" fmla="*/ 2 w 159"/>
                <a:gd name="T39" fmla="*/ 3 h 171"/>
                <a:gd name="T40" fmla="*/ 2 w 159"/>
                <a:gd name="T41" fmla="*/ 3 h 171"/>
                <a:gd name="T42" fmla="*/ 2 w 159"/>
                <a:gd name="T43" fmla="*/ 3 h 171"/>
                <a:gd name="T44" fmla="*/ 2 w 159"/>
                <a:gd name="T45" fmla="*/ 2 h 171"/>
                <a:gd name="T46" fmla="*/ 2 w 159"/>
                <a:gd name="T47" fmla="*/ 2 h 171"/>
                <a:gd name="T48" fmla="*/ 2 w 159"/>
                <a:gd name="T49" fmla="*/ 3 h 171"/>
                <a:gd name="T50" fmla="*/ 1 w 159"/>
                <a:gd name="T51" fmla="*/ 3 h 171"/>
                <a:gd name="T52" fmla="*/ 1 w 159"/>
                <a:gd name="T53" fmla="*/ 3 h 171"/>
                <a:gd name="T54" fmla="*/ 1 w 159"/>
                <a:gd name="T55" fmla="*/ 3 h 171"/>
                <a:gd name="T56" fmla="*/ 1 w 159"/>
                <a:gd name="T57" fmla="*/ 3 h 171"/>
                <a:gd name="T58" fmla="*/ 1 w 159"/>
                <a:gd name="T59" fmla="*/ 3 h 171"/>
                <a:gd name="T60" fmla="*/ 1 w 159"/>
                <a:gd name="T61" fmla="*/ 3 h 171"/>
                <a:gd name="T62" fmla="*/ 1 w 159"/>
                <a:gd name="T63" fmla="*/ 3 h 171"/>
                <a:gd name="T64" fmla="*/ 1 w 159"/>
                <a:gd name="T65" fmla="*/ 3 h 171"/>
                <a:gd name="T66" fmla="*/ 1 w 159"/>
                <a:gd name="T67" fmla="*/ 3 h 171"/>
                <a:gd name="T68" fmla="*/ 1 w 159"/>
                <a:gd name="T69" fmla="*/ 3 h 171"/>
                <a:gd name="T70" fmla="*/ 1 w 159"/>
                <a:gd name="T71" fmla="*/ 3 h 171"/>
                <a:gd name="T72" fmla="*/ 1 w 159"/>
                <a:gd name="T73" fmla="*/ 3 h 171"/>
                <a:gd name="T74" fmla="*/ 0 w 159"/>
                <a:gd name="T75" fmla="*/ 1 h 171"/>
                <a:gd name="T76" fmla="*/ 0 w 159"/>
                <a:gd name="T77" fmla="*/ 1 h 171"/>
                <a:gd name="T78" fmla="*/ 0 w 159"/>
                <a:gd name="T79" fmla="*/ 1 h 171"/>
                <a:gd name="T80" fmla="*/ 0 w 159"/>
                <a:gd name="T81" fmla="*/ 1 h 171"/>
                <a:gd name="T82" fmla="*/ 0 w 159"/>
                <a:gd name="T83" fmla="*/ 2 h 171"/>
                <a:gd name="T84" fmla="*/ 0 w 159"/>
                <a:gd name="T85" fmla="*/ 2 h 171"/>
                <a:gd name="T86" fmla="*/ 0 w 159"/>
                <a:gd name="T87" fmla="*/ 2 h 171"/>
                <a:gd name="T88" fmla="*/ 0 w 159"/>
                <a:gd name="T89" fmla="*/ 2 h 171"/>
                <a:gd name="T90" fmla="*/ 0 w 159"/>
                <a:gd name="T91" fmla="*/ 2 h 171"/>
                <a:gd name="T92" fmla="*/ 0 w 159"/>
                <a:gd name="T93" fmla="*/ 2 h 171"/>
                <a:gd name="T94" fmla="*/ 0 w 159"/>
                <a:gd name="T95" fmla="*/ 2 h 171"/>
                <a:gd name="T96" fmla="*/ 0 w 159"/>
                <a:gd name="T97" fmla="*/ 2 h 171"/>
                <a:gd name="T98" fmla="*/ 0 w 159"/>
                <a:gd name="T99" fmla="*/ 2 h 171"/>
                <a:gd name="T100" fmla="*/ 1 w 159"/>
                <a:gd name="T101" fmla="*/ 0 h 171"/>
                <a:gd name="T102" fmla="*/ 1 w 159"/>
                <a:gd name="T103" fmla="*/ 0 h 17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59"/>
                <a:gd name="T157" fmla="*/ 0 h 171"/>
                <a:gd name="T158" fmla="*/ 159 w 159"/>
                <a:gd name="T159" fmla="*/ 171 h 17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59" h="171">
                  <a:moveTo>
                    <a:pt x="96" y="0"/>
                  </a:moveTo>
                  <a:lnTo>
                    <a:pt x="128" y="26"/>
                  </a:lnTo>
                  <a:lnTo>
                    <a:pt x="122" y="31"/>
                  </a:lnTo>
                  <a:lnTo>
                    <a:pt x="118" y="29"/>
                  </a:lnTo>
                  <a:lnTo>
                    <a:pt x="112" y="28"/>
                  </a:lnTo>
                  <a:lnTo>
                    <a:pt x="106" y="26"/>
                  </a:lnTo>
                  <a:lnTo>
                    <a:pt x="100" y="25"/>
                  </a:lnTo>
                  <a:lnTo>
                    <a:pt x="94" y="25"/>
                  </a:lnTo>
                  <a:lnTo>
                    <a:pt x="88" y="25"/>
                  </a:lnTo>
                  <a:lnTo>
                    <a:pt x="81" y="25"/>
                  </a:lnTo>
                  <a:lnTo>
                    <a:pt x="76" y="26"/>
                  </a:lnTo>
                  <a:lnTo>
                    <a:pt x="70" y="28"/>
                  </a:lnTo>
                  <a:lnTo>
                    <a:pt x="65" y="31"/>
                  </a:lnTo>
                  <a:lnTo>
                    <a:pt x="130" y="122"/>
                  </a:lnTo>
                  <a:lnTo>
                    <a:pt x="133" y="126"/>
                  </a:lnTo>
                  <a:lnTo>
                    <a:pt x="135" y="128"/>
                  </a:lnTo>
                  <a:lnTo>
                    <a:pt x="138" y="130"/>
                  </a:lnTo>
                  <a:lnTo>
                    <a:pt x="140" y="131"/>
                  </a:lnTo>
                  <a:lnTo>
                    <a:pt x="142" y="131"/>
                  </a:lnTo>
                  <a:lnTo>
                    <a:pt x="144" y="131"/>
                  </a:lnTo>
                  <a:lnTo>
                    <a:pt x="147" y="131"/>
                  </a:lnTo>
                  <a:lnTo>
                    <a:pt x="150" y="129"/>
                  </a:lnTo>
                  <a:lnTo>
                    <a:pt x="153" y="128"/>
                  </a:lnTo>
                  <a:lnTo>
                    <a:pt x="157" y="124"/>
                  </a:lnTo>
                  <a:lnTo>
                    <a:pt x="159" y="130"/>
                  </a:lnTo>
                  <a:lnTo>
                    <a:pt x="102" y="171"/>
                  </a:lnTo>
                  <a:lnTo>
                    <a:pt x="100" y="167"/>
                  </a:lnTo>
                  <a:lnTo>
                    <a:pt x="102" y="165"/>
                  </a:lnTo>
                  <a:lnTo>
                    <a:pt x="105" y="161"/>
                  </a:lnTo>
                  <a:lnTo>
                    <a:pt x="106" y="159"/>
                  </a:lnTo>
                  <a:lnTo>
                    <a:pt x="107" y="157"/>
                  </a:lnTo>
                  <a:lnTo>
                    <a:pt x="108" y="155"/>
                  </a:lnTo>
                  <a:lnTo>
                    <a:pt x="108" y="153"/>
                  </a:lnTo>
                  <a:lnTo>
                    <a:pt x="108" y="149"/>
                  </a:lnTo>
                  <a:lnTo>
                    <a:pt x="107" y="147"/>
                  </a:lnTo>
                  <a:lnTo>
                    <a:pt x="106" y="144"/>
                  </a:lnTo>
                  <a:lnTo>
                    <a:pt x="105" y="141"/>
                  </a:lnTo>
                  <a:lnTo>
                    <a:pt x="40" y="50"/>
                  </a:lnTo>
                  <a:lnTo>
                    <a:pt x="36" y="54"/>
                  </a:lnTo>
                  <a:lnTo>
                    <a:pt x="31" y="58"/>
                  </a:lnTo>
                  <a:lnTo>
                    <a:pt x="29" y="63"/>
                  </a:lnTo>
                  <a:lnTo>
                    <a:pt x="26" y="68"/>
                  </a:lnTo>
                  <a:lnTo>
                    <a:pt x="25" y="74"/>
                  </a:lnTo>
                  <a:lnTo>
                    <a:pt x="23" y="80"/>
                  </a:lnTo>
                  <a:lnTo>
                    <a:pt x="22" y="85"/>
                  </a:lnTo>
                  <a:lnTo>
                    <a:pt x="22" y="92"/>
                  </a:lnTo>
                  <a:lnTo>
                    <a:pt x="22" y="97"/>
                  </a:lnTo>
                  <a:lnTo>
                    <a:pt x="22" y="104"/>
                  </a:lnTo>
                  <a:lnTo>
                    <a:pt x="13" y="106"/>
                  </a:lnTo>
                  <a:lnTo>
                    <a:pt x="0" y="67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70" name="Freeform 1146"/>
            <p:cNvSpPr>
              <a:spLocks/>
            </p:cNvSpPr>
            <p:nvPr/>
          </p:nvSpPr>
          <p:spPr bwMode="auto">
            <a:xfrm>
              <a:off x="3614" y="2728"/>
              <a:ext cx="79" cy="86"/>
            </a:xfrm>
            <a:custGeom>
              <a:avLst/>
              <a:gdLst>
                <a:gd name="T0" fmla="*/ 1 w 159"/>
                <a:gd name="T1" fmla="*/ 0 h 171"/>
                <a:gd name="T2" fmla="*/ 2 w 159"/>
                <a:gd name="T3" fmla="*/ 1 h 171"/>
                <a:gd name="T4" fmla="*/ 1 w 159"/>
                <a:gd name="T5" fmla="*/ 1 h 171"/>
                <a:gd name="T6" fmla="*/ 1 w 159"/>
                <a:gd name="T7" fmla="*/ 1 h 171"/>
                <a:gd name="T8" fmla="*/ 1 w 159"/>
                <a:gd name="T9" fmla="*/ 1 h 171"/>
                <a:gd name="T10" fmla="*/ 1 w 159"/>
                <a:gd name="T11" fmla="*/ 1 h 171"/>
                <a:gd name="T12" fmla="*/ 1 w 159"/>
                <a:gd name="T13" fmla="*/ 1 h 171"/>
                <a:gd name="T14" fmla="*/ 1 w 159"/>
                <a:gd name="T15" fmla="*/ 1 h 171"/>
                <a:gd name="T16" fmla="*/ 1 w 159"/>
                <a:gd name="T17" fmla="*/ 1 h 171"/>
                <a:gd name="T18" fmla="*/ 1 w 159"/>
                <a:gd name="T19" fmla="*/ 1 h 171"/>
                <a:gd name="T20" fmla="*/ 1 w 159"/>
                <a:gd name="T21" fmla="*/ 1 h 171"/>
                <a:gd name="T22" fmla="*/ 1 w 159"/>
                <a:gd name="T23" fmla="*/ 1 h 171"/>
                <a:gd name="T24" fmla="*/ 1 w 159"/>
                <a:gd name="T25" fmla="*/ 1 h 171"/>
                <a:gd name="T26" fmla="*/ 2 w 159"/>
                <a:gd name="T27" fmla="*/ 2 h 171"/>
                <a:gd name="T28" fmla="*/ 2 w 159"/>
                <a:gd name="T29" fmla="*/ 2 h 171"/>
                <a:gd name="T30" fmla="*/ 2 w 159"/>
                <a:gd name="T31" fmla="*/ 2 h 171"/>
                <a:gd name="T32" fmla="*/ 2 w 159"/>
                <a:gd name="T33" fmla="*/ 3 h 171"/>
                <a:gd name="T34" fmla="*/ 2 w 159"/>
                <a:gd name="T35" fmla="*/ 3 h 171"/>
                <a:gd name="T36" fmla="*/ 2 w 159"/>
                <a:gd name="T37" fmla="*/ 3 h 171"/>
                <a:gd name="T38" fmla="*/ 2 w 159"/>
                <a:gd name="T39" fmla="*/ 3 h 171"/>
                <a:gd name="T40" fmla="*/ 2 w 159"/>
                <a:gd name="T41" fmla="*/ 3 h 171"/>
                <a:gd name="T42" fmla="*/ 2 w 159"/>
                <a:gd name="T43" fmla="*/ 3 h 171"/>
                <a:gd name="T44" fmla="*/ 2 w 159"/>
                <a:gd name="T45" fmla="*/ 2 h 171"/>
                <a:gd name="T46" fmla="*/ 2 w 159"/>
                <a:gd name="T47" fmla="*/ 2 h 171"/>
                <a:gd name="T48" fmla="*/ 2 w 159"/>
                <a:gd name="T49" fmla="*/ 3 h 171"/>
                <a:gd name="T50" fmla="*/ 1 w 159"/>
                <a:gd name="T51" fmla="*/ 3 h 171"/>
                <a:gd name="T52" fmla="*/ 1 w 159"/>
                <a:gd name="T53" fmla="*/ 3 h 171"/>
                <a:gd name="T54" fmla="*/ 1 w 159"/>
                <a:gd name="T55" fmla="*/ 3 h 171"/>
                <a:gd name="T56" fmla="*/ 1 w 159"/>
                <a:gd name="T57" fmla="*/ 3 h 171"/>
                <a:gd name="T58" fmla="*/ 1 w 159"/>
                <a:gd name="T59" fmla="*/ 3 h 171"/>
                <a:gd name="T60" fmla="*/ 1 w 159"/>
                <a:gd name="T61" fmla="*/ 3 h 171"/>
                <a:gd name="T62" fmla="*/ 1 w 159"/>
                <a:gd name="T63" fmla="*/ 3 h 171"/>
                <a:gd name="T64" fmla="*/ 1 w 159"/>
                <a:gd name="T65" fmla="*/ 3 h 171"/>
                <a:gd name="T66" fmla="*/ 1 w 159"/>
                <a:gd name="T67" fmla="*/ 3 h 171"/>
                <a:gd name="T68" fmla="*/ 1 w 159"/>
                <a:gd name="T69" fmla="*/ 3 h 171"/>
                <a:gd name="T70" fmla="*/ 1 w 159"/>
                <a:gd name="T71" fmla="*/ 3 h 171"/>
                <a:gd name="T72" fmla="*/ 1 w 159"/>
                <a:gd name="T73" fmla="*/ 3 h 171"/>
                <a:gd name="T74" fmla="*/ 0 w 159"/>
                <a:gd name="T75" fmla="*/ 1 h 171"/>
                <a:gd name="T76" fmla="*/ 0 w 159"/>
                <a:gd name="T77" fmla="*/ 1 h 171"/>
                <a:gd name="T78" fmla="*/ 0 w 159"/>
                <a:gd name="T79" fmla="*/ 1 h 171"/>
                <a:gd name="T80" fmla="*/ 0 w 159"/>
                <a:gd name="T81" fmla="*/ 1 h 171"/>
                <a:gd name="T82" fmla="*/ 0 w 159"/>
                <a:gd name="T83" fmla="*/ 2 h 171"/>
                <a:gd name="T84" fmla="*/ 0 w 159"/>
                <a:gd name="T85" fmla="*/ 2 h 171"/>
                <a:gd name="T86" fmla="*/ 0 w 159"/>
                <a:gd name="T87" fmla="*/ 2 h 171"/>
                <a:gd name="T88" fmla="*/ 0 w 159"/>
                <a:gd name="T89" fmla="*/ 2 h 171"/>
                <a:gd name="T90" fmla="*/ 0 w 159"/>
                <a:gd name="T91" fmla="*/ 2 h 171"/>
                <a:gd name="T92" fmla="*/ 0 w 159"/>
                <a:gd name="T93" fmla="*/ 2 h 171"/>
                <a:gd name="T94" fmla="*/ 0 w 159"/>
                <a:gd name="T95" fmla="*/ 2 h 171"/>
                <a:gd name="T96" fmla="*/ 0 w 159"/>
                <a:gd name="T97" fmla="*/ 2 h 171"/>
                <a:gd name="T98" fmla="*/ 0 w 159"/>
                <a:gd name="T99" fmla="*/ 2 h 171"/>
                <a:gd name="T100" fmla="*/ 1 w 159"/>
                <a:gd name="T101" fmla="*/ 0 h 171"/>
                <a:gd name="T102" fmla="*/ 1 w 159"/>
                <a:gd name="T103" fmla="*/ 0 h 17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59"/>
                <a:gd name="T157" fmla="*/ 0 h 171"/>
                <a:gd name="T158" fmla="*/ 159 w 159"/>
                <a:gd name="T159" fmla="*/ 171 h 17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59" h="171">
                  <a:moveTo>
                    <a:pt x="96" y="0"/>
                  </a:moveTo>
                  <a:lnTo>
                    <a:pt x="128" y="26"/>
                  </a:lnTo>
                  <a:lnTo>
                    <a:pt x="122" y="31"/>
                  </a:lnTo>
                  <a:lnTo>
                    <a:pt x="118" y="29"/>
                  </a:lnTo>
                  <a:lnTo>
                    <a:pt x="112" y="28"/>
                  </a:lnTo>
                  <a:lnTo>
                    <a:pt x="106" y="26"/>
                  </a:lnTo>
                  <a:lnTo>
                    <a:pt x="100" y="25"/>
                  </a:lnTo>
                  <a:lnTo>
                    <a:pt x="94" y="25"/>
                  </a:lnTo>
                  <a:lnTo>
                    <a:pt x="88" y="25"/>
                  </a:lnTo>
                  <a:lnTo>
                    <a:pt x="81" y="25"/>
                  </a:lnTo>
                  <a:lnTo>
                    <a:pt x="76" y="26"/>
                  </a:lnTo>
                  <a:lnTo>
                    <a:pt x="70" y="28"/>
                  </a:lnTo>
                  <a:lnTo>
                    <a:pt x="65" y="31"/>
                  </a:lnTo>
                  <a:lnTo>
                    <a:pt x="130" y="122"/>
                  </a:lnTo>
                  <a:lnTo>
                    <a:pt x="133" y="126"/>
                  </a:lnTo>
                  <a:lnTo>
                    <a:pt x="135" y="128"/>
                  </a:lnTo>
                  <a:lnTo>
                    <a:pt x="138" y="130"/>
                  </a:lnTo>
                  <a:lnTo>
                    <a:pt x="140" y="131"/>
                  </a:lnTo>
                  <a:lnTo>
                    <a:pt x="142" y="131"/>
                  </a:lnTo>
                  <a:lnTo>
                    <a:pt x="144" y="131"/>
                  </a:lnTo>
                  <a:lnTo>
                    <a:pt x="147" y="131"/>
                  </a:lnTo>
                  <a:lnTo>
                    <a:pt x="150" y="129"/>
                  </a:lnTo>
                  <a:lnTo>
                    <a:pt x="153" y="128"/>
                  </a:lnTo>
                  <a:lnTo>
                    <a:pt x="157" y="124"/>
                  </a:lnTo>
                  <a:lnTo>
                    <a:pt x="159" y="130"/>
                  </a:lnTo>
                  <a:lnTo>
                    <a:pt x="102" y="171"/>
                  </a:lnTo>
                  <a:lnTo>
                    <a:pt x="100" y="167"/>
                  </a:lnTo>
                  <a:lnTo>
                    <a:pt x="102" y="165"/>
                  </a:lnTo>
                  <a:lnTo>
                    <a:pt x="105" y="161"/>
                  </a:lnTo>
                  <a:lnTo>
                    <a:pt x="106" y="159"/>
                  </a:lnTo>
                  <a:lnTo>
                    <a:pt x="107" y="157"/>
                  </a:lnTo>
                  <a:lnTo>
                    <a:pt x="108" y="155"/>
                  </a:lnTo>
                  <a:lnTo>
                    <a:pt x="108" y="153"/>
                  </a:lnTo>
                  <a:lnTo>
                    <a:pt x="108" y="149"/>
                  </a:lnTo>
                  <a:lnTo>
                    <a:pt x="107" y="147"/>
                  </a:lnTo>
                  <a:lnTo>
                    <a:pt x="106" y="144"/>
                  </a:lnTo>
                  <a:lnTo>
                    <a:pt x="105" y="141"/>
                  </a:lnTo>
                  <a:lnTo>
                    <a:pt x="40" y="50"/>
                  </a:lnTo>
                  <a:lnTo>
                    <a:pt x="36" y="54"/>
                  </a:lnTo>
                  <a:lnTo>
                    <a:pt x="31" y="58"/>
                  </a:lnTo>
                  <a:lnTo>
                    <a:pt x="29" y="63"/>
                  </a:lnTo>
                  <a:lnTo>
                    <a:pt x="26" y="68"/>
                  </a:lnTo>
                  <a:lnTo>
                    <a:pt x="25" y="74"/>
                  </a:lnTo>
                  <a:lnTo>
                    <a:pt x="23" y="80"/>
                  </a:lnTo>
                  <a:lnTo>
                    <a:pt x="22" y="85"/>
                  </a:lnTo>
                  <a:lnTo>
                    <a:pt x="22" y="92"/>
                  </a:lnTo>
                  <a:lnTo>
                    <a:pt x="22" y="97"/>
                  </a:lnTo>
                  <a:lnTo>
                    <a:pt x="22" y="104"/>
                  </a:lnTo>
                  <a:lnTo>
                    <a:pt x="13" y="106"/>
                  </a:lnTo>
                  <a:lnTo>
                    <a:pt x="0" y="67"/>
                  </a:lnTo>
                  <a:lnTo>
                    <a:pt x="96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71" name="Freeform 1147"/>
            <p:cNvSpPr>
              <a:spLocks/>
            </p:cNvSpPr>
            <p:nvPr/>
          </p:nvSpPr>
          <p:spPr bwMode="auto">
            <a:xfrm>
              <a:off x="3670" y="2686"/>
              <a:ext cx="111" cy="104"/>
            </a:xfrm>
            <a:custGeom>
              <a:avLst/>
              <a:gdLst>
                <a:gd name="T0" fmla="*/ 3 w 223"/>
                <a:gd name="T1" fmla="*/ 2 h 208"/>
                <a:gd name="T2" fmla="*/ 3 w 223"/>
                <a:gd name="T3" fmla="*/ 2 h 208"/>
                <a:gd name="T4" fmla="*/ 3 w 223"/>
                <a:gd name="T5" fmla="*/ 2 h 208"/>
                <a:gd name="T6" fmla="*/ 3 w 223"/>
                <a:gd name="T7" fmla="*/ 2 h 208"/>
                <a:gd name="T8" fmla="*/ 3 w 223"/>
                <a:gd name="T9" fmla="*/ 2 h 208"/>
                <a:gd name="T10" fmla="*/ 3 w 223"/>
                <a:gd name="T11" fmla="*/ 2 h 208"/>
                <a:gd name="T12" fmla="*/ 2 w 223"/>
                <a:gd name="T13" fmla="*/ 3 h 208"/>
                <a:gd name="T14" fmla="*/ 2 w 223"/>
                <a:gd name="T15" fmla="*/ 3 h 208"/>
                <a:gd name="T16" fmla="*/ 2 w 223"/>
                <a:gd name="T17" fmla="*/ 3 h 208"/>
                <a:gd name="T18" fmla="*/ 2 w 223"/>
                <a:gd name="T19" fmla="*/ 3 h 208"/>
                <a:gd name="T20" fmla="*/ 2 w 223"/>
                <a:gd name="T21" fmla="*/ 3 h 208"/>
                <a:gd name="T22" fmla="*/ 2 w 223"/>
                <a:gd name="T23" fmla="*/ 3 h 208"/>
                <a:gd name="T24" fmla="*/ 1 w 223"/>
                <a:gd name="T25" fmla="*/ 1 h 208"/>
                <a:gd name="T26" fmla="*/ 2 w 223"/>
                <a:gd name="T27" fmla="*/ 3 h 208"/>
                <a:gd name="T28" fmla="*/ 0 w 223"/>
                <a:gd name="T29" fmla="*/ 2 h 208"/>
                <a:gd name="T30" fmla="*/ 1 w 223"/>
                <a:gd name="T31" fmla="*/ 3 h 208"/>
                <a:gd name="T32" fmla="*/ 1 w 223"/>
                <a:gd name="T33" fmla="*/ 3 h 208"/>
                <a:gd name="T34" fmla="*/ 1 w 223"/>
                <a:gd name="T35" fmla="*/ 3 h 208"/>
                <a:gd name="T36" fmla="*/ 1 w 223"/>
                <a:gd name="T37" fmla="*/ 3 h 208"/>
                <a:gd name="T38" fmla="*/ 1 w 223"/>
                <a:gd name="T39" fmla="*/ 3 h 208"/>
                <a:gd name="T40" fmla="*/ 1 w 223"/>
                <a:gd name="T41" fmla="*/ 3 h 208"/>
                <a:gd name="T42" fmla="*/ 0 w 223"/>
                <a:gd name="T43" fmla="*/ 3 h 208"/>
                <a:gd name="T44" fmla="*/ 1 w 223"/>
                <a:gd name="T45" fmla="*/ 3 h 208"/>
                <a:gd name="T46" fmla="*/ 1 w 223"/>
                <a:gd name="T47" fmla="*/ 3 h 208"/>
                <a:gd name="T48" fmla="*/ 1 w 223"/>
                <a:gd name="T49" fmla="*/ 3 h 208"/>
                <a:gd name="T50" fmla="*/ 1 w 223"/>
                <a:gd name="T51" fmla="*/ 3 h 208"/>
                <a:gd name="T52" fmla="*/ 0 w 223"/>
                <a:gd name="T53" fmla="*/ 3 h 208"/>
                <a:gd name="T54" fmla="*/ 0 w 223"/>
                <a:gd name="T55" fmla="*/ 2 h 208"/>
                <a:gd name="T56" fmla="*/ 0 w 223"/>
                <a:gd name="T57" fmla="*/ 2 h 208"/>
                <a:gd name="T58" fmla="*/ 0 w 223"/>
                <a:gd name="T59" fmla="*/ 2 h 208"/>
                <a:gd name="T60" fmla="*/ 0 w 223"/>
                <a:gd name="T61" fmla="*/ 2 h 208"/>
                <a:gd name="T62" fmla="*/ 0 w 223"/>
                <a:gd name="T63" fmla="*/ 2 h 208"/>
                <a:gd name="T64" fmla="*/ 0 w 223"/>
                <a:gd name="T65" fmla="*/ 2 h 208"/>
                <a:gd name="T66" fmla="*/ 1 w 223"/>
                <a:gd name="T67" fmla="*/ 2 h 208"/>
                <a:gd name="T68" fmla="*/ 2 w 223"/>
                <a:gd name="T69" fmla="*/ 0 h 208"/>
                <a:gd name="T70" fmla="*/ 2 w 223"/>
                <a:gd name="T71" fmla="*/ 1 h 208"/>
                <a:gd name="T72" fmla="*/ 2 w 223"/>
                <a:gd name="T73" fmla="*/ 1 h 208"/>
                <a:gd name="T74" fmla="*/ 2 w 223"/>
                <a:gd name="T75" fmla="*/ 1 h 208"/>
                <a:gd name="T76" fmla="*/ 2 w 223"/>
                <a:gd name="T77" fmla="*/ 1 h 208"/>
                <a:gd name="T78" fmla="*/ 2 w 223"/>
                <a:gd name="T79" fmla="*/ 1 h 208"/>
                <a:gd name="T80" fmla="*/ 3 w 223"/>
                <a:gd name="T81" fmla="*/ 2 h 208"/>
                <a:gd name="T82" fmla="*/ 3 w 223"/>
                <a:gd name="T83" fmla="*/ 2 h 20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23"/>
                <a:gd name="T127" fmla="*/ 0 h 208"/>
                <a:gd name="T128" fmla="*/ 223 w 223"/>
                <a:gd name="T129" fmla="*/ 208 h 20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23" h="208">
                  <a:moveTo>
                    <a:pt x="194" y="114"/>
                  </a:moveTo>
                  <a:lnTo>
                    <a:pt x="196" y="118"/>
                  </a:lnTo>
                  <a:lnTo>
                    <a:pt x="198" y="121"/>
                  </a:lnTo>
                  <a:lnTo>
                    <a:pt x="200" y="123"/>
                  </a:lnTo>
                  <a:lnTo>
                    <a:pt x="202" y="125"/>
                  </a:lnTo>
                  <a:lnTo>
                    <a:pt x="204" y="126"/>
                  </a:lnTo>
                  <a:lnTo>
                    <a:pt x="208" y="126"/>
                  </a:lnTo>
                  <a:lnTo>
                    <a:pt x="210" y="126"/>
                  </a:lnTo>
                  <a:lnTo>
                    <a:pt x="213" y="126"/>
                  </a:lnTo>
                  <a:lnTo>
                    <a:pt x="216" y="124"/>
                  </a:lnTo>
                  <a:lnTo>
                    <a:pt x="221" y="123"/>
                  </a:lnTo>
                  <a:lnTo>
                    <a:pt x="223" y="127"/>
                  </a:lnTo>
                  <a:lnTo>
                    <a:pt x="160" y="158"/>
                  </a:lnTo>
                  <a:lnTo>
                    <a:pt x="156" y="153"/>
                  </a:lnTo>
                  <a:lnTo>
                    <a:pt x="159" y="152"/>
                  </a:lnTo>
                  <a:lnTo>
                    <a:pt x="162" y="150"/>
                  </a:lnTo>
                  <a:lnTo>
                    <a:pt x="164" y="148"/>
                  </a:lnTo>
                  <a:lnTo>
                    <a:pt x="167" y="147"/>
                  </a:lnTo>
                  <a:lnTo>
                    <a:pt x="168" y="144"/>
                  </a:lnTo>
                  <a:lnTo>
                    <a:pt x="169" y="141"/>
                  </a:lnTo>
                  <a:lnTo>
                    <a:pt x="169" y="139"/>
                  </a:lnTo>
                  <a:lnTo>
                    <a:pt x="169" y="137"/>
                  </a:lnTo>
                  <a:lnTo>
                    <a:pt x="168" y="134"/>
                  </a:lnTo>
                  <a:lnTo>
                    <a:pt x="165" y="130"/>
                  </a:lnTo>
                  <a:lnTo>
                    <a:pt x="121" y="36"/>
                  </a:lnTo>
                  <a:lnTo>
                    <a:pt x="119" y="36"/>
                  </a:lnTo>
                  <a:lnTo>
                    <a:pt x="137" y="171"/>
                  </a:lnTo>
                  <a:lnTo>
                    <a:pt x="130" y="175"/>
                  </a:lnTo>
                  <a:lnTo>
                    <a:pt x="35" y="81"/>
                  </a:lnTo>
                  <a:lnTo>
                    <a:pt x="35" y="84"/>
                  </a:lnTo>
                  <a:lnTo>
                    <a:pt x="70" y="153"/>
                  </a:lnTo>
                  <a:lnTo>
                    <a:pt x="73" y="162"/>
                  </a:lnTo>
                  <a:lnTo>
                    <a:pt x="77" y="168"/>
                  </a:lnTo>
                  <a:lnTo>
                    <a:pt x="80" y="174"/>
                  </a:lnTo>
                  <a:lnTo>
                    <a:pt x="83" y="177"/>
                  </a:lnTo>
                  <a:lnTo>
                    <a:pt x="85" y="180"/>
                  </a:lnTo>
                  <a:lnTo>
                    <a:pt x="89" y="181"/>
                  </a:lnTo>
                  <a:lnTo>
                    <a:pt x="92" y="182"/>
                  </a:lnTo>
                  <a:lnTo>
                    <a:pt x="95" y="182"/>
                  </a:lnTo>
                  <a:lnTo>
                    <a:pt x="99" y="181"/>
                  </a:lnTo>
                  <a:lnTo>
                    <a:pt x="104" y="180"/>
                  </a:lnTo>
                  <a:lnTo>
                    <a:pt x="106" y="184"/>
                  </a:lnTo>
                  <a:lnTo>
                    <a:pt x="61" y="208"/>
                  </a:lnTo>
                  <a:lnTo>
                    <a:pt x="59" y="201"/>
                  </a:lnTo>
                  <a:lnTo>
                    <a:pt x="63" y="197"/>
                  </a:lnTo>
                  <a:lnTo>
                    <a:pt x="66" y="195"/>
                  </a:lnTo>
                  <a:lnTo>
                    <a:pt x="68" y="192"/>
                  </a:lnTo>
                  <a:lnTo>
                    <a:pt x="70" y="190"/>
                  </a:lnTo>
                  <a:lnTo>
                    <a:pt x="70" y="187"/>
                  </a:lnTo>
                  <a:lnTo>
                    <a:pt x="70" y="183"/>
                  </a:lnTo>
                  <a:lnTo>
                    <a:pt x="69" y="179"/>
                  </a:lnTo>
                  <a:lnTo>
                    <a:pt x="68" y="174"/>
                  </a:lnTo>
                  <a:lnTo>
                    <a:pt x="65" y="167"/>
                  </a:lnTo>
                  <a:lnTo>
                    <a:pt x="61" y="158"/>
                  </a:lnTo>
                  <a:lnTo>
                    <a:pt x="28" y="91"/>
                  </a:lnTo>
                  <a:lnTo>
                    <a:pt x="26" y="87"/>
                  </a:lnTo>
                  <a:lnTo>
                    <a:pt x="24" y="85"/>
                  </a:lnTo>
                  <a:lnTo>
                    <a:pt x="21" y="83"/>
                  </a:lnTo>
                  <a:lnTo>
                    <a:pt x="19" y="81"/>
                  </a:lnTo>
                  <a:lnTo>
                    <a:pt x="17" y="79"/>
                  </a:lnTo>
                  <a:lnTo>
                    <a:pt x="15" y="79"/>
                  </a:lnTo>
                  <a:lnTo>
                    <a:pt x="12" y="79"/>
                  </a:lnTo>
                  <a:lnTo>
                    <a:pt x="8" y="81"/>
                  </a:lnTo>
                  <a:lnTo>
                    <a:pt x="5" y="82"/>
                  </a:lnTo>
                  <a:lnTo>
                    <a:pt x="2" y="84"/>
                  </a:lnTo>
                  <a:lnTo>
                    <a:pt x="0" y="76"/>
                  </a:lnTo>
                  <a:lnTo>
                    <a:pt x="52" y="52"/>
                  </a:lnTo>
                  <a:lnTo>
                    <a:pt x="119" y="119"/>
                  </a:lnTo>
                  <a:lnTo>
                    <a:pt x="108" y="23"/>
                  </a:lnTo>
                  <a:lnTo>
                    <a:pt x="160" y="0"/>
                  </a:lnTo>
                  <a:lnTo>
                    <a:pt x="163" y="6"/>
                  </a:lnTo>
                  <a:lnTo>
                    <a:pt x="160" y="7"/>
                  </a:lnTo>
                  <a:lnTo>
                    <a:pt x="157" y="9"/>
                  </a:lnTo>
                  <a:lnTo>
                    <a:pt x="155" y="11"/>
                  </a:lnTo>
                  <a:lnTo>
                    <a:pt x="152" y="13"/>
                  </a:lnTo>
                  <a:lnTo>
                    <a:pt x="151" y="14"/>
                  </a:lnTo>
                  <a:lnTo>
                    <a:pt x="150" y="17"/>
                  </a:lnTo>
                  <a:lnTo>
                    <a:pt x="150" y="20"/>
                  </a:lnTo>
                  <a:lnTo>
                    <a:pt x="150" y="22"/>
                  </a:lnTo>
                  <a:lnTo>
                    <a:pt x="151" y="25"/>
                  </a:lnTo>
                  <a:lnTo>
                    <a:pt x="152" y="29"/>
                  </a:lnTo>
                  <a:lnTo>
                    <a:pt x="195" y="115"/>
                  </a:lnTo>
                  <a:lnTo>
                    <a:pt x="194" y="1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72" name="Freeform 1148"/>
            <p:cNvSpPr>
              <a:spLocks/>
            </p:cNvSpPr>
            <p:nvPr/>
          </p:nvSpPr>
          <p:spPr bwMode="auto">
            <a:xfrm>
              <a:off x="3670" y="2686"/>
              <a:ext cx="111" cy="104"/>
            </a:xfrm>
            <a:custGeom>
              <a:avLst/>
              <a:gdLst>
                <a:gd name="T0" fmla="*/ 3 w 223"/>
                <a:gd name="T1" fmla="*/ 2 h 208"/>
                <a:gd name="T2" fmla="*/ 3 w 223"/>
                <a:gd name="T3" fmla="*/ 2 h 208"/>
                <a:gd name="T4" fmla="*/ 3 w 223"/>
                <a:gd name="T5" fmla="*/ 2 h 208"/>
                <a:gd name="T6" fmla="*/ 3 w 223"/>
                <a:gd name="T7" fmla="*/ 2 h 208"/>
                <a:gd name="T8" fmla="*/ 3 w 223"/>
                <a:gd name="T9" fmla="*/ 2 h 208"/>
                <a:gd name="T10" fmla="*/ 3 w 223"/>
                <a:gd name="T11" fmla="*/ 2 h 208"/>
                <a:gd name="T12" fmla="*/ 2 w 223"/>
                <a:gd name="T13" fmla="*/ 3 h 208"/>
                <a:gd name="T14" fmla="*/ 2 w 223"/>
                <a:gd name="T15" fmla="*/ 3 h 208"/>
                <a:gd name="T16" fmla="*/ 2 w 223"/>
                <a:gd name="T17" fmla="*/ 3 h 208"/>
                <a:gd name="T18" fmla="*/ 2 w 223"/>
                <a:gd name="T19" fmla="*/ 3 h 208"/>
                <a:gd name="T20" fmla="*/ 2 w 223"/>
                <a:gd name="T21" fmla="*/ 3 h 208"/>
                <a:gd name="T22" fmla="*/ 2 w 223"/>
                <a:gd name="T23" fmla="*/ 3 h 208"/>
                <a:gd name="T24" fmla="*/ 1 w 223"/>
                <a:gd name="T25" fmla="*/ 1 h 208"/>
                <a:gd name="T26" fmla="*/ 2 w 223"/>
                <a:gd name="T27" fmla="*/ 3 h 208"/>
                <a:gd name="T28" fmla="*/ 0 w 223"/>
                <a:gd name="T29" fmla="*/ 2 h 208"/>
                <a:gd name="T30" fmla="*/ 1 w 223"/>
                <a:gd name="T31" fmla="*/ 3 h 208"/>
                <a:gd name="T32" fmla="*/ 1 w 223"/>
                <a:gd name="T33" fmla="*/ 3 h 208"/>
                <a:gd name="T34" fmla="*/ 1 w 223"/>
                <a:gd name="T35" fmla="*/ 3 h 208"/>
                <a:gd name="T36" fmla="*/ 1 w 223"/>
                <a:gd name="T37" fmla="*/ 3 h 208"/>
                <a:gd name="T38" fmla="*/ 1 w 223"/>
                <a:gd name="T39" fmla="*/ 3 h 208"/>
                <a:gd name="T40" fmla="*/ 1 w 223"/>
                <a:gd name="T41" fmla="*/ 3 h 208"/>
                <a:gd name="T42" fmla="*/ 0 w 223"/>
                <a:gd name="T43" fmla="*/ 3 h 208"/>
                <a:gd name="T44" fmla="*/ 1 w 223"/>
                <a:gd name="T45" fmla="*/ 3 h 208"/>
                <a:gd name="T46" fmla="*/ 1 w 223"/>
                <a:gd name="T47" fmla="*/ 3 h 208"/>
                <a:gd name="T48" fmla="*/ 1 w 223"/>
                <a:gd name="T49" fmla="*/ 3 h 208"/>
                <a:gd name="T50" fmla="*/ 1 w 223"/>
                <a:gd name="T51" fmla="*/ 3 h 208"/>
                <a:gd name="T52" fmla="*/ 0 w 223"/>
                <a:gd name="T53" fmla="*/ 3 h 208"/>
                <a:gd name="T54" fmla="*/ 0 w 223"/>
                <a:gd name="T55" fmla="*/ 2 h 208"/>
                <a:gd name="T56" fmla="*/ 0 w 223"/>
                <a:gd name="T57" fmla="*/ 2 h 208"/>
                <a:gd name="T58" fmla="*/ 0 w 223"/>
                <a:gd name="T59" fmla="*/ 2 h 208"/>
                <a:gd name="T60" fmla="*/ 0 w 223"/>
                <a:gd name="T61" fmla="*/ 2 h 208"/>
                <a:gd name="T62" fmla="*/ 0 w 223"/>
                <a:gd name="T63" fmla="*/ 2 h 208"/>
                <a:gd name="T64" fmla="*/ 0 w 223"/>
                <a:gd name="T65" fmla="*/ 2 h 208"/>
                <a:gd name="T66" fmla="*/ 1 w 223"/>
                <a:gd name="T67" fmla="*/ 2 h 208"/>
                <a:gd name="T68" fmla="*/ 2 w 223"/>
                <a:gd name="T69" fmla="*/ 0 h 208"/>
                <a:gd name="T70" fmla="*/ 2 w 223"/>
                <a:gd name="T71" fmla="*/ 1 h 208"/>
                <a:gd name="T72" fmla="*/ 2 w 223"/>
                <a:gd name="T73" fmla="*/ 1 h 208"/>
                <a:gd name="T74" fmla="*/ 2 w 223"/>
                <a:gd name="T75" fmla="*/ 1 h 208"/>
                <a:gd name="T76" fmla="*/ 2 w 223"/>
                <a:gd name="T77" fmla="*/ 1 h 208"/>
                <a:gd name="T78" fmla="*/ 2 w 223"/>
                <a:gd name="T79" fmla="*/ 1 h 208"/>
                <a:gd name="T80" fmla="*/ 3 w 223"/>
                <a:gd name="T81" fmla="*/ 2 h 20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23"/>
                <a:gd name="T124" fmla="*/ 0 h 208"/>
                <a:gd name="T125" fmla="*/ 223 w 223"/>
                <a:gd name="T126" fmla="*/ 208 h 20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23" h="208">
                  <a:moveTo>
                    <a:pt x="194" y="114"/>
                  </a:moveTo>
                  <a:lnTo>
                    <a:pt x="196" y="118"/>
                  </a:lnTo>
                  <a:lnTo>
                    <a:pt x="198" y="121"/>
                  </a:lnTo>
                  <a:lnTo>
                    <a:pt x="200" y="123"/>
                  </a:lnTo>
                  <a:lnTo>
                    <a:pt x="202" y="125"/>
                  </a:lnTo>
                  <a:lnTo>
                    <a:pt x="204" y="126"/>
                  </a:lnTo>
                  <a:lnTo>
                    <a:pt x="208" y="126"/>
                  </a:lnTo>
                  <a:lnTo>
                    <a:pt x="210" y="126"/>
                  </a:lnTo>
                  <a:lnTo>
                    <a:pt x="213" y="126"/>
                  </a:lnTo>
                  <a:lnTo>
                    <a:pt x="216" y="124"/>
                  </a:lnTo>
                  <a:lnTo>
                    <a:pt x="221" y="123"/>
                  </a:lnTo>
                  <a:lnTo>
                    <a:pt x="223" y="127"/>
                  </a:lnTo>
                  <a:lnTo>
                    <a:pt x="160" y="158"/>
                  </a:lnTo>
                  <a:lnTo>
                    <a:pt x="156" y="153"/>
                  </a:lnTo>
                  <a:lnTo>
                    <a:pt x="159" y="152"/>
                  </a:lnTo>
                  <a:lnTo>
                    <a:pt x="162" y="150"/>
                  </a:lnTo>
                  <a:lnTo>
                    <a:pt x="164" y="148"/>
                  </a:lnTo>
                  <a:lnTo>
                    <a:pt x="167" y="147"/>
                  </a:lnTo>
                  <a:lnTo>
                    <a:pt x="168" y="144"/>
                  </a:lnTo>
                  <a:lnTo>
                    <a:pt x="169" y="141"/>
                  </a:lnTo>
                  <a:lnTo>
                    <a:pt x="169" y="139"/>
                  </a:lnTo>
                  <a:lnTo>
                    <a:pt x="169" y="137"/>
                  </a:lnTo>
                  <a:lnTo>
                    <a:pt x="168" y="134"/>
                  </a:lnTo>
                  <a:lnTo>
                    <a:pt x="165" y="130"/>
                  </a:lnTo>
                  <a:lnTo>
                    <a:pt x="121" y="36"/>
                  </a:lnTo>
                  <a:lnTo>
                    <a:pt x="119" y="36"/>
                  </a:lnTo>
                  <a:lnTo>
                    <a:pt x="137" y="171"/>
                  </a:lnTo>
                  <a:lnTo>
                    <a:pt x="130" y="175"/>
                  </a:lnTo>
                  <a:lnTo>
                    <a:pt x="35" y="81"/>
                  </a:lnTo>
                  <a:lnTo>
                    <a:pt x="35" y="84"/>
                  </a:lnTo>
                  <a:lnTo>
                    <a:pt x="70" y="153"/>
                  </a:lnTo>
                  <a:lnTo>
                    <a:pt x="73" y="162"/>
                  </a:lnTo>
                  <a:lnTo>
                    <a:pt x="77" y="168"/>
                  </a:lnTo>
                  <a:lnTo>
                    <a:pt x="80" y="174"/>
                  </a:lnTo>
                  <a:lnTo>
                    <a:pt x="83" y="177"/>
                  </a:lnTo>
                  <a:lnTo>
                    <a:pt x="85" y="180"/>
                  </a:lnTo>
                  <a:lnTo>
                    <a:pt x="89" y="181"/>
                  </a:lnTo>
                  <a:lnTo>
                    <a:pt x="92" y="182"/>
                  </a:lnTo>
                  <a:lnTo>
                    <a:pt x="95" y="182"/>
                  </a:lnTo>
                  <a:lnTo>
                    <a:pt x="99" y="181"/>
                  </a:lnTo>
                  <a:lnTo>
                    <a:pt x="104" y="180"/>
                  </a:lnTo>
                  <a:lnTo>
                    <a:pt x="106" y="184"/>
                  </a:lnTo>
                  <a:lnTo>
                    <a:pt x="61" y="208"/>
                  </a:lnTo>
                  <a:lnTo>
                    <a:pt x="59" y="201"/>
                  </a:lnTo>
                  <a:lnTo>
                    <a:pt x="63" y="197"/>
                  </a:lnTo>
                  <a:lnTo>
                    <a:pt x="66" y="195"/>
                  </a:lnTo>
                  <a:lnTo>
                    <a:pt x="68" y="192"/>
                  </a:lnTo>
                  <a:lnTo>
                    <a:pt x="70" y="190"/>
                  </a:lnTo>
                  <a:lnTo>
                    <a:pt x="70" y="187"/>
                  </a:lnTo>
                  <a:lnTo>
                    <a:pt x="70" y="183"/>
                  </a:lnTo>
                  <a:lnTo>
                    <a:pt x="69" y="179"/>
                  </a:lnTo>
                  <a:lnTo>
                    <a:pt x="68" y="174"/>
                  </a:lnTo>
                  <a:lnTo>
                    <a:pt x="65" y="167"/>
                  </a:lnTo>
                  <a:lnTo>
                    <a:pt x="61" y="158"/>
                  </a:lnTo>
                  <a:lnTo>
                    <a:pt x="28" y="91"/>
                  </a:lnTo>
                  <a:lnTo>
                    <a:pt x="26" y="87"/>
                  </a:lnTo>
                  <a:lnTo>
                    <a:pt x="24" y="85"/>
                  </a:lnTo>
                  <a:lnTo>
                    <a:pt x="21" y="83"/>
                  </a:lnTo>
                  <a:lnTo>
                    <a:pt x="19" y="81"/>
                  </a:lnTo>
                  <a:lnTo>
                    <a:pt x="17" y="79"/>
                  </a:lnTo>
                  <a:lnTo>
                    <a:pt x="15" y="79"/>
                  </a:lnTo>
                  <a:lnTo>
                    <a:pt x="12" y="79"/>
                  </a:lnTo>
                  <a:lnTo>
                    <a:pt x="8" y="81"/>
                  </a:lnTo>
                  <a:lnTo>
                    <a:pt x="5" y="82"/>
                  </a:lnTo>
                  <a:lnTo>
                    <a:pt x="2" y="84"/>
                  </a:lnTo>
                  <a:lnTo>
                    <a:pt x="0" y="76"/>
                  </a:lnTo>
                  <a:lnTo>
                    <a:pt x="52" y="52"/>
                  </a:lnTo>
                  <a:lnTo>
                    <a:pt x="119" y="119"/>
                  </a:lnTo>
                  <a:lnTo>
                    <a:pt x="108" y="23"/>
                  </a:lnTo>
                  <a:lnTo>
                    <a:pt x="160" y="0"/>
                  </a:lnTo>
                  <a:lnTo>
                    <a:pt x="163" y="6"/>
                  </a:lnTo>
                  <a:lnTo>
                    <a:pt x="160" y="7"/>
                  </a:lnTo>
                  <a:lnTo>
                    <a:pt x="157" y="9"/>
                  </a:lnTo>
                  <a:lnTo>
                    <a:pt x="155" y="11"/>
                  </a:lnTo>
                  <a:lnTo>
                    <a:pt x="152" y="13"/>
                  </a:lnTo>
                  <a:lnTo>
                    <a:pt x="151" y="14"/>
                  </a:lnTo>
                  <a:lnTo>
                    <a:pt x="150" y="17"/>
                  </a:lnTo>
                  <a:lnTo>
                    <a:pt x="150" y="20"/>
                  </a:lnTo>
                  <a:lnTo>
                    <a:pt x="150" y="22"/>
                  </a:lnTo>
                  <a:lnTo>
                    <a:pt x="151" y="25"/>
                  </a:lnTo>
                  <a:lnTo>
                    <a:pt x="152" y="29"/>
                  </a:lnTo>
                  <a:lnTo>
                    <a:pt x="195" y="11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73" name="Freeform 1149"/>
            <p:cNvSpPr>
              <a:spLocks/>
            </p:cNvSpPr>
            <p:nvPr/>
          </p:nvSpPr>
          <p:spPr bwMode="auto">
            <a:xfrm>
              <a:off x="3774" y="2662"/>
              <a:ext cx="78" cy="85"/>
            </a:xfrm>
            <a:custGeom>
              <a:avLst/>
              <a:gdLst>
                <a:gd name="T0" fmla="*/ 1 w 156"/>
                <a:gd name="T1" fmla="*/ 3 h 169"/>
                <a:gd name="T2" fmla="*/ 1 w 156"/>
                <a:gd name="T3" fmla="*/ 3 h 169"/>
                <a:gd name="T4" fmla="*/ 1 w 156"/>
                <a:gd name="T5" fmla="*/ 3 h 169"/>
                <a:gd name="T6" fmla="*/ 1 w 156"/>
                <a:gd name="T7" fmla="*/ 3 h 169"/>
                <a:gd name="T8" fmla="*/ 1 w 156"/>
                <a:gd name="T9" fmla="*/ 3 h 169"/>
                <a:gd name="T10" fmla="*/ 1 w 156"/>
                <a:gd name="T11" fmla="*/ 1 h 169"/>
                <a:gd name="T12" fmla="*/ 1 w 156"/>
                <a:gd name="T13" fmla="*/ 1 h 169"/>
                <a:gd name="T14" fmla="*/ 1 w 156"/>
                <a:gd name="T15" fmla="*/ 1 h 169"/>
                <a:gd name="T16" fmla="*/ 1 w 156"/>
                <a:gd name="T17" fmla="*/ 1 h 169"/>
                <a:gd name="T18" fmla="*/ 1 w 156"/>
                <a:gd name="T19" fmla="*/ 1 h 169"/>
                <a:gd name="T20" fmla="*/ 1 w 156"/>
                <a:gd name="T21" fmla="*/ 1 h 169"/>
                <a:gd name="T22" fmla="*/ 1 w 156"/>
                <a:gd name="T23" fmla="*/ 0 h 169"/>
                <a:gd name="T24" fmla="*/ 2 w 156"/>
                <a:gd name="T25" fmla="*/ 1 h 169"/>
                <a:gd name="T26" fmla="*/ 1 w 156"/>
                <a:gd name="T27" fmla="*/ 1 h 169"/>
                <a:gd name="T28" fmla="*/ 1 w 156"/>
                <a:gd name="T29" fmla="*/ 1 h 169"/>
                <a:gd name="T30" fmla="*/ 1 w 156"/>
                <a:gd name="T31" fmla="*/ 1 h 169"/>
                <a:gd name="T32" fmla="*/ 1 w 156"/>
                <a:gd name="T33" fmla="*/ 1 h 169"/>
                <a:gd name="T34" fmla="*/ 1 w 156"/>
                <a:gd name="T35" fmla="*/ 1 h 169"/>
                <a:gd name="T36" fmla="*/ 1 w 156"/>
                <a:gd name="T37" fmla="*/ 1 h 169"/>
                <a:gd name="T38" fmla="*/ 1 w 156"/>
                <a:gd name="T39" fmla="*/ 1 h 169"/>
                <a:gd name="T40" fmla="*/ 1 w 156"/>
                <a:gd name="T41" fmla="*/ 1 h 169"/>
                <a:gd name="T42" fmla="*/ 1 w 156"/>
                <a:gd name="T43" fmla="*/ 1 h 169"/>
                <a:gd name="T44" fmla="*/ 1 w 156"/>
                <a:gd name="T45" fmla="*/ 1 h 169"/>
                <a:gd name="T46" fmla="*/ 1 w 156"/>
                <a:gd name="T47" fmla="*/ 2 h 169"/>
                <a:gd name="T48" fmla="*/ 1 w 156"/>
                <a:gd name="T49" fmla="*/ 2 h 169"/>
                <a:gd name="T50" fmla="*/ 1 w 156"/>
                <a:gd name="T51" fmla="*/ 2 h 169"/>
                <a:gd name="T52" fmla="*/ 1 w 156"/>
                <a:gd name="T53" fmla="*/ 2 h 169"/>
                <a:gd name="T54" fmla="*/ 1 w 156"/>
                <a:gd name="T55" fmla="*/ 1 h 169"/>
                <a:gd name="T56" fmla="*/ 1 w 156"/>
                <a:gd name="T57" fmla="*/ 1 h 169"/>
                <a:gd name="T58" fmla="*/ 1 w 156"/>
                <a:gd name="T59" fmla="*/ 2 h 169"/>
                <a:gd name="T60" fmla="*/ 1 w 156"/>
                <a:gd name="T61" fmla="*/ 2 h 169"/>
                <a:gd name="T62" fmla="*/ 1 w 156"/>
                <a:gd name="T63" fmla="*/ 2 h 169"/>
                <a:gd name="T64" fmla="*/ 1 w 156"/>
                <a:gd name="T65" fmla="*/ 2 h 169"/>
                <a:gd name="T66" fmla="*/ 1 w 156"/>
                <a:gd name="T67" fmla="*/ 2 h 169"/>
                <a:gd name="T68" fmla="*/ 1 w 156"/>
                <a:gd name="T69" fmla="*/ 2 h 169"/>
                <a:gd name="T70" fmla="*/ 1 w 156"/>
                <a:gd name="T71" fmla="*/ 2 h 169"/>
                <a:gd name="T72" fmla="*/ 1 w 156"/>
                <a:gd name="T73" fmla="*/ 3 h 169"/>
                <a:gd name="T74" fmla="*/ 1 w 156"/>
                <a:gd name="T75" fmla="*/ 3 h 169"/>
                <a:gd name="T76" fmla="*/ 1 w 156"/>
                <a:gd name="T77" fmla="*/ 3 h 169"/>
                <a:gd name="T78" fmla="*/ 1 w 156"/>
                <a:gd name="T79" fmla="*/ 3 h 169"/>
                <a:gd name="T80" fmla="*/ 1 w 156"/>
                <a:gd name="T81" fmla="*/ 3 h 169"/>
                <a:gd name="T82" fmla="*/ 1 w 156"/>
                <a:gd name="T83" fmla="*/ 3 h 169"/>
                <a:gd name="T84" fmla="*/ 1 w 156"/>
                <a:gd name="T85" fmla="*/ 3 h 169"/>
                <a:gd name="T86" fmla="*/ 2 w 156"/>
                <a:gd name="T87" fmla="*/ 2 h 169"/>
                <a:gd name="T88" fmla="*/ 2 w 156"/>
                <a:gd name="T89" fmla="*/ 2 h 169"/>
                <a:gd name="T90" fmla="*/ 2 w 156"/>
                <a:gd name="T91" fmla="*/ 2 h 169"/>
                <a:gd name="T92" fmla="*/ 2 w 156"/>
                <a:gd name="T93" fmla="*/ 2 h 169"/>
                <a:gd name="T94" fmla="*/ 1 w 156"/>
                <a:gd name="T95" fmla="*/ 3 h 169"/>
                <a:gd name="T96" fmla="*/ 1 w 156"/>
                <a:gd name="T97" fmla="*/ 3 h 16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56"/>
                <a:gd name="T148" fmla="*/ 0 h 169"/>
                <a:gd name="T149" fmla="*/ 156 w 156"/>
                <a:gd name="T150" fmla="*/ 169 h 16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56" h="169">
                  <a:moveTo>
                    <a:pt x="32" y="160"/>
                  </a:moveTo>
                  <a:lnTo>
                    <a:pt x="38" y="160"/>
                  </a:lnTo>
                  <a:lnTo>
                    <a:pt x="41" y="159"/>
                  </a:lnTo>
                  <a:lnTo>
                    <a:pt x="44" y="157"/>
                  </a:lnTo>
                  <a:lnTo>
                    <a:pt x="46" y="156"/>
                  </a:lnTo>
                  <a:lnTo>
                    <a:pt x="47" y="154"/>
                  </a:lnTo>
                  <a:lnTo>
                    <a:pt x="48" y="151"/>
                  </a:lnTo>
                  <a:lnTo>
                    <a:pt x="50" y="149"/>
                  </a:lnTo>
                  <a:lnTo>
                    <a:pt x="50" y="147"/>
                  </a:lnTo>
                  <a:lnTo>
                    <a:pt x="50" y="144"/>
                  </a:lnTo>
                  <a:lnTo>
                    <a:pt x="48" y="140"/>
                  </a:lnTo>
                  <a:lnTo>
                    <a:pt x="26" y="46"/>
                  </a:lnTo>
                  <a:lnTo>
                    <a:pt x="24" y="43"/>
                  </a:lnTo>
                  <a:lnTo>
                    <a:pt x="22" y="40"/>
                  </a:lnTo>
                  <a:lnTo>
                    <a:pt x="21" y="38"/>
                  </a:lnTo>
                  <a:lnTo>
                    <a:pt x="19" y="36"/>
                  </a:lnTo>
                  <a:lnTo>
                    <a:pt x="17" y="34"/>
                  </a:lnTo>
                  <a:lnTo>
                    <a:pt x="15" y="33"/>
                  </a:lnTo>
                  <a:lnTo>
                    <a:pt x="12" y="32"/>
                  </a:lnTo>
                  <a:lnTo>
                    <a:pt x="9" y="32"/>
                  </a:lnTo>
                  <a:lnTo>
                    <a:pt x="6" y="32"/>
                  </a:lnTo>
                  <a:lnTo>
                    <a:pt x="2" y="33"/>
                  </a:lnTo>
                  <a:lnTo>
                    <a:pt x="0" y="28"/>
                  </a:lnTo>
                  <a:lnTo>
                    <a:pt x="113" y="0"/>
                  </a:lnTo>
                  <a:lnTo>
                    <a:pt x="137" y="31"/>
                  </a:lnTo>
                  <a:lnTo>
                    <a:pt x="132" y="36"/>
                  </a:lnTo>
                  <a:lnTo>
                    <a:pt x="126" y="32"/>
                  </a:lnTo>
                  <a:lnTo>
                    <a:pt x="121" y="28"/>
                  </a:lnTo>
                  <a:lnTo>
                    <a:pt x="115" y="25"/>
                  </a:lnTo>
                  <a:lnTo>
                    <a:pt x="108" y="21"/>
                  </a:lnTo>
                  <a:lnTo>
                    <a:pt x="102" y="19"/>
                  </a:lnTo>
                  <a:lnTo>
                    <a:pt x="95" y="18"/>
                  </a:lnTo>
                  <a:lnTo>
                    <a:pt x="89" y="17"/>
                  </a:lnTo>
                  <a:lnTo>
                    <a:pt x="82" y="16"/>
                  </a:lnTo>
                  <a:lnTo>
                    <a:pt x="76" y="16"/>
                  </a:lnTo>
                  <a:lnTo>
                    <a:pt x="69" y="17"/>
                  </a:lnTo>
                  <a:lnTo>
                    <a:pt x="65" y="19"/>
                  </a:lnTo>
                  <a:lnTo>
                    <a:pt x="61" y="20"/>
                  </a:lnTo>
                  <a:lnTo>
                    <a:pt x="58" y="23"/>
                  </a:lnTo>
                  <a:lnTo>
                    <a:pt x="56" y="25"/>
                  </a:lnTo>
                  <a:lnTo>
                    <a:pt x="55" y="27"/>
                  </a:lnTo>
                  <a:lnTo>
                    <a:pt x="55" y="29"/>
                  </a:lnTo>
                  <a:lnTo>
                    <a:pt x="55" y="32"/>
                  </a:lnTo>
                  <a:lnTo>
                    <a:pt x="55" y="36"/>
                  </a:lnTo>
                  <a:lnTo>
                    <a:pt x="56" y="40"/>
                  </a:lnTo>
                  <a:lnTo>
                    <a:pt x="57" y="43"/>
                  </a:lnTo>
                  <a:lnTo>
                    <a:pt x="67" y="80"/>
                  </a:lnTo>
                  <a:lnTo>
                    <a:pt x="69" y="78"/>
                  </a:lnTo>
                  <a:lnTo>
                    <a:pt x="76" y="77"/>
                  </a:lnTo>
                  <a:lnTo>
                    <a:pt x="80" y="75"/>
                  </a:lnTo>
                  <a:lnTo>
                    <a:pt x="84" y="73"/>
                  </a:lnTo>
                  <a:lnTo>
                    <a:pt x="87" y="71"/>
                  </a:lnTo>
                  <a:lnTo>
                    <a:pt x="91" y="69"/>
                  </a:lnTo>
                  <a:lnTo>
                    <a:pt x="93" y="66"/>
                  </a:lnTo>
                  <a:lnTo>
                    <a:pt x="95" y="62"/>
                  </a:lnTo>
                  <a:lnTo>
                    <a:pt x="96" y="57"/>
                  </a:lnTo>
                  <a:lnTo>
                    <a:pt x="97" y="53"/>
                  </a:lnTo>
                  <a:lnTo>
                    <a:pt x="98" y="46"/>
                  </a:lnTo>
                  <a:lnTo>
                    <a:pt x="106" y="46"/>
                  </a:lnTo>
                  <a:lnTo>
                    <a:pt x="119" y="101"/>
                  </a:lnTo>
                  <a:lnTo>
                    <a:pt x="113" y="104"/>
                  </a:lnTo>
                  <a:lnTo>
                    <a:pt x="110" y="98"/>
                  </a:lnTo>
                  <a:lnTo>
                    <a:pt x="107" y="94"/>
                  </a:lnTo>
                  <a:lnTo>
                    <a:pt x="104" y="91"/>
                  </a:lnTo>
                  <a:lnTo>
                    <a:pt x="99" y="89"/>
                  </a:lnTo>
                  <a:lnTo>
                    <a:pt x="96" y="86"/>
                  </a:lnTo>
                  <a:lnTo>
                    <a:pt x="92" y="85"/>
                  </a:lnTo>
                  <a:lnTo>
                    <a:pt x="87" y="85"/>
                  </a:lnTo>
                  <a:lnTo>
                    <a:pt x="83" y="85"/>
                  </a:lnTo>
                  <a:lnTo>
                    <a:pt x="78" y="86"/>
                  </a:lnTo>
                  <a:lnTo>
                    <a:pt x="72" y="88"/>
                  </a:lnTo>
                  <a:lnTo>
                    <a:pt x="69" y="88"/>
                  </a:lnTo>
                  <a:lnTo>
                    <a:pt x="80" y="130"/>
                  </a:lnTo>
                  <a:lnTo>
                    <a:pt x="81" y="133"/>
                  </a:lnTo>
                  <a:lnTo>
                    <a:pt x="81" y="135"/>
                  </a:lnTo>
                  <a:lnTo>
                    <a:pt x="82" y="137"/>
                  </a:lnTo>
                  <a:lnTo>
                    <a:pt x="83" y="140"/>
                  </a:lnTo>
                  <a:lnTo>
                    <a:pt x="85" y="142"/>
                  </a:lnTo>
                  <a:lnTo>
                    <a:pt x="86" y="143"/>
                  </a:lnTo>
                  <a:lnTo>
                    <a:pt x="89" y="144"/>
                  </a:lnTo>
                  <a:lnTo>
                    <a:pt x="92" y="144"/>
                  </a:lnTo>
                  <a:lnTo>
                    <a:pt x="95" y="144"/>
                  </a:lnTo>
                  <a:lnTo>
                    <a:pt x="98" y="143"/>
                  </a:lnTo>
                  <a:lnTo>
                    <a:pt x="105" y="141"/>
                  </a:lnTo>
                  <a:lnTo>
                    <a:pt x="112" y="138"/>
                  </a:lnTo>
                  <a:lnTo>
                    <a:pt x="118" y="134"/>
                  </a:lnTo>
                  <a:lnTo>
                    <a:pt x="124" y="131"/>
                  </a:lnTo>
                  <a:lnTo>
                    <a:pt x="130" y="127"/>
                  </a:lnTo>
                  <a:lnTo>
                    <a:pt x="134" y="121"/>
                  </a:lnTo>
                  <a:lnTo>
                    <a:pt x="139" y="116"/>
                  </a:lnTo>
                  <a:lnTo>
                    <a:pt x="143" y="110"/>
                  </a:lnTo>
                  <a:lnTo>
                    <a:pt x="147" y="105"/>
                  </a:lnTo>
                  <a:lnTo>
                    <a:pt x="150" y="98"/>
                  </a:lnTo>
                  <a:lnTo>
                    <a:pt x="156" y="98"/>
                  </a:lnTo>
                  <a:lnTo>
                    <a:pt x="150" y="137"/>
                  </a:lnTo>
                  <a:lnTo>
                    <a:pt x="35" y="169"/>
                  </a:lnTo>
                  <a:lnTo>
                    <a:pt x="33" y="161"/>
                  </a:lnTo>
                  <a:lnTo>
                    <a:pt x="32" y="1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74" name="Freeform 1150"/>
            <p:cNvSpPr>
              <a:spLocks/>
            </p:cNvSpPr>
            <p:nvPr/>
          </p:nvSpPr>
          <p:spPr bwMode="auto">
            <a:xfrm>
              <a:off x="3774" y="2662"/>
              <a:ext cx="78" cy="85"/>
            </a:xfrm>
            <a:custGeom>
              <a:avLst/>
              <a:gdLst>
                <a:gd name="T0" fmla="*/ 1 w 156"/>
                <a:gd name="T1" fmla="*/ 3 h 169"/>
                <a:gd name="T2" fmla="*/ 1 w 156"/>
                <a:gd name="T3" fmla="*/ 3 h 169"/>
                <a:gd name="T4" fmla="*/ 1 w 156"/>
                <a:gd name="T5" fmla="*/ 3 h 169"/>
                <a:gd name="T6" fmla="*/ 1 w 156"/>
                <a:gd name="T7" fmla="*/ 3 h 169"/>
                <a:gd name="T8" fmla="*/ 1 w 156"/>
                <a:gd name="T9" fmla="*/ 3 h 169"/>
                <a:gd name="T10" fmla="*/ 1 w 156"/>
                <a:gd name="T11" fmla="*/ 1 h 169"/>
                <a:gd name="T12" fmla="*/ 1 w 156"/>
                <a:gd name="T13" fmla="*/ 1 h 169"/>
                <a:gd name="T14" fmla="*/ 1 w 156"/>
                <a:gd name="T15" fmla="*/ 1 h 169"/>
                <a:gd name="T16" fmla="*/ 1 w 156"/>
                <a:gd name="T17" fmla="*/ 1 h 169"/>
                <a:gd name="T18" fmla="*/ 1 w 156"/>
                <a:gd name="T19" fmla="*/ 1 h 169"/>
                <a:gd name="T20" fmla="*/ 1 w 156"/>
                <a:gd name="T21" fmla="*/ 1 h 169"/>
                <a:gd name="T22" fmla="*/ 1 w 156"/>
                <a:gd name="T23" fmla="*/ 0 h 169"/>
                <a:gd name="T24" fmla="*/ 2 w 156"/>
                <a:gd name="T25" fmla="*/ 1 h 169"/>
                <a:gd name="T26" fmla="*/ 1 w 156"/>
                <a:gd name="T27" fmla="*/ 1 h 169"/>
                <a:gd name="T28" fmla="*/ 1 w 156"/>
                <a:gd name="T29" fmla="*/ 1 h 169"/>
                <a:gd name="T30" fmla="*/ 1 w 156"/>
                <a:gd name="T31" fmla="*/ 1 h 169"/>
                <a:gd name="T32" fmla="*/ 1 w 156"/>
                <a:gd name="T33" fmla="*/ 1 h 169"/>
                <a:gd name="T34" fmla="*/ 1 w 156"/>
                <a:gd name="T35" fmla="*/ 1 h 169"/>
                <a:gd name="T36" fmla="*/ 1 w 156"/>
                <a:gd name="T37" fmla="*/ 1 h 169"/>
                <a:gd name="T38" fmla="*/ 1 w 156"/>
                <a:gd name="T39" fmla="*/ 1 h 169"/>
                <a:gd name="T40" fmla="*/ 1 w 156"/>
                <a:gd name="T41" fmla="*/ 1 h 169"/>
                <a:gd name="T42" fmla="*/ 1 w 156"/>
                <a:gd name="T43" fmla="*/ 1 h 169"/>
                <a:gd name="T44" fmla="*/ 1 w 156"/>
                <a:gd name="T45" fmla="*/ 1 h 169"/>
                <a:gd name="T46" fmla="*/ 1 w 156"/>
                <a:gd name="T47" fmla="*/ 2 h 169"/>
                <a:gd name="T48" fmla="*/ 1 w 156"/>
                <a:gd name="T49" fmla="*/ 2 h 169"/>
                <a:gd name="T50" fmla="*/ 1 w 156"/>
                <a:gd name="T51" fmla="*/ 2 h 169"/>
                <a:gd name="T52" fmla="*/ 1 w 156"/>
                <a:gd name="T53" fmla="*/ 2 h 169"/>
                <a:gd name="T54" fmla="*/ 1 w 156"/>
                <a:gd name="T55" fmla="*/ 1 h 169"/>
                <a:gd name="T56" fmla="*/ 1 w 156"/>
                <a:gd name="T57" fmla="*/ 1 h 169"/>
                <a:gd name="T58" fmla="*/ 1 w 156"/>
                <a:gd name="T59" fmla="*/ 2 h 169"/>
                <a:gd name="T60" fmla="*/ 1 w 156"/>
                <a:gd name="T61" fmla="*/ 2 h 169"/>
                <a:gd name="T62" fmla="*/ 1 w 156"/>
                <a:gd name="T63" fmla="*/ 2 h 169"/>
                <a:gd name="T64" fmla="*/ 1 w 156"/>
                <a:gd name="T65" fmla="*/ 2 h 169"/>
                <a:gd name="T66" fmla="*/ 1 w 156"/>
                <a:gd name="T67" fmla="*/ 2 h 169"/>
                <a:gd name="T68" fmla="*/ 1 w 156"/>
                <a:gd name="T69" fmla="*/ 2 h 169"/>
                <a:gd name="T70" fmla="*/ 1 w 156"/>
                <a:gd name="T71" fmla="*/ 2 h 169"/>
                <a:gd name="T72" fmla="*/ 1 w 156"/>
                <a:gd name="T73" fmla="*/ 3 h 169"/>
                <a:gd name="T74" fmla="*/ 1 w 156"/>
                <a:gd name="T75" fmla="*/ 3 h 169"/>
                <a:gd name="T76" fmla="*/ 1 w 156"/>
                <a:gd name="T77" fmla="*/ 3 h 169"/>
                <a:gd name="T78" fmla="*/ 1 w 156"/>
                <a:gd name="T79" fmla="*/ 3 h 169"/>
                <a:gd name="T80" fmla="*/ 1 w 156"/>
                <a:gd name="T81" fmla="*/ 3 h 169"/>
                <a:gd name="T82" fmla="*/ 1 w 156"/>
                <a:gd name="T83" fmla="*/ 3 h 169"/>
                <a:gd name="T84" fmla="*/ 1 w 156"/>
                <a:gd name="T85" fmla="*/ 3 h 169"/>
                <a:gd name="T86" fmla="*/ 2 w 156"/>
                <a:gd name="T87" fmla="*/ 2 h 169"/>
                <a:gd name="T88" fmla="*/ 2 w 156"/>
                <a:gd name="T89" fmla="*/ 2 h 169"/>
                <a:gd name="T90" fmla="*/ 2 w 156"/>
                <a:gd name="T91" fmla="*/ 2 h 169"/>
                <a:gd name="T92" fmla="*/ 2 w 156"/>
                <a:gd name="T93" fmla="*/ 2 h 169"/>
                <a:gd name="T94" fmla="*/ 1 w 156"/>
                <a:gd name="T95" fmla="*/ 3 h 169"/>
                <a:gd name="T96" fmla="*/ 1 w 156"/>
                <a:gd name="T97" fmla="*/ 3 h 16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56"/>
                <a:gd name="T148" fmla="*/ 0 h 169"/>
                <a:gd name="T149" fmla="*/ 156 w 156"/>
                <a:gd name="T150" fmla="*/ 169 h 16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56" h="169">
                  <a:moveTo>
                    <a:pt x="32" y="160"/>
                  </a:moveTo>
                  <a:lnTo>
                    <a:pt x="38" y="160"/>
                  </a:lnTo>
                  <a:lnTo>
                    <a:pt x="41" y="159"/>
                  </a:lnTo>
                  <a:lnTo>
                    <a:pt x="44" y="157"/>
                  </a:lnTo>
                  <a:lnTo>
                    <a:pt x="46" y="156"/>
                  </a:lnTo>
                  <a:lnTo>
                    <a:pt x="47" y="154"/>
                  </a:lnTo>
                  <a:lnTo>
                    <a:pt x="48" y="151"/>
                  </a:lnTo>
                  <a:lnTo>
                    <a:pt x="50" y="149"/>
                  </a:lnTo>
                  <a:lnTo>
                    <a:pt x="50" y="147"/>
                  </a:lnTo>
                  <a:lnTo>
                    <a:pt x="50" y="144"/>
                  </a:lnTo>
                  <a:lnTo>
                    <a:pt x="48" y="140"/>
                  </a:lnTo>
                  <a:lnTo>
                    <a:pt x="26" y="46"/>
                  </a:lnTo>
                  <a:lnTo>
                    <a:pt x="24" y="43"/>
                  </a:lnTo>
                  <a:lnTo>
                    <a:pt x="22" y="40"/>
                  </a:lnTo>
                  <a:lnTo>
                    <a:pt x="21" y="38"/>
                  </a:lnTo>
                  <a:lnTo>
                    <a:pt x="19" y="36"/>
                  </a:lnTo>
                  <a:lnTo>
                    <a:pt x="17" y="34"/>
                  </a:lnTo>
                  <a:lnTo>
                    <a:pt x="15" y="33"/>
                  </a:lnTo>
                  <a:lnTo>
                    <a:pt x="12" y="32"/>
                  </a:lnTo>
                  <a:lnTo>
                    <a:pt x="9" y="32"/>
                  </a:lnTo>
                  <a:lnTo>
                    <a:pt x="6" y="32"/>
                  </a:lnTo>
                  <a:lnTo>
                    <a:pt x="2" y="33"/>
                  </a:lnTo>
                  <a:lnTo>
                    <a:pt x="0" y="28"/>
                  </a:lnTo>
                  <a:lnTo>
                    <a:pt x="113" y="0"/>
                  </a:lnTo>
                  <a:lnTo>
                    <a:pt x="137" y="31"/>
                  </a:lnTo>
                  <a:lnTo>
                    <a:pt x="132" y="36"/>
                  </a:lnTo>
                  <a:lnTo>
                    <a:pt x="126" y="32"/>
                  </a:lnTo>
                  <a:lnTo>
                    <a:pt x="121" y="28"/>
                  </a:lnTo>
                  <a:lnTo>
                    <a:pt x="115" y="25"/>
                  </a:lnTo>
                  <a:lnTo>
                    <a:pt x="108" y="21"/>
                  </a:lnTo>
                  <a:lnTo>
                    <a:pt x="102" y="19"/>
                  </a:lnTo>
                  <a:lnTo>
                    <a:pt x="95" y="18"/>
                  </a:lnTo>
                  <a:lnTo>
                    <a:pt x="89" y="17"/>
                  </a:lnTo>
                  <a:lnTo>
                    <a:pt x="82" y="16"/>
                  </a:lnTo>
                  <a:lnTo>
                    <a:pt x="76" y="16"/>
                  </a:lnTo>
                  <a:lnTo>
                    <a:pt x="69" y="17"/>
                  </a:lnTo>
                  <a:lnTo>
                    <a:pt x="65" y="19"/>
                  </a:lnTo>
                  <a:lnTo>
                    <a:pt x="61" y="20"/>
                  </a:lnTo>
                  <a:lnTo>
                    <a:pt x="58" y="23"/>
                  </a:lnTo>
                  <a:lnTo>
                    <a:pt x="56" y="25"/>
                  </a:lnTo>
                  <a:lnTo>
                    <a:pt x="55" y="27"/>
                  </a:lnTo>
                  <a:lnTo>
                    <a:pt x="55" y="29"/>
                  </a:lnTo>
                  <a:lnTo>
                    <a:pt x="55" y="32"/>
                  </a:lnTo>
                  <a:lnTo>
                    <a:pt x="55" y="36"/>
                  </a:lnTo>
                  <a:lnTo>
                    <a:pt x="56" y="40"/>
                  </a:lnTo>
                  <a:lnTo>
                    <a:pt x="57" y="43"/>
                  </a:lnTo>
                  <a:lnTo>
                    <a:pt x="67" y="80"/>
                  </a:lnTo>
                  <a:lnTo>
                    <a:pt x="69" y="78"/>
                  </a:lnTo>
                  <a:lnTo>
                    <a:pt x="76" y="77"/>
                  </a:lnTo>
                  <a:lnTo>
                    <a:pt x="80" y="75"/>
                  </a:lnTo>
                  <a:lnTo>
                    <a:pt x="84" y="73"/>
                  </a:lnTo>
                  <a:lnTo>
                    <a:pt x="87" y="71"/>
                  </a:lnTo>
                  <a:lnTo>
                    <a:pt x="91" y="69"/>
                  </a:lnTo>
                  <a:lnTo>
                    <a:pt x="93" y="66"/>
                  </a:lnTo>
                  <a:lnTo>
                    <a:pt x="95" y="62"/>
                  </a:lnTo>
                  <a:lnTo>
                    <a:pt x="96" y="57"/>
                  </a:lnTo>
                  <a:lnTo>
                    <a:pt x="97" y="53"/>
                  </a:lnTo>
                  <a:lnTo>
                    <a:pt x="98" y="46"/>
                  </a:lnTo>
                  <a:lnTo>
                    <a:pt x="106" y="46"/>
                  </a:lnTo>
                  <a:lnTo>
                    <a:pt x="119" y="101"/>
                  </a:lnTo>
                  <a:lnTo>
                    <a:pt x="113" y="104"/>
                  </a:lnTo>
                  <a:lnTo>
                    <a:pt x="110" y="98"/>
                  </a:lnTo>
                  <a:lnTo>
                    <a:pt x="107" y="94"/>
                  </a:lnTo>
                  <a:lnTo>
                    <a:pt x="104" y="91"/>
                  </a:lnTo>
                  <a:lnTo>
                    <a:pt x="99" y="89"/>
                  </a:lnTo>
                  <a:lnTo>
                    <a:pt x="96" y="86"/>
                  </a:lnTo>
                  <a:lnTo>
                    <a:pt x="92" y="85"/>
                  </a:lnTo>
                  <a:lnTo>
                    <a:pt x="87" y="85"/>
                  </a:lnTo>
                  <a:lnTo>
                    <a:pt x="83" y="85"/>
                  </a:lnTo>
                  <a:lnTo>
                    <a:pt x="78" y="86"/>
                  </a:lnTo>
                  <a:lnTo>
                    <a:pt x="72" y="88"/>
                  </a:lnTo>
                  <a:lnTo>
                    <a:pt x="69" y="88"/>
                  </a:lnTo>
                  <a:lnTo>
                    <a:pt x="80" y="130"/>
                  </a:lnTo>
                  <a:lnTo>
                    <a:pt x="81" y="133"/>
                  </a:lnTo>
                  <a:lnTo>
                    <a:pt x="81" y="135"/>
                  </a:lnTo>
                  <a:lnTo>
                    <a:pt x="82" y="137"/>
                  </a:lnTo>
                  <a:lnTo>
                    <a:pt x="83" y="140"/>
                  </a:lnTo>
                  <a:lnTo>
                    <a:pt x="85" y="142"/>
                  </a:lnTo>
                  <a:lnTo>
                    <a:pt x="86" y="143"/>
                  </a:lnTo>
                  <a:lnTo>
                    <a:pt x="89" y="144"/>
                  </a:lnTo>
                  <a:lnTo>
                    <a:pt x="92" y="144"/>
                  </a:lnTo>
                  <a:lnTo>
                    <a:pt x="95" y="144"/>
                  </a:lnTo>
                  <a:lnTo>
                    <a:pt x="98" y="143"/>
                  </a:lnTo>
                  <a:lnTo>
                    <a:pt x="105" y="141"/>
                  </a:lnTo>
                  <a:lnTo>
                    <a:pt x="112" y="138"/>
                  </a:lnTo>
                  <a:lnTo>
                    <a:pt x="118" y="134"/>
                  </a:lnTo>
                  <a:lnTo>
                    <a:pt x="124" y="131"/>
                  </a:lnTo>
                  <a:lnTo>
                    <a:pt x="130" y="127"/>
                  </a:lnTo>
                  <a:lnTo>
                    <a:pt x="134" y="121"/>
                  </a:lnTo>
                  <a:lnTo>
                    <a:pt x="139" y="116"/>
                  </a:lnTo>
                  <a:lnTo>
                    <a:pt x="143" y="110"/>
                  </a:lnTo>
                  <a:lnTo>
                    <a:pt x="147" y="105"/>
                  </a:lnTo>
                  <a:lnTo>
                    <a:pt x="150" y="98"/>
                  </a:lnTo>
                  <a:lnTo>
                    <a:pt x="156" y="98"/>
                  </a:lnTo>
                  <a:lnTo>
                    <a:pt x="150" y="137"/>
                  </a:lnTo>
                  <a:lnTo>
                    <a:pt x="35" y="169"/>
                  </a:lnTo>
                  <a:lnTo>
                    <a:pt x="33" y="16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75" name="Freeform 1151"/>
            <p:cNvSpPr>
              <a:spLocks/>
            </p:cNvSpPr>
            <p:nvPr/>
          </p:nvSpPr>
          <p:spPr bwMode="auto">
            <a:xfrm>
              <a:off x="3853" y="2652"/>
              <a:ext cx="75" cy="78"/>
            </a:xfrm>
            <a:custGeom>
              <a:avLst/>
              <a:gdLst>
                <a:gd name="T0" fmla="*/ 1 w 150"/>
                <a:gd name="T1" fmla="*/ 1 h 156"/>
                <a:gd name="T2" fmla="*/ 1 w 150"/>
                <a:gd name="T3" fmla="*/ 1 h 156"/>
                <a:gd name="T4" fmla="*/ 1 w 150"/>
                <a:gd name="T5" fmla="*/ 1 h 156"/>
                <a:gd name="T6" fmla="*/ 1 w 150"/>
                <a:gd name="T7" fmla="*/ 1 h 156"/>
                <a:gd name="T8" fmla="*/ 1 w 150"/>
                <a:gd name="T9" fmla="*/ 1 h 156"/>
                <a:gd name="T10" fmla="*/ 1 w 150"/>
                <a:gd name="T11" fmla="*/ 1 h 156"/>
                <a:gd name="T12" fmla="*/ 2 w 150"/>
                <a:gd name="T13" fmla="*/ 0 h 156"/>
                <a:gd name="T14" fmla="*/ 2 w 150"/>
                <a:gd name="T15" fmla="*/ 1 h 156"/>
                <a:gd name="T16" fmla="*/ 2 w 150"/>
                <a:gd name="T17" fmla="*/ 1 h 156"/>
                <a:gd name="T18" fmla="*/ 2 w 150"/>
                <a:gd name="T19" fmla="*/ 1 h 156"/>
                <a:gd name="T20" fmla="*/ 2 w 150"/>
                <a:gd name="T21" fmla="*/ 1 h 156"/>
                <a:gd name="T22" fmla="*/ 2 w 150"/>
                <a:gd name="T23" fmla="*/ 1 h 156"/>
                <a:gd name="T24" fmla="*/ 2 w 150"/>
                <a:gd name="T25" fmla="*/ 2 h 156"/>
                <a:gd name="T26" fmla="*/ 1 w 150"/>
                <a:gd name="T27" fmla="*/ 1 h 156"/>
                <a:gd name="T28" fmla="*/ 1 w 150"/>
                <a:gd name="T29" fmla="*/ 1 h 156"/>
                <a:gd name="T30" fmla="*/ 1 w 150"/>
                <a:gd name="T31" fmla="*/ 2 h 156"/>
                <a:gd name="T32" fmla="*/ 1 w 150"/>
                <a:gd name="T33" fmla="*/ 2 h 156"/>
                <a:gd name="T34" fmla="*/ 1 w 150"/>
                <a:gd name="T35" fmla="*/ 2 h 156"/>
                <a:gd name="T36" fmla="*/ 1 w 150"/>
                <a:gd name="T37" fmla="*/ 2 h 156"/>
                <a:gd name="T38" fmla="*/ 1 w 150"/>
                <a:gd name="T39" fmla="*/ 2 h 156"/>
                <a:gd name="T40" fmla="*/ 1 w 150"/>
                <a:gd name="T41" fmla="*/ 2 h 156"/>
                <a:gd name="T42" fmla="*/ 1 w 150"/>
                <a:gd name="T43" fmla="*/ 2 h 156"/>
                <a:gd name="T44" fmla="*/ 1 w 150"/>
                <a:gd name="T45" fmla="*/ 2 h 156"/>
                <a:gd name="T46" fmla="*/ 1 w 150"/>
                <a:gd name="T47" fmla="*/ 2 h 156"/>
                <a:gd name="T48" fmla="*/ 1 w 150"/>
                <a:gd name="T49" fmla="*/ 2 h 156"/>
                <a:gd name="T50" fmla="*/ 1 w 150"/>
                <a:gd name="T51" fmla="*/ 1 h 156"/>
                <a:gd name="T52" fmla="*/ 1 w 150"/>
                <a:gd name="T53" fmla="*/ 1 h 156"/>
                <a:gd name="T54" fmla="*/ 1 w 150"/>
                <a:gd name="T55" fmla="*/ 1 h 156"/>
                <a:gd name="T56" fmla="*/ 1 w 150"/>
                <a:gd name="T57" fmla="*/ 1 h 156"/>
                <a:gd name="T58" fmla="*/ 1 w 150"/>
                <a:gd name="T59" fmla="*/ 1 h 156"/>
                <a:gd name="T60" fmla="*/ 1 w 150"/>
                <a:gd name="T61" fmla="*/ 1 h 156"/>
                <a:gd name="T62" fmla="*/ 0 w 150"/>
                <a:gd name="T63" fmla="*/ 1 h 156"/>
                <a:gd name="T64" fmla="*/ 2 w 150"/>
                <a:gd name="T65" fmla="*/ 1 h 156"/>
                <a:gd name="T66" fmla="*/ 1 w 150"/>
                <a:gd name="T67" fmla="*/ 1 h 15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0"/>
                <a:gd name="T103" fmla="*/ 0 h 156"/>
                <a:gd name="T104" fmla="*/ 150 w 150"/>
                <a:gd name="T105" fmla="*/ 156 h 15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0" h="156">
                  <a:moveTo>
                    <a:pt x="127" y="102"/>
                  </a:moveTo>
                  <a:lnTo>
                    <a:pt x="122" y="37"/>
                  </a:lnTo>
                  <a:lnTo>
                    <a:pt x="122" y="33"/>
                  </a:lnTo>
                  <a:lnTo>
                    <a:pt x="121" y="28"/>
                  </a:lnTo>
                  <a:lnTo>
                    <a:pt x="121" y="24"/>
                  </a:lnTo>
                  <a:lnTo>
                    <a:pt x="120" y="21"/>
                  </a:lnTo>
                  <a:lnTo>
                    <a:pt x="118" y="19"/>
                  </a:lnTo>
                  <a:lnTo>
                    <a:pt x="116" y="15"/>
                  </a:lnTo>
                  <a:lnTo>
                    <a:pt x="113" y="14"/>
                  </a:lnTo>
                  <a:lnTo>
                    <a:pt x="109" y="12"/>
                  </a:lnTo>
                  <a:lnTo>
                    <a:pt x="104" y="11"/>
                  </a:lnTo>
                  <a:lnTo>
                    <a:pt x="98" y="11"/>
                  </a:lnTo>
                  <a:lnTo>
                    <a:pt x="98" y="6"/>
                  </a:lnTo>
                  <a:lnTo>
                    <a:pt x="150" y="0"/>
                  </a:lnTo>
                  <a:lnTo>
                    <a:pt x="150" y="6"/>
                  </a:lnTo>
                  <a:lnTo>
                    <a:pt x="146" y="8"/>
                  </a:lnTo>
                  <a:lnTo>
                    <a:pt x="142" y="10"/>
                  </a:lnTo>
                  <a:lnTo>
                    <a:pt x="139" y="12"/>
                  </a:lnTo>
                  <a:lnTo>
                    <a:pt x="136" y="14"/>
                  </a:lnTo>
                  <a:lnTo>
                    <a:pt x="134" y="17"/>
                  </a:lnTo>
                  <a:lnTo>
                    <a:pt x="133" y="20"/>
                  </a:lnTo>
                  <a:lnTo>
                    <a:pt x="133" y="24"/>
                  </a:lnTo>
                  <a:lnTo>
                    <a:pt x="132" y="27"/>
                  </a:lnTo>
                  <a:lnTo>
                    <a:pt x="132" y="32"/>
                  </a:lnTo>
                  <a:lnTo>
                    <a:pt x="132" y="37"/>
                  </a:lnTo>
                  <a:lnTo>
                    <a:pt x="143" y="146"/>
                  </a:lnTo>
                  <a:lnTo>
                    <a:pt x="124" y="146"/>
                  </a:lnTo>
                  <a:lnTo>
                    <a:pt x="37" y="42"/>
                  </a:lnTo>
                  <a:lnTo>
                    <a:pt x="41" y="118"/>
                  </a:lnTo>
                  <a:lnTo>
                    <a:pt x="42" y="124"/>
                  </a:lnTo>
                  <a:lnTo>
                    <a:pt x="43" y="129"/>
                  </a:lnTo>
                  <a:lnTo>
                    <a:pt x="44" y="132"/>
                  </a:lnTo>
                  <a:lnTo>
                    <a:pt x="46" y="137"/>
                  </a:lnTo>
                  <a:lnTo>
                    <a:pt x="48" y="139"/>
                  </a:lnTo>
                  <a:lnTo>
                    <a:pt x="51" y="141"/>
                  </a:lnTo>
                  <a:lnTo>
                    <a:pt x="53" y="143"/>
                  </a:lnTo>
                  <a:lnTo>
                    <a:pt x="57" y="144"/>
                  </a:lnTo>
                  <a:lnTo>
                    <a:pt x="62" y="145"/>
                  </a:lnTo>
                  <a:lnTo>
                    <a:pt x="67" y="146"/>
                  </a:lnTo>
                  <a:lnTo>
                    <a:pt x="67" y="152"/>
                  </a:lnTo>
                  <a:lnTo>
                    <a:pt x="13" y="156"/>
                  </a:lnTo>
                  <a:lnTo>
                    <a:pt x="13" y="152"/>
                  </a:lnTo>
                  <a:lnTo>
                    <a:pt x="18" y="150"/>
                  </a:lnTo>
                  <a:lnTo>
                    <a:pt x="23" y="147"/>
                  </a:lnTo>
                  <a:lnTo>
                    <a:pt x="26" y="146"/>
                  </a:lnTo>
                  <a:lnTo>
                    <a:pt x="28" y="144"/>
                  </a:lnTo>
                  <a:lnTo>
                    <a:pt x="30" y="141"/>
                  </a:lnTo>
                  <a:lnTo>
                    <a:pt x="31" y="139"/>
                  </a:lnTo>
                  <a:lnTo>
                    <a:pt x="32" y="136"/>
                  </a:lnTo>
                  <a:lnTo>
                    <a:pt x="33" y="132"/>
                  </a:lnTo>
                  <a:lnTo>
                    <a:pt x="33" y="128"/>
                  </a:lnTo>
                  <a:lnTo>
                    <a:pt x="33" y="123"/>
                  </a:lnTo>
                  <a:lnTo>
                    <a:pt x="26" y="32"/>
                  </a:lnTo>
                  <a:lnTo>
                    <a:pt x="24" y="29"/>
                  </a:lnTo>
                  <a:lnTo>
                    <a:pt x="22" y="28"/>
                  </a:lnTo>
                  <a:lnTo>
                    <a:pt x="19" y="26"/>
                  </a:lnTo>
                  <a:lnTo>
                    <a:pt x="17" y="25"/>
                  </a:lnTo>
                  <a:lnTo>
                    <a:pt x="14" y="23"/>
                  </a:lnTo>
                  <a:lnTo>
                    <a:pt x="12" y="22"/>
                  </a:lnTo>
                  <a:lnTo>
                    <a:pt x="10" y="21"/>
                  </a:lnTo>
                  <a:lnTo>
                    <a:pt x="7" y="21"/>
                  </a:lnTo>
                  <a:lnTo>
                    <a:pt x="5" y="20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52" y="9"/>
                  </a:lnTo>
                  <a:lnTo>
                    <a:pt x="128" y="102"/>
                  </a:lnTo>
                  <a:lnTo>
                    <a:pt x="127" y="1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76" name="Freeform 1152"/>
            <p:cNvSpPr>
              <a:spLocks/>
            </p:cNvSpPr>
            <p:nvPr/>
          </p:nvSpPr>
          <p:spPr bwMode="auto">
            <a:xfrm>
              <a:off x="3853" y="2652"/>
              <a:ext cx="75" cy="78"/>
            </a:xfrm>
            <a:custGeom>
              <a:avLst/>
              <a:gdLst>
                <a:gd name="T0" fmla="*/ 1 w 150"/>
                <a:gd name="T1" fmla="*/ 1 h 156"/>
                <a:gd name="T2" fmla="*/ 1 w 150"/>
                <a:gd name="T3" fmla="*/ 1 h 156"/>
                <a:gd name="T4" fmla="*/ 1 w 150"/>
                <a:gd name="T5" fmla="*/ 1 h 156"/>
                <a:gd name="T6" fmla="*/ 1 w 150"/>
                <a:gd name="T7" fmla="*/ 1 h 156"/>
                <a:gd name="T8" fmla="*/ 1 w 150"/>
                <a:gd name="T9" fmla="*/ 1 h 156"/>
                <a:gd name="T10" fmla="*/ 1 w 150"/>
                <a:gd name="T11" fmla="*/ 1 h 156"/>
                <a:gd name="T12" fmla="*/ 2 w 150"/>
                <a:gd name="T13" fmla="*/ 0 h 156"/>
                <a:gd name="T14" fmla="*/ 2 w 150"/>
                <a:gd name="T15" fmla="*/ 1 h 156"/>
                <a:gd name="T16" fmla="*/ 2 w 150"/>
                <a:gd name="T17" fmla="*/ 1 h 156"/>
                <a:gd name="T18" fmla="*/ 2 w 150"/>
                <a:gd name="T19" fmla="*/ 1 h 156"/>
                <a:gd name="T20" fmla="*/ 2 w 150"/>
                <a:gd name="T21" fmla="*/ 1 h 156"/>
                <a:gd name="T22" fmla="*/ 2 w 150"/>
                <a:gd name="T23" fmla="*/ 1 h 156"/>
                <a:gd name="T24" fmla="*/ 2 w 150"/>
                <a:gd name="T25" fmla="*/ 2 h 156"/>
                <a:gd name="T26" fmla="*/ 1 w 150"/>
                <a:gd name="T27" fmla="*/ 1 h 156"/>
                <a:gd name="T28" fmla="*/ 1 w 150"/>
                <a:gd name="T29" fmla="*/ 1 h 156"/>
                <a:gd name="T30" fmla="*/ 1 w 150"/>
                <a:gd name="T31" fmla="*/ 2 h 156"/>
                <a:gd name="T32" fmla="*/ 1 w 150"/>
                <a:gd name="T33" fmla="*/ 2 h 156"/>
                <a:gd name="T34" fmla="*/ 1 w 150"/>
                <a:gd name="T35" fmla="*/ 2 h 156"/>
                <a:gd name="T36" fmla="*/ 1 w 150"/>
                <a:gd name="T37" fmla="*/ 2 h 156"/>
                <a:gd name="T38" fmla="*/ 1 w 150"/>
                <a:gd name="T39" fmla="*/ 2 h 156"/>
                <a:gd name="T40" fmla="*/ 1 w 150"/>
                <a:gd name="T41" fmla="*/ 2 h 156"/>
                <a:gd name="T42" fmla="*/ 1 w 150"/>
                <a:gd name="T43" fmla="*/ 2 h 156"/>
                <a:gd name="T44" fmla="*/ 1 w 150"/>
                <a:gd name="T45" fmla="*/ 2 h 156"/>
                <a:gd name="T46" fmla="*/ 1 w 150"/>
                <a:gd name="T47" fmla="*/ 2 h 156"/>
                <a:gd name="T48" fmla="*/ 1 w 150"/>
                <a:gd name="T49" fmla="*/ 2 h 156"/>
                <a:gd name="T50" fmla="*/ 1 w 150"/>
                <a:gd name="T51" fmla="*/ 1 h 156"/>
                <a:gd name="T52" fmla="*/ 1 w 150"/>
                <a:gd name="T53" fmla="*/ 1 h 156"/>
                <a:gd name="T54" fmla="*/ 1 w 150"/>
                <a:gd name="T55" fmla="*/ 1 h 156"/>
                <a:gd name="T56" fmla="*/ 1 w 150"/>
                <a:gd name="T57" fmla="*/ 1 h 156"/>
                <a:gd name="T58" fmla="*/ 1 w 150"/>
                <a:gd name="T59" fmla="*/ 1 h 156"/>
                <a:gd name="T60" fmla="*/ 1 w 150"/>
                <a:gd name="T61" fmla="*/ 1 h 156"/>
                <a:gd name="T62" fmla="*/ 0 w 150"/>
                <a:gd name="T63" fmla="*/ 1 h 156"/>
                <a:gd name="T64" fmla="*/ 2 w 150"/>
                <a:gd name="T65" fmla="*/ 1 h 1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0"/>
                <a:gd name="T100" fmla="*/ 0 h 156"/>
                <a:gd name="T101" fmla="*/ 150 w 150"/>
                <a:gd name="T102" fmla="*/ 156 h 1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0" h="156">
                  <a:moveTo>
                    <a:pt x="127" y="102"/>
                  </a:moveTo>
                  <a:lnTo>
                    <a:pt x="122" y="37"/>
                  </a:lnTo>
                  <a:lnTo>
                    <a:pt x="122" y="33"/>
                  </a:lnTo>
                  <a:lnTo>
                    <a:pt x="121" y="28"/>
                  </a:lnTo>
                  <a:lnTo>
                    <a:pt x="121" y="24"/>
                  </a:lnTo>
                  <a:lnTo>
                    <a:pt x="120" y="21"/>
                  </a:lnTo>
                  <a:lnTo>
                    <a:pt x="118" y="19"/>
                  </a:lnTo>
                  <a:lnTo>
                    <a:pt x="116" y="15"/>
                  </a:lnTo>
                  <a:lnTo>
                    <a:pt x="113" y="14"/>
                  </a:lnTo>
                  <a:lnTo>
                    <a:pt x="109" y="12"/>
                  </a:lnTo>
                  <a:lnTo>
                    <a:pt x="104" y="11"/>
                  </a:lnTo>
                  <a:lnTo>
                    <a:pt x="98" y="11"/>
                  </a:lnTo>
                  <a:lnTo>
                    <a:pt x="98" y="6"/>
                  </a:lnTo>
                  <a:lnTo>
                    <a:pt x="150" y="0"/>
                  </a:lnTo>
                  <a:lnTo>
                    <a:pt x="150" y="6"/>
                  </a:lnTo>
                  <a:lnTo>
                    <a:pt x="146" y="8"/>
                  </a:lnTo>
                  <a:lnTo>
                    <a:pt x="142" y="10"/>
                  </a:lnTo>
                  <a:lnTo>
                    <a:pt x="139" y="12"/>
                  </a:lnTo>
                  <a:lnTo>
                    <a:pt x="136" y="14"/>
                  </a:lnTo>
                  <a:lnTo>
                    <a:pt x="134" y="17"/>
                  </a:lnTo>
                  <a:lnTo>
                    <a:pt x="133" y="20"/>
                  </a:lnTo>
                  <a:lnTo>
                    <a:pt x="133" y="24"/>
                  </a:lnTo>
                  <a:lnTo>
                    <a:pt x="132" y="27"/>
                  </a:lnTo>
                  <a:lnTo>
                    <a:pt x="132" y="32"/>
                  </a:lnTo>
                  <a:lnTo>
                    <a:pt x="132" y="37"/>
                  </a:lnTo>
                  <a:lnTo>
                    <a:pt x="143" y="146"/>
                  </a:lnTo>
                  <a:lnTo>
                    <a:pt x="124" y="146"/>
                  </a:lnTo>
                  <a:lnTo>
                    <a:pt x="37" y="42"/>
                  </a:lnTo>
                  <a:lnTo>
                    <a:pt x="41" y="118"/>
                  </a:lnTo>
                  <a:lnTo>
                    <a:pt x="42" y="124"/>
                  </a:lnTo>
                  <a:lnTo>
                    <a:pt x="43" y="129"/>
                  </a:lnTo>
                  <a:lnTo>
                    <a:pt x="44" y="132"/>
                  </a:lnTo>
                  <a:lnTo>
                    <a:pt x="46" y="137"/>
                  </a:lnTo>
                  <a:lnTo>
                    <a:pt x="48" y="139"/>
                  </a:lnTo>
                  <a:lnTo>
                    <a:pt x="51" y="141"/>
                  </a:lnTo>
                  <a:lnTo>
                    <a:pt x="53" y="143"/>
                  </a:lnTo>
                  <a:lnTo>
                    <a:pt x="57" y="144"/>
                  </a:lnTo>
                  <a:lnTo>
                    <a:pt x="62" y="145"/>
                  </a:lnTo>
                  <a:lnTo>
                    <a:pt x="67" y="146"/>
                  </a:lnTo>
                  <a:lnTo>
                    <a:pt x="67" y="152"/>
                  </a:lnTo>
                  <a:lnTo>
                    <a:pt x="13" y="156"/>
                  </a:lnTo>
                  <a:lnTo>
                    <a:pt x="13" y="152"/>
                  </a:lnTo>
                  <a:lnTo>
                    <a:pt x="18" y="150"/>
                  </a:lnTo>
                  <a:lnTo>
                    <a:pt x="23" y="147"/>
                  </a:lnTo>
                  <a:lnTo>
                    <a:pt x="26" y="146"/>
                  </a:lnTo>
                  <a:lnTo>
                    <a:pt x="28" y="144"/>
                  </a:lnTo>
                  <a:lnTo>
                    <a:pt x="30" y="141"/>
                  </a:lnTo>
                  <a:lnTo>
                    <a:pt x="31" y="139"/>
                  </a:lnTo>
                  <a:lnTo>
                    <a:pt x="32" y="136"/>
                  </a:lnTo>
                  <a:lnTo>
                    <a:pt x="33" y="132"/>
                  </a:lnTo>
                  <a:lnTo>
                    <a:pt x="33" y="128"/>
                  </a:lnTo>
                  <a:lnTo>
                    <a:pt x="33" y="123"/>
                  </a:lnTo>
                  <a:lnTo>
                    <a:pt x="26" y="32"/>
                  </a:lnTo>
                  <a:lnTo>
                    <a:pt x="24" y="29"/>
                  </a:lnTo>
                  <a:lnTo>
                    <a:pt x="22" y="28"/>
                  </a:lnTo>
                  <a:lnTo>
                    <a:pt x="19" y="26"/>
                  </a:lnTo>
                  <a:lnTo>
                    <a:pt x="17" y="25"/>
                  </a:lnTo>
                  <a:lnTo>
                    <a:pt x="14" y="23"/>
                  </a:lnTo>
                  <a:lnTo>
                    <a:pt x="12" y="22"/>
                  </a:lnTo>
                  <a:lnTo>
                    <a:pt x="10" y="21"/>
                  </a:lnTo>
                  <a:lnTo>
                    <a:pt x="7" y="21"/>
                  </a:lnTo>
                  <a:lnTo>
                    <a:pt x="5" y="20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52" y="9"/>
                  </a:lnTo>
                  <a:lnTo>
                    <a:pt x="128" y="10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77" name="Freeform 1153"/>
            <p:cNvSpPr>
              <a:spLocks/>
            </p:cNvSpPr>
            <p:nvPr/>
          </p:nvSpPr>
          <p:spPr bwMode="auto">
            <a:xfrm>
              <a:off x="3934" y="2652"/>
              <a:ext cx="68" cy="75"/>
            </a:xfrm>
            <a:custGeom>
              <a:avLst/>
              <a:gdLst>
                <a:gd name="T0" fmla="*/ 2 w 138"/>
                <a:gd name="T1" fmla="*/ 0 h 152"/>
                <a:gd name="T2" fmla="*/ 2 w 138"/>
                <a:gd name="T3" fmla="*/ 0 h 152"/>
                <a:gd name="T4" fmla="*/ 2 w 138"/>
                <a:gd name="T5" fmla="*/ 0 h 152"/>
                <a:gd name="T6" fmla="*/ 1 w 138"/>
                <a:gd name="T7" fmla="*/ 0 h 152"/>
                <a:gd name="T8" fmla="*/ 1 w 138"/>
                <a:gd name="T9" fmla="*/ 0 h 152"/>
                <a:gd name="T10" fmla="*/ 1 w 138"/>
                <a:gd name="T11" fmla="*/ 0 h 152"/>
                <a:gd name="T12" fmla="*/ 1 w 138"/>
                <a:gd name="T13" fmla="*/ 0 h 152"/>
                <a:gd name="T14" fmla="*/ 1 w 138"/>
                <a:gd name="T15" fmla="*/ 0 h 152"/>
                <a:gd name="T16" fmla="*/ 1 w 138"/>
                <a:gd name="T17" fmla="*/ 0 h 152"/>
                <a:gd name="T18" fmla="*/ 1 w 138"/>
                <a:gd name="T19" fmla="*/ 0 h 152"/>
                <a:gd name="T20" fmla="*/ 1 w 138"/>
                <a:gd name="T21" fmla="*/ 0 h 152"/>
                <a:gd name="T22" fmla="*/ 1 w 138"/>
                <a:gd name="T23" fmla="*/ 0 h 152"/>
                <a:gd name="T24" fmla="*/ 1 w 138"/>
                <a:gd name="T25" fmla="*/ 0 h 152"/>
                <a:gd name="T26" fmla="*/ 1 w 138"/>
                <a:gd name="T27" fmla="*/ 1 h 152"/>
                <a:gd name="T28" fmla="*/ 1 w 138"/>
                <a:gd name="T29" fmla="*/ 2 h 152"/>
                <a:gd name="T30" fmla="*/ 1 w 138"/>
                <a:gd name="T31" fmla="*/ 2 h 152"/>
                <a:gd name="T32" fmla="*/ 1 w 138"/>
                <a:gd name="T33" fmla="*/ 2 h 152"/>
                <a:gd name="T34" fmla="*/ 1 w 138"/>
                <a:gd name="T35" fmla="*/ 2 h 152"/>
                <a:gd name="T36" fmla="*/ 1 w 138"/>
                <a:gd name="T37" fmla="*/ 2 h 152"/>
                <a:gd name="T38" fmla="*/ 1 w 138"/>
                <a:gd name="T39" fmla="*/ 2 h 152"/>
                <a:gd name="T40" fmla="*/ 1 w 138"/>
                <a:gd name="T41" fmla="*/ 2 h 152"/>
                <a:gd name="T42" fmla="*/ 1 w 138"/>
                <a:gd name="T43" fmla="*/ 2 h 152"/>
                <a:gd name="T44" fmla="*/ 1 w 138"/>
                <a:gd name="T45" fmla="*/ 2 h 152"/>
                <a:gd name="T46" fmla="*/ 1 w 138"/>
                <a:gd name="T47" fmla="*/ 2 h 152"/>
                <a:gd name="T48" fmla="*/ 1 w 138"/>
                <a:gd name="T49" fmla="*/ 2 h 152"/>
                <a:gd name="T50" fmla="*/ 0 w 138"/>
                <a:gd name="T51" fmla="*/ 2 h 152"/>
                <a:gd name="T52" fmla="*/ 0 w 138"/>
                <a:gd name="T53" fmla="*/ 2 h 152"/>
                <a:gd name="T54" fmla="*/ 0 w 138"/>
                <a:gd name="T55" fmla="*/ 2 h 152"/>
                <a:gd name="T56" fmla="*/ 0 w 138"/>
                <a:gd name="T57" fmla="*/ 2 h 152"/>
                <a:gd name="T58" fmla="*/ 0 w 138"/>
                <a:gd name="T59" fmla="*/ 2 h 152"/>
                <a:gd name="T60" fmla="*/ 0 w 138"/>
                <a:gd name="T61" fmla="*/ 2 h 152"/>
                <a:gd name="T62" fmla="*/ 0 w 138"/>
                <a:gd name="T63" fmla="*/ 2 h 152"/>
                <a:gd name="T64" fmla="*/ 0 w 138"/>
                <a:gd name="T65" fmla="*/ 2 h 152"/>
                <a:gd name="T66" fmla="*/ 0 w 138"/>
                <a:gd name="T67" fmla="*/ 2 h 152"/>
                <a:gd name="T68" fmla="*/ 0 w 138"/>
                <a:gd name="T69" fmla="*/ 2 h 152"/>
                <a:gd name="T70" fmla="*/ 0 w 138"/>
                <a:gd name="T71" fmla="*/ 1 h 152"/>
                <a:gd name="T72" fmla="*/ 0 w 138"/>
                <a:gd name="T73" fmla="*/ 1 h 152"/>
                <a:gd name="T74" fmla="*/ 0 w 138"/>
                <a:gd name="T75" fmla="*/ 0 h 152"/>
                <a:gd name="T76" fmla="*/ 0 w 138"/>
                <a:gd name="T77" fmla="*/ 0 h 152"/>
                <a:gd name="T78" fmla="*/ 0 w 138"/>
                <a:gd name="T79" fmla="*/ 0 h 152"/>
                <a:gd name="T80" fmla="*/ 0 w 138"/>
                <a:gd name="T81" fmla="*/ 0 h 152"/>
                <a:gd name="T82" fmla="*/ 0 w 138"/>
                <a:gd name="T83" fmla="*/ 0 h 152"/>
                <a:gd name="T84" fmla="*/ 0 w 138"/>
                <a:gd name="T85" fmla="*/ 0 h 152"/>
                <a:gd name="T86" fmla="*/ 0 w 138"/>
                <a:gd name="T87" fmla="*/ 0 h 152"/>
                <a:gd name="T88" fmla="*/ 0 w 138"/>
                <a:gd name="T89" fmla="*/ 0 h 152"/>
                <a:gd name="T90" fmla="*/ 0 w 138"/>
                <a:gd name="T91" fmla="*/ 0 h 152"/>
                <a:gd name="T92" fmla="*/ 0 w 138"/>
                <a:gd name="T93" fmla="*/ 0 h 152"/>
                <a:gd name="T94" fmla="*/ 0 w 138"/>
                <a:gd name="T95" fmla="*/ 0 h 152"/>
                <a:gd name="T96" fmla="*/ 0 w 138"/>
                <a:gd name="T97" fmla="*/ 0 h 152"/>
                <a:gd name="T98" fmla="*/ 0 w 138"/>
                <a:gd name="T99" fmla="*/ 0 h 152"/>
                <a:gd name="T100" fmla="*/ 2 w 138"/>
                <a:gd name="T101" fmla="*/ 0 h 152"/>
                <a:gd name="T102" fmla="*/ 2 w 138"/>
                <a:gd name="T103" fmla="*/ 0 h 152"/>
                <a:gd name="T104" fmla="*/ 2 w 138"/>
                <a:gd name="T105" fmla="*/ 0 h 15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8"/>
                <a:gd name="T160" fmla="*/ 0 h 152"/>
                <a:gd name="T161" fmla="*/ 138 w 138"/>
                <a:gd name="T162" fmla="*/ 152 h 15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8" h="152">
                  <a:moveTo>
                    <a:pt x="129" y="8"/>
                  </a:moveTo>
                  <a:lnTo>
                    <a:pt x="138" y="50"/>
                  </a:lnTo>
                  <a:lnTo>
                    <a:pt x="130" y="50"/>
                  </a:lnTo>
                  <a:lnTo>
                    <a:pt x="128" y="46"/>
                  </a:lnTo>
                  <a:lnTo>
                    <a:pt x="125" y="41"/>
                  </a:lnTo>
                  <a:lnTo>
                    <a:pt x="122" y="36"/>
                  </a:lnTo>
                  <a:lnTo>
                    <a:pt x="117" y="32"/>
                  </a:lnTo>
                  <a:lnTo>
                    <a:pt x="113" y="27"/>
                  </a:lnTo>
                  <a:lnTo>
                    <a:pt x="109" y="23"/>
                  </a:lnTo>
                  <a:lnTo>
                    <a:pt x="104" y="20"/>
                  </a:lnTo>
                  <a:lnTo>
                    <a:pt x="99" y="17"/>
                  </a:lnTo>
                  <a:lnTo>
                    <a:pt x="94" y="15"/>
                  </a:lnTo>
                  <a:lnTo>
                    <a:pt x="88" y="14"/>
                  </a:lnTo>
                  <a:lnTo>
                    <a:pt x="81" y="126"/>
                  </a:lnTo>
                  <a:lnTo>
                    <a:pt x="81" y="129"/>
                  </a:lnTo>
                  <a:lnTo>
                    <a:pt x="81" y="133"/>
                  </a:lnTo>
                  <a:lnTo>
                    <a:pt x="82" y="136"/>
                  </a:lnTo>
                  <a:lnTo>
                    <a:pt x="82" y="139"/>
                  </a:lnTo>
                  <a:lnTo>
                    <a:pt x="84" y="141"/>
                  </a:lnTo>
                  <a:lnTo>
                    <a:pt x="86" y="142"/>
                  </a:lnTo>
                  <a:lnTo>
                    <a:pt x="88" y="143"/>
                  </a:lnTo>
                  <a:lnTo>
                    <a:pt x="91" y="145"/>
                  </a:lnTo>
                  <a:lnTo>
                    <a:pt x="95" y="145"/>
                  </a:lnTo>
                  <a:lnTo>
                    <a:pt x="99" y="146"/>
                  </a:lnTo>
                  <a:lnTo>
                    <a:pt x="97" y="152"/>
                  </a:lnTo>
                  <a:lnTo>
                    <a:pt x="26" y="146"/>
                  </a:lnTo>
                  <a:lnTo>
                    <a:pt x="26" y="141"/>
                  </a:lnTo>
                  <a:lnTo>
                    <a:pt x="31" y="141"/>
                  </a:lnTo>
                  <a:lnTo>
                    <a:pt x="34" y="141"/>
                  </a:lnTo>
                  <a:lnTo>
                    <a:pt x="37" y="140"/>
                  </a:lnTo>
                  <a:lnTo>
                    <a:pt x="40" y="139"/>
                  </a:lnTo>
                  <a:lnTo>
                    <a:pt x="43" y="138"/>
                  </a:lnTo>
                  <a:lnTo>
                    <a:pt x="44" y="136"/>
                  </a:lnTo>
                  <a:lnTo>
                    <a:pt x="46" y="133"/>
                  </a:lnTo>
                  <a:lnTo>
                    <a:pt x="46" y="130"/>
                  </a:lnTo>
                  <a:lnTo>
                    <a:pt x="47" y="127"/>
                  </a:lnTo>
                  <a:lnTo>
                    <a:pt x="47" y="123"/>
                  </a:lnTo>
                  <a:lnTo>
                    <a:pt x="55" y="11"/>
                  </a:lnTo>
                  <a:lnTo>
                    <a:pt x="49" y="12"/>
                  </a:lnTo>
                  <a:lnTo>
                    <a:pt x="44" y="14"/>
                  </a:lnTo>
                  <a:lnTo>
                    <a:pt x="38" y="16"/>
                  </a:lnTo>
                  <a:lnTo>
                    <a:pt x="33" y="19"/>
                  </a:lnTo>
                  <a:lnTo>
                    <a:pt x="29" y="22"/>
                  </a:lnTo>
                  <a:lnTo>
                    <a:pt x="23" y="25"/>
                  </a:lnTo>
                  <a:lnTo>
                    <a:pt x="19" y="29"/>
                  </a:lnTo>
                  <a:lnTo>
                    <a:pt x="16" y="34"/>
                  </a:lnTo>
                  <a:lnTo>
                    <a:pt x="11" y="38"/>
                  </a:lnTo>
                  <a:lnTo>
                    <a:pt x="8" y="42"/>
                  </a:lnTo>
                  <a:lnTo>
                    <a:pt x="0" y="39"/>
                  </a:lnTo>
                  <a:lnTo>
                    <a:pt x="13" y="0"/>
                  </a:lnTo>
                  <a:lnTo>
                    <a:pt x="130" y="9"/>
                  </a:lnTo>
                  <a:lnTo>
                    <a:pt x="129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78" name="Freeform 1154"/>
            <p:cNvSpPr>
              <a:spLocks/>
            </p:cNvSpPr>
            <p:nvPr/>
          </p:nvSpPr>
          <p:spPr bwMode="auto">
            <a:xfrm>
              <a:off x="3934" y="2652"/>
              <a:ext cx="68" cy="75"/>
            </a:xfrm>
            <a:custGeom>
              <a:avLst/>
              <a:gdLst>
                <a:gd name="T0" fmla="*/ 2 w 138"/>
                <a:gd name="T1" fmla="*/ 0 h 152"/>
                <a:gd name="T2" fmla="*/ 2 w 138"/>
                <a:gd name="T3" fmla="*/ 0 h 152"/>
                <a:gd name="T4" fmla="*/ 2 w 138"/>
                <a:gd name="T5" fmla="*/ 0 h 152"/>
                <a:gd name="T6" fmla="*/ 1 w 138"/>
                <a:gd name="T7" fmla="*/ 0 h 152"/>
                <a:gd name="T8" fmla="*/ 1 w 138"/>
                <a:gd name="T9" fmla="*/ 0 h 152"/>
                <a:gd name="T10" fmla="*/ 1 w 138"/>
                <a:gd name="T11" fmla="*/ 0 h 152"/>
                <a:gd name="T12" fmla="*/ 1 w 138"/>
                <a:gd name="T13" fmla="*/ 0 h 152"/>
                <a:gd name="T14" fmla="*/ 1 w 138"/>
                <a:gd name="T15" fmla="*/ 0 h 152"/>
                <a:gd name="T16" fmla="*/ 1 w 138"/>
                <a:gd name="T17" fmla="*/ 0 h 152"/>
                <a:gd name="T18" fmla="*/ 1 w 138"/>
                <a:gd name="T19" fmla="*/ 0 h 152"/>
                <a:gd name="T20" fmla="*/ 1 w 138"/>
                <a:gd name="T21" fmla="*/ 0 h 152"/>
                <a:gd name="T22" fmla="*/ 1 w 138"/>
                <a:gd name="T23" fmla="*/ 0 h 152"/>
                <a:gd name="T24" fmla="*/ 1 w 138"/>
                <a:gd name="T25" fmla="*/ 0 h 152"/>
                <a:gd name="T26" fmla="*/ 1 w 138"/>
                <a:gd name="T27" fmla="*/ 1 h 152"/>
                <a:gd name="T28" fmla="*/ 1 w 138"/>
                <a:gd name="T29" fmla="*/ 2 h 152"/>
                <a:gd name="T30" fmla="*/ 1 w 138"/>
                <a:gd name="T31" fmla="*/ 2 h 152"/>
                <a:gd name="T32" fmla="*/ 1 w 138"/>
                <a:gd name="T33" fmla="*/ 2 h 152"/>
                <a:gd name="T34" fmla="*/ 1 w 138"/>
                <a:gd name="T35" fmla="*/ 2 h 152"/>
                <a:gd name="T36" fmla="*/ 1 w 138"/>
                <a:gd name="T37" fmla="*/ 2 h 152"/>
                <a:gd name="T38" fmla="*/ 1 w 138"/>
                <a:gd name="T39" fmla="*/ 2 h 152"/>
                <a:gd name="T40" fmla="*/ 1 w 138"/>
                <a:gd name="T41" fmla="*/ 2 h 152"/>
                <a:gd name="T42" fmla="*/ 1 w 138"/>
                <a:gd name="T43" fmla="*/ 2 h 152"/>
                <a:gd name="T44" fmla="*/ 1 w 138"/>
                <a:gd name="T45" fmla="*/ 2 h 152"/>
                <a:gd name="T46" fmla="*/ 1 w 138"/>
                <a:gd name="T47" fmla="*/ 2 h 152"/>
                <a:gd name="T48" fmla="*/ 1 w 138"/>
                <a:gd name="T49" fmla="*/ 2 h 152"/>
                <a:gd name="T50" fmla="*/ 0 w 138"/>
                <a:gd name="T51" fmla="*/ 2 h 152"/>
                <a:gd name="T52" fmla="*/ 0 w 138"/>
                <a:gd name="T53" fmla="*/ 2 h 152"/>
                <a:gd name="T54" fmla="*/ 0 w 138"/>
                <a:gd name="T55" fmla="*/ 2 h 152"/>
                <a:gd name="T56" fmla="*/ 0 w 138"/>
                <a:gd name="T57" fmla="*/ 2 h 152"/>
                <a:gd name="T58" fmla="*/ 0 w 138"/>
                <a:gd name="T59" fmla="*/ 2 h 152"/>
                <a:gd name="T60" fmla="*/ 0 w 138"/>
                <a:gd name="T61" fmla="*/ 2 h 152"/>
                <a:gd name="T62" fmla="*/ 0 w 138"/>
                <a:gd name="T63" fmla="*/ 2 h 152"/>
                <a:gd name="T64" fmla="*/ 0 w 138"/>
                <a:gd name="T65" fmla="*/ 2 h 152"/>
                <a:gd name="T66" fmla="*/ 0 w 138"/>
                <a:gd name="T67" fmla="*/ 2 h 152"/>
                <a:gd name="T68" fmla="*/ 0 w 138"/>
                <a:gd name="T69" fmla="*/ 2 h 152"/>
                <a:gd name="T70" fmla="*/ 0 w 138"/>
                <a:gd name="T71" fmla="*/ 1 h 152"/>
                <a:gd name="T72" fmla="*/ 0 w 138"/>
                <a:gd name="T73" fmla="*/ 1 h 152"/>
                <a:gd name="T74" fmla="*/ 0 w 138"/>
                <a:gd name="T75" fmla="*/ 0 h 152"/>
                <a:gd name="T76" fmla="*/ 0 w 138"/>
                <a:gd name="T77" fmla="*/ 0 h 152"/>
                <a:gd name="T78" fmla="*/ 0 w 138"/>
                <a:gd name="T79" fmla="*/ 0 h 152"/>
                <a:gd name="T80" fmla="*/ 0 w 138"/>
                <a:gd name="T81" fmla="*/ 0 h 152"/>
                <a:gd name="T82" fmla="*/ 0 w 138"/>
                <a:gd name="T83" fmla="*/ 0 h 152"/>
                <a:gd name="T84" fmla="*/ 0 w 138"/>
                <a:gd name="T85" fmla="*/ 0 h 152"/>
                <a:gd name="T86" fmla="*/ 0 w 138"/>
                <a:gd name="T87" fmla="*/ 0 h 152"/>
                <a:gd name="T88" fmla="*/ 0 w 138"/>
                <a:gd name="T89" fmla="*/ 0 h 152"/>
                <a:gd name="T90" fmla="*/ 0 w 138"/>
                <a:gd name="T91" fmla="*/ 0 h 152"/>
                <a:gd name="T92" fmla="*/ 0 w 138"/>
                <a:gd name="T93" fmla="*/ 0 h 152"/>
                <a:gd name="T94" fmla="*/ 0 w 138"/>
                <a:gd name="T95" fmla="*/ 0 h 152"/>
                <a:gd name="T96" fmla="*/ 0 w 138"/>
                <a:gd name="T97" fmla="*/ 0 h 152"/>
                <a:gd name="T98" fmla="*/ 0 w 138"/>
                <a:gd name="T99" fmla="*/ 0 h 152"/>
                <a:gd name="T100" fmla="*/ 2 w 138"/>
                <a:gd name="T101" fmla="*/ 0 h 152"/>
                <a:gd name="T102" fmla="*/ 2 w 138"/>
                <a:gd name="T103" fmla="*/ 0 h 15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38"/>
                <a:gd name="T157" fmla="*/ 0 h 152"/>
                <a:gd name="T158" fmla="*/ 138 w 138"/>
                <a:gd name="T159" fmla="*/ 152 h 15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38" h="152">
                  <a:moveTo>
                    <a:pt x="129" y="8"/>
                  </a:moveTo>
                  <a:lnTo>
                    <a:pt x="138" y="50"/>
                  </a:lnTo>
                  <a:lnTo>
                    <a:pt x="130" y="50"/>
                  </a:lnTo>
                  <a:lnTo>
                    <a:pt x="128" y="46"/>
                  </a:lnTo>
                  <a:lnTo>
                    <a:pt x="125" y="41"/>
                  </a:lnTo>
                  <a:lnTo>
                    <a:pt x="122" y="36"/>
                  </a:lnTo>
                  <a:lnTo>
                    <a:pt x="117" y="32"/>
                  </a:lnTo>
                  <a:lnTo>
                    <a:pt x="113" y="27"/>
                  </a:lnTo>
                  <a:lnTo>
                    <a:pt x="109" y="23"/>
                  </a:lnTo>
                  <a:lnTo>
                    <a:pt x="104" y="20"/>
                  </a:lnTo>
                  <a:lnTo>
                    <a:pt x="99" y="17"/>
                  </a:lnTo>
                  <a:lnTo>
                    <a:pt x="94" y="15"/>
                  </a:lnTo>
                  <a:lnTo>
                    <a:pt x="88" y="14"/>
                  </a:lnTo>
                  <a:lnTo>
                    <a:pt x="81" y="126"/>
                  </a:lnTo>
                  <a:lnTo>
                    <a:pt x="81" y="129"/>
                  </a:lnTo>
                  <a:lnTo>
                    <a:pt x="81" y="133"/>
                  </a:lnTo>
                  <a:lnTo>
                    <a:pt x="82" y="136"/>
                  </a:lnTo>
                  <a:lnTo>
                    <a:pt x="82" y="139"/>
                  </a:lnTo>
                  <a:lnTo>
                    <a:pt x="84" y="141"/>
                  </a:lnTo>
                  <a:lnTo>
                    <a:pt x="86" y="142"/>
                  </a:lnTo>
                  <a:lnTo>
                    <a:pt x="88" y="143"/>
                  </a:lnTo>
                  <a:lnTo>
                    <a:pt x="91" y="145"/>
                  </a:lnTo>
                  <a:lnTo>
                    <a:pt x="95" y="145"/>
                  </a:lnTo>
                  <a:lnTo>
                    <a:pt x="99" y="146"/>
                  </a:lnTo>
                  <a:lnTo>
                    <a:pt x="97" y="152"/>
                  </a:lnTo>
                  <a:lnTo>
                    <a:pt x="26" y="146"/>
                  </a:lnTo>
                  <a:lnTo>
                    <a:pt x="26" y="141"/>
                  </a:lnTo>
                  <a:lnTo>
                    <a:pt x="31" y="141"/>
                  </a:lnTo>
                  <a:lnTo>
                    <a:pt x="34" y="141"/>
                  </a:lnTo>
                  <a:lnTo>
                    <a:pt x="37" y="140"/>
                  </a:lnTo>
                  <a:lnTo>
                    <a:pt x="40" y="139"/>
                  </a:lnTo>
                  <a:lnTo>
                    <a:pt x="43" y="138"/>
                  </a:lnTo>
                  <a:lnTo>
                    <a:pt x="44" y="136"/>
                  </a:lnTo>
                  <a:lnTo>
                    <a:pt x="46" y="133"/>
                  </a:lnTo>
                  <a:lnTo>
                    <a:pt x="46" y="130"/>
                  </a:lnTo>
                  <a:lnTo>
                    <a:pt x="47" y="127"/>
                  </a:lnTo>
                  <a:lnTo>
                    <a:pt x="47" y="123"/>
                  </a:lnTo>
                  <a:lnTo>
                    <a:pt x="55" y="11"/>
                  </a:lnTo>
                  <a:lnTo>
                    <a:pt x="49" y="12"/>
                  </a:lnTo>
                  <a:lnTo>
                    <a:pt x="44" y="14"/>
                  </a:lnTo>
                  <a:lnTo>
                    <a:pt x="38" y="16"/>
                  </a:lnTo>
                  <a:lnTo>
                    <a:pt x="33" y="19"/>
                  </a:lnTo>
                  <a:lnTo>
                    <a:pt x="29" y="22"/>
                  </a:lnTo>
                  <a:lnTo>
                    <a:pt x="23" y="25"/>
                  </a:lnTo>
                  <a:lnTo>
                    <a:pt x="19" y="29"/>
                  </a:lnTo>
                  <a:lnTo>
                    <a:pt x="16" y="34"/>
                  </a:lnTo>
                  <a:lnTo>
                    <a:pt x="11" y="38"/>
                  </a:lnTo>
                  <a:lnTo>
                    <a:pt x="8" y="42"/>
                  </a:lnTo>
                  <a:lnTo>
                    <a:pt x="0" y="39"/>
                  </a:lnTo>
                  <a:lnTo>
                    <a:pt x="13" y="0"/>
                  </a:lnTo>
                  <a:lnTo>
                    <a:pt x="130" y="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79" name="Freeform 1155"/>
            <p:cNvSpPr>
              <a:spLocks/>
            </p:cNvSpPr>
            <p:nvPr/>
          </p:nvSpPr>
          <p:spPr bwMode="auto">
            <a:xfrm>
              <a:off x="4023" y="2668"/>
              <a:ext cx="72" cy="75"/>
            </a:xfrm>
            <a:custGeom>
              <a:avLst/>
              <a:gdLst>
                <a:gd name="T0" fmla="*/ 1 w 144"/>
                <a:gd name="T1" fmla="*/ 2 h 150"/>
                <a:gd name="T2" fmla="*/ 1 w 144"/>
                <a:gd name="T3" fmla="*/ 2 h 150"/>
                <a:gd name="T4" fmla="*/ 1 w 144"/>
                <a:gd name="T5" fmla="*/ 1 h 150"/>
                <a:gd name="T6" fmla="*/ 1 w 144"/>
                <a:gd name="T7" fmla="*/ 1 h 150"/>
                <a:gd name="T8" fmla="*/ 1 w 144"/>
                <a:gd name="T9" fmla="*/ 1 h 150"/>
                <a:gd name="T10" fmla="*/ 1 w 144"/>
                <a:gd name="T11" fmla="*/ 1 h 150"/>
                <a:gd name="T12" fmla="*/ 1 w 144"/>
                <a:gd name="T13" fmla="*/ 1 h 150"/>
                <a:gd name="T14" fmla="*/ 1 w 144"/>
                <a:gd name="T15" fmla="*/ 1 h 150"/>
                <a:gd name="T16" fmla="*/ 1 w 144"/>
                <a:gd name="T17" fmla="*/ 1 h 150"/>
                <a:gd name="T18" fmla="*/ 1 w 144"/>
                <a:gd name="T19" fmla="*/ 1 h 150"/>
                <a:gd name="T20" fmla="*/ 1 w 144"/>
                <a:gd name="T21" fmla="*/ 1 h 150"/>
                <a:gd name="T22" fmla="*/ 1 w 144"/>
                <a:gd name="T23" fmla="*/ 1 h 150"/>
                <a:gd name="T24" fmla="*/ 1 w 144"/>
                <a:gd name="T25" fmla="*/ 1 h 150"/>
                <a:gd name="T26" fmla="*/ 1 w 144"/>
                <a:gd name="T27" fmla="*/ 1 h 150"/>
                <a:gd name="T28" fmla="*/ 1 w 144"/>
                <a:gd name="T29" fmla="*/ 1 h 150"/>
                <a:gd name="T30" fmla="*/ 1 w 144"/>
                <a:gd name="T31" fmla="*/ 1 h 150"/>
                <a:gd name="T32" fmla="*/ 1 w 144"/>
                <a:gd name="T33" fmla="*/ 1 h 150"/>
                <a:gd name="T34" fmla="*/ 1 w 144"/>
                <a:gd name="T35" fmla="*/ 1 h 150"/>
                <a:gd name="T36" fmla="*/ 1 w 144"/>
                <a:gd name="T37" fmla="*/ 2 h 150"/>
                <a:gd name="T38" fmla="*/ 1 w 144"/>
                <a:gd name="T39" fmla="*/ 2 h 150"/>
                <a:gd name="T40" fmla="*/ 1 w 144"/>
                <a:gd name="T41" fmla="*/ 2 h 150"/>
                <a:gd name="T42" fmla="*/ 1 w 144"/>
                <a:gd name="T43" fmla="*/ 2 h 150"/>
                <a:gd name="T44" fmla="*/ 1 w 144"/>
                <a:gd name="T45" fmla="*/ 2 h 150"/>
                <a:gd name="T46" fmla="*/ 1 w 144"/>
                <a:gd name="T47" fmla="*/ 2 h 150"/>
                <a:gd name="T48" fmla="*/ 2 w 144"/>
                <a:gd name="T49" fmla="*/ 1 h 150"/>
                <a:gd name="T50" fmla="*/ 2 w 144"/>
                <a:gd name="T51" fmla="*/ 1 h 150"/>
                <a:gd name="T52" fmla="*/ 2 w 144"/>
                <a:gd name="T53" fmla="*/ 1 h 150"/>
                <a:gd name="T54" fmla="*/ 2 w 144"/>
                <a:gd name="T55" fmla="*/ 1 h 150"/>
                <a:gd name="T56" fmla="*/ 2 w 144"/>
                <a:gd name="T57" fmla="*/ 1 h 150"/>
                <a:gd name="T58" fmla="*/ 1 w 144"/>
                <a:gd name="T59" fmla="*/ 1 h 150"/>
                <a:gd name="T60" fmla="*/ 1 w 144"/>
                <a:gd name="T61" fmla="*/ 1 h 150"/>
                <a:gd name="T62" fmla="*/ 1 w 144"/>
                <a:gd name="T63" fmla="*/ 0 h 150"/>
                <a:gd name="T64" fmla="*/ 1 w 144"/>
                <a:gd name="T65" fmla="*/ 1 h 150"/>
                <a:gd name="T66" fmla="*/ 1 w 144"/>
                <a:gd name="T67" fmla="*/ 1 h 150"/>
                <a:gd name="T68" fmla="*/ 1 w 144"/>
                <a:gd name="T69" fmla="*/ 1 h 150"/>
                <a:gd name="T70" fmla="*/ 1 w 144"/>
                <a:gd name="T71" fmla="*/ 1 h 150"/>
                <a:gd name="T72" fmla="*/ 0 w 144"/>
                <a:gd name="T73" fmla="*/ 1 h 150"/>
                <a:gd name="T74" fmla="*/ 1 w 144"/>
                <a:gd name="T75" fmla="*/ 1 h 150"/>
                <a:gd name="T76" fmla="*/ 1 w 144"/>
                <a:gd name="T77" fmla="*/ 1 h 150"/>
                <a:gd name="T78" fmla="*/ 1 w 144"/>
                <a:gd name="T79" fmla="*/ 2 h 150"/>
                <a:gd name="T80" fmla="*/ 1 w 144"/>
                <a:gd name="T81" fmla="*/ 2 h 150"/>
                <a:gd name="T82" fmla="*/ 1 w 144"/>
                <a:gd name="T83" fmla="*/ 2 h 1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4"/>
                <a:gd name="T127" fmla="*/ 0 h 150"/>
                <a:gd name="T128" fmla="*/ 144 w 144"/>
                <a:gd name="T129" fmla="*/ 150 h 1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4" h="150">
                  <a:moveTo>
                    <a:pt x="52" y="138"/>
                  </a:moveTo>
                  <a:lnTo>
                    <a:pt x="47" y="137"/>
                  </a:lnTo>
                  <a:lnTo>
                    <a:pt x="42" y="134"/>
                  </a:lnTo>
                  <a:lnTo>
                    <a:pt x="38" y="131"/>
                  </a:lnTo>
                  <a:lnTo>
                    <a:pt x="35" y="125"/>
                  </a:lnTo>
                  <a:lnTo>
                    <a:pt x="33" y="118"/>
                  </a:lnTo>
                  <a:lnTo>
                    <a:pt x="32" y="110"/>
                  </a:lnTo>
                  <a:lnTo>
                    <a:pt x="30" y="100"/>
                  </a:lnTo>
                  <a:lnTo>
                    <a:pt x="32" y="91"/>
                  </a:lnTo>
                  <a:lnTo>
                    <a:pt x="34" y="78"/>
                  </a:lnTo>
                  <a:lnTo>
                    <a:pt x="37" y="64"/>
                  </a:lnTo>
                  <a:lnTo>
                    <a:pt x="41" y="52"/>
                  </a:lnTo>
                  <a:lnTo>
                    <a:pt x="46" y="41"/>
                  </a:lnTo>
                  <a:lnTo>
                    <a:pt x="50" y="31"/>
                  </a:lnTo>
                  <a:lnTo>
                    <a:pt x="54" y="23"/>
                  </a:lnTo>
                  <a:lnTo>
                    <a:pt x="60" y="18"/>
                  </a:lnTo>
                  <a:lnTo>
                    <a:pt x="66" y="13"/>
                  </a:lnTo>
                  <a:lnTo>
                    <a:pt x="72" y="10"/>
                  </a:lnTo>
                  <a:lnTo>
                    <a:pt x="78" y="8"/>
                  </a:lnTo>
                  <a:lnTo>
                    <a:pt x="85" y="8"/>
                  </a:lnTo>
                  <a:lnTo>
                    <a:pt x="91" y="9"/>
                  </a:lnTo>
                  <a:lnTo>
                    <a:pt x="98" y="12"/>
                  </a:lnTo>
                  <a:lnTo>
                    <a:pt x="102" y="15"/>
                  </a:lnTo>
                  <a:lnTo>
                    <a:pt x="106" y="19"/>
                  </a:lnTo>
                  <a:lnTo>
                    <a:pt x="110" y="23"/>
                  </a:lnTo>
                  <a:lnTo>
                    <a:pt x="112" y="31"/>
                  </a:lnTo>
                  <a:lnTo>
                    <a:pt x="114" y="39"/>
                  </a:lnTo>
                  <a:lnTo>
                    <a:pt x="114" y="47"/>
                  </a:lnTo>
                  <a:lnTo>
                    <a:pt x="113" y="58"/>
                  </a:lnTo>
                  <a:lnTo>
                    <a:pt x="111" y="71"/>
                  </a:lnTo>
                  <a:lnTo>
                    <a:pt x="107" y="85"/>
                  </a:lnTo>
                  <a:lnTo>
                    <a:pt x="105" y="93"/>
                  </a:lnTo>
                  <a:lnTo>
                    <a:pt x="103" y="101"/>
                  </a:lnTo>
                  <a:lnTo>
                    <a:pt x="100" y="110"/>
                  </a:lnTo>
                  <a:lnTo>
                    <a:pt x="95" y="118"/>
                  </a:lnTo>
                  <a:lnTo>
                    <a:pt x="91" y="125"/>
                  </a:lnTo>
                  <a:lnTo>
                    <a:pt x="86" y="132"/>
                  </a:lnTo>
                  <a:lnTo>
                    <a:pt x="79" y="137"/>
                  </a:lnTo>
                  <a:lnTo>
                    <a:pt x="72" y="140"/>
                  </a:lnTo>
                  <a:lnTo>
                    <a:pt x="63" y="140"/>
                  </a:lnTo>
                  <a:lnTo>
                    <a:pt x="52" y="139"/>
                  </a:lnTo>
                  <a:lnTo>
                    <a:pt x="52" y="147"/>
                  </a:lnTo>
                  <a:lnTo>
                    <a:pt x="65" y="149"/>
                  </a:lnTo>
                  <a:lnTo>
                    <a:pt x="77" y="150"/>
                  </a:lnTo>
                  <a:lnTo>
                    <a:pt x="89" y="148"/>
                  </a:lnTo>
                  <a:lnTo>
                    <a:pt x="100" y="144"/>
                  </a:lnTo>
                  <a:lnTo>
                    <a:pt x="110" y="138"/>
                  </a:lnTo>
                  <a:lnTo>
                    <a:pt x="118" y="132"/>
                  </a:lnTo>
                  <a:lnTo>
                    <a:pt x="126" y="123"/>
                  </a:lnTo>
                  <a:lnTo>
                    <a:pt x="132" y="114"/>
                  </a:lnTo>
                  <a:lnTo>
                    <a:pt x="138" y="104"/>
                  </a:lnTo>
                  <a:lnTo>
                    <a:pt x="141" y="93"/>
                  </a:lnTo>
                  <a:lnTo>
                    <a:pt x="144" y="80"/>
                  </a:lnTo>
                  <a:lnTo>
                    <a:pt x="144" y="68"/>
                  </a:lnTo>
                  <a:lnTo>
                    <a:pt x="144" y="56"/>
                  </a:lnTo>
                  <a:lnTo>
                    <a:pt x="141" y="45"/>
                  </a:lnTo>
                  <a:lnTo>
                    <a:pt x="137" y="35"/>
                  </a:lnTo>
                  <a:lnTo>
                    <a:pt x="131" y="27"/>
                  </a:lnTo>
                  <a:lnTo>
                    <a:pt x="124" y="18"/>
                  </a:lnTo>
                  <a:lnTo>
                    <a:pt x="114" y="12"/>
                  </a:lnTo>
                  <a:lnTo>
                    <a:pt x="104" y="6"/>
                  </a:lnTo>
                  <a:lnTo>
                    <a:pt x="91" y="2"/>
                  </a:lnTo>
                  <a:lnTo>
                    <a:pt x="79" y="0"/>
                  </a:lnTo>
                  <a:lnTo>
                    <a:pt x="67" y="0"/>
                  </a:lnTo>
                  <a:lnTo>
                    <a:pt x="55" y="1"/>
                  </a:lnTo>
                  <a:lnTo>
                    <a:pt x="46" y="5"/>
                  </a:lnTo>
                  <a:lnTo>
                    <a:pt x="36" y="10"/>
                  </a:lnTo>
                  <a:lnTo>
                    <a:pt x="27" y="17"/>
                  </a:lnTo>
                  <a:lnTo>
                    <a:pt x="19" y="26"/>
                  </a:lnTo>
                  <a:lnTo>
                    <a:pt x="12" y="35"/>
                  </a:lnTo>
                  <a:lnTo>
                    <a:pt x="8" y="46"/>
                  </a:lnTo>
                  <a:lnTo>
                    <a:pt x="3" y="58"/>
                  </a:lnTo>
                  <a:lnTo>
                    <a:pt x="1" y="71"/>
                  </a:lnTo>
                  <a:lnTo>
                    <a:pt x="0" y="83"/>
                  </a:lnTo>
                  <a:lnTo>
                    <a:pt x="1" y="94"/>
                  </a:lnTo>
                  <a:lnTo>
                    <a:pt x="3" y="105"/>
                  </a:lnTo>
                  <a:lnTo>
                    <a:pt x="8" y="114"/>
                  </a:lnTo>
                  <a:lnTo>
                    <a:pt x="14" y="123"/>
                  </a:lnTo>
                  <a:lnTo>
                    <a:pt x="21" y="131"/>
                  </a:lnTo>
                  <a:lnTo>
                    <a:pt x="30" y="138"/>
                  </a:lnTo>
                  <a:lnTo>
                    <a:pt x="40" y="144"/>
                  </a:lnTo>
                  <a:lnTo>
                    <a:pt x="52" y="147"/>
                  </a:lnTo>
                  <a:lnTo>
                    <a:pt x="52" y="139"/>
                  </a:lnTo>
                  <a:lnTo>
                    <a:pt x="52" y="1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80" name="Freeform 1156"/>
            <p:cNvSpPr>
              <a:spLocks/>
            </p:cNvSpPr>
            <p:nvPr/>
          </p:nvSpPr>
          <p:spPr bwMode="auto">
            <a:xfrm>
              <a:off x="4023" y="2668"/>
              <a:ext cx="72" cy="75"/>
            </a:xfrm>
            <a:custGeom>
              <a:avLst/>
              <a:gdLst>
                <a:gd name="T0" fmla="*/ 1 w 144"/>
                <a:gd name="T1" fmla="*/ 2 h 150"/>
                <a:gd name="T2" fmla="*/ 1 w 144"/>
                <a:gd name="T3" fmla="*/ 2 h 150"/>
                <a:gd name="T4" fmla="*/ 1 w 144"/>
                <a:gd name="T5" fmla="*/ 1 h 150"/>
                <a:gd name="T6" fmla="*/ 1 w 144"/>
                <a:gd name="T7" fmla="*/ 1 h 150"/>
                <a:gd name="T8" fmla="*/ 1 w 144"/>
                <a:gd name="T9" fmla="*/ 1 h 150"/>
                <a:gd name="T10" fmla="*/ 1 w 144"/>
                <a:gd name="T11" fmla="*/ 1 h 150"/>
                <a:gd name="T12" fmla="*/ 1 w 144"/>
                <a:gd name="T13" fmla="*/ 1 h 150"/>
                <a:gd name="T14" fmla="*/ 1 w 144"/>
                <a:gd name="T15" fmla="*/ 1 h 150"/>
                <a:gd name="T16" fmla="*/ 1 w 144"/>
                <a:gd name="T17" fmla="*/ 1 h 150"/>
                <a:gd name="T18" fmla="*/ 1 w 144"/>
                <a:gd name="T19" fmla="*/ 1 h 150"/>
                <a:gd name="T20" fmla="*/ 1 w 144"/>
                <a:gd name="T21" fmla="*/ 1 h 150"/>
                <a:gd name="T22" fmla="*/ 1 w 144"/>
                <a:gd name="T23" fmla="*/ 1 h 150"/>
                <a:gd name="T24" fmla="*/ 1 w 144"/>
                <a:gd name="T25" fmla="*/ 1 h 150"/>
                <a:gd name="T26" fmla="*/ 1 w 144"/>
                <a:gd name="T27" fmla="*/ 1 h 150"/>
                <a:gd name="T28" fmla="*/ 1 w 144"/>
                <a:gd name="T29" fmla="*/ 1 h 150"/>
                <a:gd name="T30" fmla="*/ 1 w 144"/>
                <a:gd name="T31" fmla="*/ 1 h 150"/>
                <a:gd name="T32" fmla="*/ 1 w 144"/>
                <a:gd name="T33" fmla="*/ 1 h 150"/>
                <a:gd name="T34" fmla="*/ 1 w 144"/>
                <a:gd name="T35" fmla="*/ 1 h 150"/>
                <a:gd name="T36" fmla="*/ 1 w 144"/>
                <a:gd name="T37" fmla="*/ 2 h 150"/>
                <a:gd name="T38" fmla="*/ 1 w 144"/>
                <a:gd name="T39" fmla="*/ 2 h 150"/>
                <a:gd name="T40" fmla="*/ 1 w 144"/>
                <a:gd name="T41" fmla="*/ 2 h 150"/>
                <a:gd name="T42" fmla="*/ 1 w 144"/>
                <a:gd name="T43" fmla="*/ 2 h 150"/>
                <a:gd name="T44" fmla="*/ 1 w 144"/>
                <a:gd name="T45" fmla="*/ 2 h 150"/>
                <a:gd name="T46" fmla="*/ 1 w 144"/>
                <a:gd name="T47" fmla="*/ 2 h 150"/>
                <a:gd name="T48" fmla="*/ 2 w 144"/>
                <a:gd name="T49" fmla="*/ 1 h 150"/>
                <a:gd name="T50" fmla="*/ 2 w 144"/>
                <a:gd name="T51" fmla="*/ 1 h 150"/>
                <a:gd name="T52" fmla="*/ 2 w 144"/>
                <a:gd name="T53" fmla="*/ 1 h 150"/>
                <a:gd name="T54" fmla="*/ 2 w 144"/>
                <a:gd name="T55" fmla="*/ 1 h 150"/>
                <a:gd name="T56" fmla="*/ 2 w 144"/>
                <a:gd name="T57" fmla="*/ 1 h 150"/>
                <a:gd name="T58" fmla="*/ 1 w 144"/>
                <a:gd name="T59" fmla="*/ 1 h 150"/>
                <a:gd name="T60" fmla="*/ 1 w 144"/>
                <a:gd name="T61" fmla="*/ 1 h 150"/>
                <a:gd name="T62" fmla="*/ 1 w 144"/>
                <a:gd name="T63" fmla="*/ 0 h 150"/>
                <a:gd name="T64" fmla="*/ 1 w 144"/>
                <a:gd name="T65" fmla="*/ 1 h 150"/>
                <a:gd name="T66" fmla="*/ 1 w 144"/>
                <a:gd name="T67" fmla="*/ 1 h 150"/>
                <a:gd name="T68" fmla="*/ 1 w 144"/>
                <a:gd name="T69" fmla="*/ 1 h 150"/>
                <a:gd name="T70" fmla="*/ 1 w 144"/>
                <a:gd name="T71" fmla="*/ 1 h 150"/>
                <a:gd name="T72" fmla="*/ 0 w 144"/>
                <a:gd name="T73" fmla="*/ 1 h 150"/>
                <a:gd name="T74" fmla="*/ 1 w 144"/>
                <a:gd name="T75" fmla="*/ 1 h 150"/>
                <a:gd name="T76" fmla="*/ 1 w 144"/>
                <a:gd name="T77" fmla="*/ 1 h 150"/>
                <a:gd name="T78" fmla="*/ 1 w 144"/>
                <a:gd name="T79" fmla="*/ 2 h 150"/>
                <a:gd name="T80" fmla="*/ 1 w 144"/>
                <a:gd name="T81" fmla="*/ 2 h 150"/>
                <a:gd name="T82" fmla="*/ 1 w 144"/>
                <a:gd name="T83" fmla="*/ 2 h 1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4"/>
                <a:gd name="T127" fmla="*/ 0 h 150"/>
                <a:gd name="T128" fmla="*/ 144 w 144"/>
                <a:gd name="T129" fmla="*/ 150 h 1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4" h="150">
                  <a:moveTo>
                    <a:pt x="52" y="138"/>
                  </a:moveTo>
                  <a:lnTo>
                    <a:pt x="47" y="137"/>
                  </a:lnTo>
                  <a:lnTo>
                    <a:pt x="42" y="134"/>
                  </a:lnTo>
                  <a:lnTo>
                    <a:pt x="38" y="131"/>
                  </a:lnTo>
                  <a:lnTo>
                    <a:pt x="35" y="125"/>
                  </a:lnTo>
                  <a:lnTo>
                    <a:pt x="33" y="118"/>
                  </a:lnTo>
                  <a:lnTo>
                    <a:pt x="32" y="110"/>
                  </a:lnTo>
                  <a:lnTo>
                    <a:pt x="30" y="100"/>
                  </a:lnTo>
                  <a:lnTo>
                    <a:pt x="32" y="91"/>
                  </a:lnTo>
                  <a:lnTo>
                    <a:pt x="34" y="78"/>
                  </a:lnTo>
                  <a:lnTo>
                    <a:pt x="37" y="64"/>
                  </a:lnTo>
                  <a:lnTo>
                    <a:pt x="41" y="52"/>
                  </a:lnTo>
                  <a:lnTo>
                    <a:pt x="46" y="41"/>
                  </a:lnTo>
                  <a:lnTo>
                    <a:pt x="50" y="31"/>
                  </a:lnTo>
                  <a:lnTo>
                    <a:pt x="54" y="23"/>
                  </a:lnTo>
                  <a:lnTo>
                    <a:pt x="60" y="18"/>
                  </a:lnTo>
                  <a:lnTo>
                    <a:pt x="66" y="13"/>
                  </a:lnTo>
                  <a:lnTo>
                    <a:pt x="72" y="10"/>
                  </a:lnTo>
                  <a:lnTo>
                    <a:pt x="78" y="8"/>
                  </a:lnTo>
                  <a:lnTo>
                    <a:pt x="85" y="8"/>
                  </a:lnTo>
                  <a:lnTo>
                    <a:pt x="91" y="9"/>
                  </a:lnTo>
                  <a:lnTo>
                    <a:pt x="98" y="12"/>
                  </a:lnTo>
                  <a:lnTo>
                    <a:pt x="102" y="15"/>
                  </a:lnTo>
                  <a:lnTo>
                    <a:pt x="106" y="19"/>
                  </a:lnTo>
                  <a:lnTo>
                    <a:pt x="110" y="23"/>
                  </a:lnTo>
                  <a:lnTo>
                    <a:pt x="112" y="31"/>
                  </a:lnTo>
                  <a:lnTo>
                    <a:pt x="114" y="39"/>
                  </a:lnTo>
                  <a:lnTo>
                    <a:pt x="114" y="47"/>
                  </a:lnTo>
                  <a:lnTo>
                    <a:pt x="113" y="58"/>
                  </a:lnTo>
                  <a:lnTo>
                    <a:pt x="111" y="71"/>
                  </a:lnTo>
                  <a:lnTo>
                    <a:pt x="107" y="85"/>
                  </a:lnTo>
                  <a:lnTo>
                    <a:pt x="105" y="93"/>
                  </a:lnTo>
                  <a:lnTo>
                    <a:pt x="103" y="101"/>
                  </a:lnTo>
                  <a:lnTo>
                    <a:pt x="100" y="110"/>
                  </a:lnTo>
                  <a:lnTo>
                    <a:pt x="95" y="118"/>
                  </a:lnTo>
                  <a:lnTo>
                    <a:pt x="91" y="125"/>
                  </a:lnTo>
                  <a:lnTo>
                    <a:pt x="86" y="132"/>
                  </a:lnTo>
                  <a:lnTo>
                    <a:pt x="79" y="137"/>
                  </a:lnTo>
                  <a:lnTo>
                    <a:pt x="72" y="140"/>
                  </a:lnTo>
                  <a:lnTo>
                    <a:pt x="63" y="140"/>
                  </a:lnTo>
                  <a:lnTo>
                    <a:pt x="52" y="139"/>
                  </a:lnTo>
                  <a:lnTo>
                    <a:pt x="52" y="147"/>
                  </a:lnTo>
                  <a:lnTo>
                    <a:pt x="65" y="149"/>
                  </a:lnTo>
                  <a:lnTo>
                    <a:pt x="77" y="150"/>
                  </a:lnTo>
                  <a:lnTo>
                    <a:pt x="89" y="148"/>
                  </a:lnTo>
                  <a:lnTo>
                    <a:pt x="100" y="144"/>
                  </a:lnTo>
                  <a:lnTo>
                    <a:pt x="110" y="138"/>
                  </a:lnTo>
                  <a:lnTo>
                    <a:pt x="118" y="132"/>
                  </a:lnTo>
                  <a:lnTo>
                    <a:pt x="126" y="123"/>
                  </a:lnTo>
                  <a:lnTo>
                    <a:pt x="132" y="114"/>
                  </a:lnTo>
                  <a:lnTo>
                    <a:pt x="138" y="104"/>
                  </a:lnTo>
                  <a:lnTo>
                    <a:pt x="141" y="93"/>
                  </a:lnTo>
                  <a:lnTo>
                    <a:pt x="144" y="80"/>
                  </a:lnTo>
                  <a:lnTo>
                    <a:pt x="144" y="68"/>
                  </a:lnTo>
                  <a:lnTo>
                    <a:pt x="144" y="56"/>
                  </a:lnTo>
                  <a:lnTo>
                    <a:pt x="141" y="45"/>
                  </a:lnTo>
                  <a:lnTo>
                    <a:pt x="137" y="35"/>
                  </a:lnTo>
                  <a:lnTo>
                    <a:pt x="131" y="27"/>
                  </a:lnTo>
                  <a:lnTo>
                    <a:pt x="124" y="18"/>
                  </a:lnTo>
                  <a:lnTo>
                    <a:pt x="114" y="12"/>
                  </a:lnTo>
                  <a:lnTo>
                    <a:pt x="104" y="6"/>
                  </a:lnTo>
                  <a:lnTo>
                    <a:pt x="91" y="2"/>
                  </a:lnTo>
                  <a:lnTo>
                    <a:pt x="79" y="0"/>
                  </a:lnTo>
                  <a:lnTo>
                    <a:pt x="67" y="0"/>
                  </a:lnTo>
                  <a:lnTo>
                    <a:pt x="55" y="1"/>
                  </a:lnTo>
                  <a:lnTo>
                    <a:pt x="46" y="5"/>
                  </a:lnTo>
                  <a:lnTo>
                    <a:pt x="36" y="10"/>
                  </a:lnTo>
                  <a:lnTo>
                    <a:pt x="27" y="17"/>
                  </a:lnTo>
                  <a:lnTo>
                    <a:pt x="19" y="26"/>
                  </a:lnTo>
                  <a:lnTo>
                    <a:pt x="12" y="35"/>
                  </a:lnTo>
                  <a:lnTo>
                    <a:pt x="8" y="46"/>
                  </a:lnTo>
                  <a:lnTo>
                    <a:pt x="3" y="58"/>
                  </a:lnTo>
                  <a:lnTo>
                    <a:pt x="1" y="71"/>
                  </a:lnTo>
                  <a:lnTo>
                    <a:pt x="0" y="83"/>
                  </a:lnTo>
                  <a:lnTo>
                    <a:pt x="1" y="94"/>
                  </a:lnTo>
                  <a:lnTo>
                    <a:pt x="3" y="105"/>
                  </a:lnTo>
                  <a:lnTo>
                    <a:pt x="8" y="114"/>
                  </a:lnTo>
                  <a:lnTo>
                    <a:pt x="14" y="123"/>
                  </a:lnTo>
                  <a:lnTo>
                    <a:pt x="21" y="131"/>
                  </a:lnTo>
                  <a:lnTo>
                    <a:pt x="30" y="138"/>
                  </a:lnTo>
                  <a:lnTo>
                    <a:pt x="40" y="144"/>
                  </a:lnTo>
                  <a:lnTo>
                    <a:pt x="52" y="147"/>
                  </a:lnTo>
                  <a:lnTo>
                    <a:pt x="52" y="13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81" name="Freeform 1157"/>
            <p:cNvSpPr>
              <a:spLocks/>
            </p:cNvSpPr>
            <p:nvPr/>
          </p:nvSpPr>
          <p:spPr bwMode="auto">
            <a:xfrm>
              <a:off x="4083" y="2683"/>
              <a:ext cx="82" cy="81"/>
            </a:xfrm>
            <a:custGeom>
              <a:avLst/>
              <a:gdLst>
                <a:gd name="T0" fmla="*/ 1 w 164"/>
                <a:gd name="T1" fmla="*/ 2 h 161"/>
                <a:gd name="T2" fmla="*/ 1 w 164"/>
                <a:gd name="T3" fmla="*/ 2 h 161"/>
                <a:gd name="T4" fmla="*/ 1 w 164"/>
                <a:gd name="T5" fmla="*/ 2 h 161"/>
                <a:gd name="T6" fmla="*/ 1 w 164"/>
                <a:gd name="T7" fmla="*/ 2 h 161"/>
                <a:gd name="T8" fmla="*/ 1 w 164"/>
                <a:gd name="T9" fmla="*/ 2 h 161"/>
                <a:gd name="T10" fmla="*/ 1 w 164"/>
                <a:gd name="T11" fmla="*/ 2 h 161"/>
                <a:gd name="T12" fmla="*/ 1 w 164"/>
                <a:gd name="T13" fmla="*/ 3 h 161"/>
                <a:gd name="T14" fmla="*/ 1 w 164"/>
                <a:gd name="T15" fmla="*/ 2 h 161"/>
                <a:gd name="T16" fmla="*/ 1 w 164"/>
                <a:gd name="T17" fmla="*/ 2 h 161"/>
                <a:gd name="T18" fmla="*/ 1 w 164"/>
                <a:gd name="T19" fmla="*/ 2 h 161"/>
                <a:gd name="T20" fmla="*/ 1 w 164"/>
                <a:gd name="T21" fmla="*/ 2 h 161"/>
                <a:gd name="T22" fmla="*/ 1 w 164"/>
                <a:gd name="T23" fmla="*/ 2 h 161"/>
                <a:gd name="T24" fmla="*/ 1 w 164"/>
                <a:gd name="T25" fmla="*/ 2 h 161"/>
                <a:gd name="T26" fmla="*/ 1 w 164"/>
                <a:gd name="T27" fmla="*/ 3 h 161"/>
                <a:gd name="T28" fmla="*/ 1 w 164"/>
                <a:gd name="T29" fmla="*/ 3 h 161"/>
                <a:gd name="T30" fmla="*/ 1 w 164"/>
                <a:gd name="T31" fmla="*/ 3 h 161"/>
                <a:gd name="T32" fmla="*/ 1 w 164"/>
                <a:gd name="T33" fmla="*/ 3 h 161"/>
                <a:gd name="T34" fmla="*/ 1 w 164"/>
                <a:gd name="T35" fmla="*/ 3 h 161"/>
                <a:gd name="T36" fmla="*/ 1 w 164"/>
                <a:gd name="T37" fmla="*/ 3 h 161"/>
                <a:gd name="T38" fmla="*/ 1 w 164"/>
                <a:gd name="T39" fmla="*/ 2 h 161"/>
                <a:gd name="T40" fmla="*/ 1 w 164"/>
                <a:gd name="T41" fmla="*/ 3 h 161"/>
                <a:gd name="T42" fmla="*/ 1 w 164"/>
                <a:gd name="T43" fmla="*/ 3 h 161"/>
                <a:gd name="T44" fmla="*/ 1 w 164"/>
                <a:gd name="T45" fmla="*/ 2 h 161"/>
                <a:gd name="T46" fmla="*/ 1 w 164"/>
                <a:gd name="T47" fmla="*/ 2 h 161"/>
                <a:gd name="T48" fmla="*/ 1 w 164"/>
                <a:gd name="T49" fmla="*/ 2 h 161"/>
                <a:gd name="T50" fmla="*/ 1 w 164"/>
                <a:gd name="T51" fmla="*/ 1 h 161"/>
                <a:gd name="T52" fmla="*/ 1 w 164"/>
                <a:gd name="T53" fmla="*/ 1 h 161"/>
                <a:gd name="T54" fmla="*/ 1 w 164"/>
                <a:gd name="T55" fmla="*/ 1 h 161"/>
                <a:gd name="T56" fmla="*/ 1 w 164"/>
                <a:gd name="T57" fmla="*/ 1 h 161"/>
                <a:gd name="T58" fmla="*/ 1 w 164"/>
                <a:gd name="T59" fmla="*/ 1 h 161"/>
                <a:gd name="T60" fmla="*/ 1 w 164"/>
                <a:gd name="T61" fmla="*/ 0 h 161"/>
                <a:gd name="T62" fmla="*/ 3 w 164"/>
                <a:gd name="T63" fmla="*/ 2 h 161"/>
                <a:gd name="T64" fmla="*/ 3 w 164"/>
                <a:gd name="T65" fmla="*/ 2 h 161"/>
                <a:gd name="T66" fmla="*/ 3 w 164"/>
                <a:gd name="T67" fmla="*/ 2 h 161"/>
                <a:gd name="T68" fmla="*/ 3 w 164"/>
                <a:gd name="T69" fmla="*/ 1 h 161"/>
                <a:gd name="T70" fmla="*/ 3 w 164"/>
                <a:gd name="T71" fmla="*/ 1 h 161"/>
                <a:gd name="T72" fmla="*/ 1 w 164"/>
                <a:gd name="T73" fmla="*/ 1 h 161"/>
                <a:gd name="T74" fmla="*/ 1 w 164"/>
                <a:gd name="T75" fmla="*/ 1 h 161"/>
                <a:gd name="T76" fmla="*/ 1 w 164"/>
                <a:gd name="T77" fmla="*/ 1 h 161"/>
                <a:gd name="T78" fmla="*/ 1 w 164"/>
                <a:gd name="T79" fmla="*/ 1 h 161"/>
                <a:gd name="T80" fmla="*/ 1 w 164"/>
                <a:gd name="T81" fmla="*/ 1 h 161"/>
                <a:gd name="T82" fmla="*/ 1 w 164"/>
                <a:gd name="T83" fmla="*/ 1 h 161"/>
                <a:gd name="T84" fmla="*/ 1 w 164"/>
                <a:gd name="T85" fmla="*/ 2 h 161"/>
                <a:gd name="T86" fmla="*/ 1 w 164"/>
                <a:gd name="T87" fmla="*/ 2 h 16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64"/>
                <a:gd name="T133" fmla="*/ 0 h 161"/>
                <a:gd name="T134" fmla="*/ 164 w 164"/>
                <a:gd name="T135" fmla="*/ 161 h 16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64" h="161">
                  <a:moveTo>
                    <a:pt x="77" y="80"/>
                  </a:moveTo>
                  <a:lnTo>
                    <a:pt x="86" y="86"/>
                  </a:lnTo>
                  <a:lnTo>
                    <a:pt x="90" y="88"/>
                  </a:lnTo>
                  <a:lnTo>
                    <a:pt x="95" y="88"/>
                  </a:lnTo>
                  <a:lnTo>
                    <a:pt x="98" y="89"/>
                  </a:lnTo>
                  <a:lnTo>
                    <a:pt x="102" y="89"/>
                  </a:lnTo>
                  <a:lnTo>
                    <a:pt x="105" y="88"/>
                  </a:lnTo>
                  <a:lnTo>
                    <a:pt x="109" y="87"/>
                  </a:lnTo>
                  <a:lnTo>
                    <a:pt x="111" y="84"/>
                  </a:lnTo>
                  <a:lnTo>
                    <a:pt x="114" y="82"/>
                  </a:lnTo>
                  <a:lnTo>
                    <a:pt x="117" y="79"/>
                  </a:lnTo>
                  <a:lnTo>
                    <a:pt x="120" y="76"/>
                  </a:lnTo>
                  <a:lnTo>
                    <a:pt x="127" y="78"/>
                  </a:lnTo>
                  <a:lnTo>
                    <a:pt x="107" y="130"/>
                  </a:lnTo>
                  <a:lnTo>
                    <a:pt x="99" y="128"/>
                  </a:lnTo>
                  <a:lnTo>
                    <a:pt x="100" y="122"/>
                  </a:lnTo>
                  <a:lnTo>
                    <a:pt x="101" y="118"/>
                  </a:lnTo>
                  <a:lnTo>
                    <a:pt x="100" y="114"/>
                  </a:lnTo>
                  <a:lnTo>
                    <a:pt x="100" y="110"/>
                  </a:lnTo>
                  <a:lnTo>
                    <a:pt x="98" y="106"/>
                  </a:lnTo>
                  <a:lnTo>
                    <a:pt x="97" y="103"/>
                  </a:lnTo>
                  <a:lnTo>
                    <a:pt x="94" y="101"/>
                  </a:lnTo>
                  <a:lnTo>
                    <a:pt x="91" y="97"/>
                  </a:lnTo>
                  <a:lnTo>
                    <a:pt x="87" y="95"/>
                  </a:lnTo>
                  <a:lnTo>
                    <a:pt x="84" y="93"/>
                  </a:lnTo>
                  <a:lnTo>
                    <a:pt x="73" y="89"/>
                  </a:lnTo>
                  <a:lnTo>
                    <a:pt x="58" y="130"/>
                  </a:lnTo>
                  <a:lnTo>
                    <a:pt x="56" y="134"/>
                  </a:lnTo>
                  <a:lnTo>
                    <a:pt x="55" y="137"/>
                  </a:lnTo>
                  <a:lnTo>
                    <a:pt x="55" y="140"/>
                  </a:lnTo>
                  <a:lnTo>
                    <a:pt x="55" y="143"/>
                  </a:lnTo>
                  <a:lnTo>
                    <a:pt x="55" y="145"/>
                  </a:lnTo>
                  <a:lnTo>
                    <a:pt x="57" y="147"/>
                  </a:lnTo>
                  <a:lnTo>
                    <a:pt x="58" y="149"/>
                  </a:lnTo>
                  <a:lnTo>
                    <a:pt x="61" y="150"/>
                  </a:lnTo>
                  <a:lnTo>
                    <a:pt x="64" y="152"/>
                  </a:lnTo>
                  <a:lnTo>
                    <a:pt x="68" y="154"/>
                  </a:lnTo>
                  <a:lnTo>
                    <a:pt x="65" y="161"/>
                  </a:lnTo>
                  <a:lnTo>
                    <a:pt x="0" y="132"/>
                  </a:lnTo>
                  <a:lnTo>
                    <a:pt x="3" y="128"/>
                  </a:lnTo>
                  <a:lnTo>
                    <a:pt x="6" y="129"/>
                  </a:lnTo>
                  <a:lnTo>
                    <a:pt x="9" y="130"/>
                  </a:lnTo>
                  <a:lnTo>
                    <a:pt x="12" y="130"/>
                  </a:lnTo>
                  <a:lnTo>
                    <a:pt x="14" y="130"/>
                  </a:lnTo>
                  <a:lnTo>
                    <a:pt x="17" y="129"/>
                  </a:lnTo>
                  <a:lnTo>
                    <a:pt x="19" y="128"/>
                  </a:lnTo>
                  <a:lnTo>
                    <a:pt x="21" y="126"/>
                  </a:lnTo>
                  <a:lnTo>
                    <a:pt x="23" y="123"/>
                  </a:lnTo>
                  <a:lnTo>
                    <a:pt x="24" y="120"/>
                  </a:lnTo>
                  <a:lnTo>
                    <a:pt x="26" y="117"/>
                  </a:lnTo>
                  <a:lnTo>
                    <a:pt x="62" y="31"/>
                  </a:lnTo>
                  <a:lnTo>
                    <a:pt x="64" y="27"/>
                  </a:lnTo>
                  <a:lnTo>
                    <a:pt x="65" y="24"/>
                  </a:lnTo>
                  <a:lnTo>
                    <a:pt x="66" y="21"/>
                  </a:lnTo>
                  <a:lnTo>
                    <a:pt x="66" y="18"/>
                  </a:lnTo>
                  <a:lnTo>
                    <a:pt x="65" y="15"/>
                  </a:lnTo>
                  <a:lnTo>
                    <a:pt x="64" y="13"/>
                  </a:lnTo>
                  <a:lnTo>
                    <a:pt x="62" y="11"/>
                  </a:lnTo>
                  <a:lnTo>
                    <a:pt x="60" y="9"/>
                  </a:lnTo>
                  <a:lnTo>
                    <a:pt x="57" y="8"/>
                  </a:lnTo>
                  <a:lnTo>
                    <a:pt x="52" y="5"/>
                  </a:lnTo>
                  <a:lnTo>
                    <a:pt x="55" y="0"/>
                  </a:lnTo>
                  <a:lnTo>
                    <a:pt x="164" y="47"/>
                  </a:lnTo>
                  <a:lnTo>
                    <a:pt x="159" y="86"/>
                  </a:lnTo>
                  <a:lnTo>
                    <a:pt x="151" y="86"/>
                  </a:lnTo>
                  <a:lnTo>
                    <a:pt x="150" y="79"/>
                  </a:lnTo>
                  <a:lnTo>
                    <a:pt x="148" y="74"/>
                  </a:lnTo>
                  <a:lnTo>
                    <a:pt x="146" y="67"/>
                  </a:lnTo>
                  <a:lnTo>
                    <a:pt x="143" y="61"/>
                  </a:lnTo>
                  <a:lnTo>
                    <a:pt x="139" y="55"/>
                  </a:lnTo>
                  <a:lnTo>
                    <a:pt x="136" y="50"/>
                  </a:lnTo>
                  <a:lnTo>
                    <a:pt x="131" y="45"/>
                  </a:lnTo>
                  <a:lnTo>
                    <a:pt x="126" y="40"/>
                  </a:lnTo>
                  <a:lnTo>
                    <a:pt x="121" y="37"/>
                  </a:lnTo>
                  <a:lnTo>
                    <a:pt x="114" y="34"/>
                  </a:lnTo>
                  <a:lnTo>
                    <a:pt x="111" y="32"/>
                  </a:lnTo>
                  <a:lnTo>
                    <a:pt x="108" y="31"/>
                  </a:lnTo>
                  <a:lnTo>
                    <a:pt x="105" y="30"/>
                  </a:lnTo>
                  <a:lnTo>
                    <a:pt x="103" y="30"/>
                  </a:lnTo>
                  <a:lnTo>
                    <a:pt x="101" y="31"/>
                  </a:lnTo>
                  <a:lnTo>
                    <a:pt x="100" y="32"/>
                  </a:lnTo>
                  <a:lnTo>
                    <a:pt x="98" y="34"/>
                  </a:lnTo>
                  <a:lnTo>
                    <a:pt x="97" y="36"/>
                  </a:lnTo>
                  <a:lnTo>
                    <a:pt x="96" y="39"/>
                  </a:lnTo>
                  <a:lnTo>
                    <a:pt x="94" y="41"/>
                  </a:lnTo>
                  <a:lnTo>
                    <a:pt x="78" y="81"/>
                  </a:lnTo>
                  <a:lnTo>
                    <a:pt x="77" y="8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82" name="Freeform 1158"/>
            <p:cNvSpPr>
              <a:spLocks/>
            </p:cNvSpPr>
            <p:nvPr/>
          </p:nvSpPr>
          <p:spPr bwMode="auto">
            <a:xfrm>
              <a:off x="4083" y="2683"/>
              <a:ext cx="82" cy="81"/>
            </a:xfrm>
            <a:custGeom>
              <a:avLst/>
              <a:gdLst>
                <a:gd name="T0" fmla="*/ 1 w 164"/>
                <a:gd name="T1" fmla="*/ 2 h 161"/>
                <a:gd name="T2" fmla="*/ 1 w 164"/>
                <a:gd name="T3" fmla="*/ 2 h 161"/>
                <a:gd name="T4" fmla="*/ 1 w 164"/>
                <a:gd name="T5" fmla="*/ 2 h 161"/>
                <a:gd name="T6" fmla="*/ 1 w 164"/>
                <a:gd name="T7" fmla="*/ 2 h 161"/>
                <a:gd name="T8" fmla="*/ 1 w 164"/>
                <a:gd name="T9" fmla="*/ 2 h 161"/>
                <a:gd name="T10" fmla="*/ 1 w 164"/>
                <a:gd name="T11" fmla="*/ 2 h 161"/>
                <a:gd name="T12" fmla="*/ 1 w 164"/>
                <a:gd name="T13" fmla="*/ 3 h 161"/>
                <a:gd name="T14" fmla="*/ 1 w 164"/>
                <a:gd name="T15" fmla="*/ 2 h 161"/>
                <a:gd name="T16" fmla="*/ 1 w 164"/>
                <a:gd name="T17" fmla="*/ 2 h 161"/>
                <a:gd name="T18" fmla="*/ 1 w 164"/>
                <a:gd name="T19" fmla="*/ 2 h 161"/>
                <a:gd name="T20" fmla="*/ 1 w 164"/>
                <a:gd name="T21" fmla="*/ 2 h 161"/>
                <a:gd name="T22" fmla="*/ 1 w 164"/>
                <a:gd name="T23" fmla="*/ 2 h 161"/>
                <a:gd name="T24" fmla="*/ 1 w 164"/>
                <a:gd name="T25" fmla="*/ 2 h 161"/>
                <a:gd name="T26" fmla="*/ 1 w 164"/>
                <a:gd name="T27" fmla="*/ 3 h 161"/>
                <a:gd name="T28" fmla="*/ 1 w 164"/>
                <a:gd name="T29" fmla="*/ 3 h 161"/>
                <a:gd name="T30" fmla="*/ 1 w 164"/>
                <a:gd name="T31" fmla="*/ 3 h 161"/>
                <a:gd name="T32" fmla="*/ 1 w 164"/>
                <a:gd name="T33" fmla="*/ 3 h 161"/>
                <a:gd name="T34" fmla="*/ 1 w 164"/>
                <a:gd name="T35" fmla="*/ 3 h 161"/>
                <a:gd name="T36" fmla="*/ 1 w 164"/>
                <a:gd name="T37" fmla="*/ 3 h 161"/>
                <a:gd name="T38" fmla="*/ 1 w 164"/>
                <a:gd name="T39" fmla="*/ 2 h 161"/>
                <a:gd name="T40" fmla="*/ 1 w 164"/>
                <a:gd name="T41" fmla="*/ 3 h 161"/>
                <a:gd name="T42" fmla="*/ 1 w 164"/>
                <a:gd name="T43" fmla="*/ 3 h 161"/>
                <a:gd name="T44" fmla="*/ 1 w 164"/>
                <a:gd name="T45" fmla="*/ 2 h 161"/>
                <a:gd name="T46" fmla="*/ 1 w 164"/>
                <a:gd name="T47" fmla="*/ 2 h 161"/>
                <a:gd name="T48" fmla="*/ 1 w 164"/>
                <a:gd name="T49" fmla="*/ 2 h 161"/>
                <a:gd name="T50" fmla="*/ 1 w 164"/>
                <a:gd name="T51" fmla="*/ 1 h 161"/>
                <a:gd name="T52" fmla="*/ 1 w 164"/>
                <a:gd name="T53" fmla="*/ 1 h 161"/>
                <a:gd name="T54" fmla="*/ 1 w 164"/>
                <a:gd name="T55" fmla="*/ 1 h 161"/>
                <a:gd name="T56" fmla="*/ 1 w 164"/>
                <a:gd name="T57" fmla="*/ 1 h 161"/>
                <a:gd name="T58" fmla="*/ 1 w 164"/>
                <a:gd name="T59" fmla="*/ 1 h 161"/>
                <a:gd name="T60" fmla="*/ 1 w 164"/>
                <a:gd name="T61" fmla="*/ 0 h 161"/>
                <a:gd name="T62" fmla="*/ 3 w 164"/>
                <a:gd name="T63" fmla="*/ 2 h 161"/>
                <a:gd name="T64" fmla="*/ 3 w 164"/>
                <a:gd name="T65" fmla="*/ 2 h 161"/>
                <a:gd name="T66" fmla="*/ 3 w 164"/>
                <a:gd name="T67" fmla="*/ 2 h 161"/>
                <a:gd name="T68" fmla="*/ 3 w 164"/>
                <a:gd name="T69" fmla="*/ 1 h 161"/>
                <a:gd name="T70" fmla="*/ 3 w 164"/>
                <a:gd name="T71" fmla="*/ 1 h 161"/>
                <a:gd name="T72" fmla="*/ 1 w 164"/>
                <a:gd name="T73" fmla="*/ 1 h 161"/>
                <a:gd name="T74" fmla="*/ 1 w 164"/>
                <a:gd name="T75" fmla="*/ 1 h 161"/>
                <a:gd name="T76" fmla="*/ 1 w 164"/>
                <a:gd name="T77" fmla="*/ 1 h 161"/>
                <a:gd name="T78" fmla="*/ 1 w 164"/>
                <a:gd name="T79" fmla="*/ 1 h 161"/>
                <a:gd name="T80" fmla="*/ 1 w 164"/>
                <a:gd name="T81" fmla="*/ 1 h 161"/>
                <a:gd name="T82" fmla="*/ 1 w 164"/>
                <a:gd name="T83" fmla="*/ 1 h 161"/>
                <a:gd name="T84" fmla="*/ 1 w 164"/>
                <a:gd name="T85" fmla="*/ 2 h 1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4"/>
                <a:gd name="T130" fmla="*/ 0 h 161"/>
                <a:gd name="T131" fmla="*/ 164 w 164"/>
                <a:gd name="T132" fmla="*/ 161 h 16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4" h="161">
                  <a:moveTo>
                    <a:pt x="77" y="80"/>
                  </a:moveTo>
                  <a:lnTo>
                    <a:pt x="86" y="86"/>
                  </a:lnTo>
                  <a:lnTo>
                    <a:pt x="90" y="88"/>
                  </a:lnTo>
                  <a:lnTo>
                    <a:pt x="95" y="88"/>
                  </a:lnTo>
                  <a:lnTo>
                    <a:pt x="98" y="89"/>
                  </a:lnTo>
                  <a:lnTo>
                    <a:pt x="102" y="89"/>
                  </a:lnTo>
                  <a:lnTo>
                    <a:pt x="105" y="88"/>
                  </a:lnTo>
                  <a:lnTo>
                    <a:pt x="109" y="87"/>
                  </a:lnTo>
                  <a:lnTo>
                    <a:pt x="111" y="84"/>
                  </a:lnTo>
                  <a:lnTo>
                    <a:pt x="114" y="82"/>
                  </a:lnTo>
                  <a:lnTo>
                    <a:pt x="117" y="79"/>
                  </a:lnTo>
                  <a:lnTo>
                    <a:pt x="120" y="76"/>
                  </a:lnTo>
                  <a:lnTo>
                    <a:pt x="127" y="78"/>
                  </a:lnTo>
                  <a:lnTo>
                    <a:pt x="107" y="130"/>
                  </a:lnTo>
                  <a:lnTo>
                    <a:pt x="99" y="128"/>
                  </a:lnTo>
                  <a:lnTo>
                    <a:pt x="100" y="122"/>
                  </a:lnTo>
                  <a:lnTo>
                    <a:pt x="101" y="118"/>
                  </a:lnTo>
                  <a:lnTo>
                    <a:pt x="100" y="114"/>
                  </a:lnTo>
                  <a:lnTo>
                    <a:pt x="100" y="110"/>
                  </a:lnTo>
                  <a:lnTo>
                    <a:pt x="98" y="106"/>
                  </a:lnTo>
                  <a:lnTo>
                    <a:pt x="97" y="103"/>
                  </a:lnTo>
                  <a:lnTo>
                    <a:pt x="94" y="101"/>
                  </a:lnTo>
                  <a:lnTo>
                    <a:pt x="91" y="97"/>
                  </a:lnTo>
                  <a:lnTo>
                    <a:pt x="87" y="95"/>
                  </a:lnTo>
                  <a:lnTo>
                    <a:pt x="84" y="93"/>
                  </a:lnTo>
                  <a:lnTo>
                    <a:pt x="73" y="89"/>
                  </a:lnTo>
                  <a:lnTo>
                    <a:pt x="58" y="130"/>
                  </a:lnTo>
                  <a:lnTo>
                    <a:pt x="56" y="134"/>
                  </a:lnTo>
                  <a:lnTo>
                    <a:pt x="55" y="137"/>
                  </a:lnTo>
                  <a:lnTo>
                    <a:pt x="55" y="140"/>
                  </a:lnTo>
                  <a:lnTo>
                    <a:pt x="55" y="143"/>
                  </a:lnTo>
                  <a:lnTo>
                    <a:pt x="55" y="145"/>
                  </a:lnTo>
                  <a:lnTo>
                    <a:pt x="57" y="147"/>
                  </a:lnTo>
                  <a:lnTo>
                    <a:pt x="58" y="149"/>
                  </a:lnTo>
                  <a:lnTo>
                    <a:pt x="61" y="150"/>
                  </a:lnTo>
                  <a:lnTo>
                    <a:pt x="64" y="152"/>
                  </a:lnTo>
                  <a:lnTo>
                    <a:pt x="68" y="154"/>
                  </a:lnTo>
                  <a:lnTo>
                    <a:pt x="65" y="161"/>
                  </a:lnTo>
                  <a:lnTo>
                    <a:pt x="0" y="132"/>
                  </a:lnTo>
                  <a:lnTo>
                    <a:pt x="3" y="128"/>
                  </a:lnTo>
                  <a:lnTo>
                    <a:pt x="6" y="129"/>
                  </a:lnTo>
                  <a:lnTo>
                    <a:pt x="9" y="130"/>
                  </a:lnTo>
                  <a:lnTo>
                    <a:pt x="12" y="130"/>
                  </a:lnTo>
                  <a:lnTo>
                    <a:pt x="14" y="130"/>
                  </a:lnTo>
                  <a:lnTo>
                    <a:pt x="17" y="129"/>
                  </a:lnTo>
                  <a:lnTo>
                    <a:pt x="19" y="128"/>
                  </a:lnTo>
                  <a:lnTo>
                    <a:pt x="21" y="126"/>
                  </a:lnTo>
                  <a:lnTo>
                    <a:pt x="23" y="123"/>
                  </a:lnTo>
                  <a:lnTo>
                    <a:pt x="24" y="120"/>
                  </a:lnTo>
                  <a:lnTo>
                    <a:pt x="26" y="117"/>
                  </a:lnTo>
                  <a:lnTo>
                    <a:pt x="62" y="31"/>
                  </a:lnTo>
                  <a:lnTo>
                    <a:pt x="64" y="27"/>
                  </a:lnTo>
                  <a:lnTo>
                    <a:pt x="65" y="24"/>
                  </a:lnTo>
                  <a:lnTo>
                    <a:pt x="66" y="21"/>
                  </a:lnTo>
                  <a:lnTo>
                    <a:pt x="66" y="18"/>
                  </a:lnTo>
                  <a:lnTo>
                    <a:pt x="65" y="15"/>
                  </a:lnTo>
                  <a:lnTo>
                    <a:pt x="64" y="13"/>
                  </a:lnTo>
                  <a:lnTo>
                    <a:pt x="62" y="11"/>
                  </a:lnTo>
                  <a:lnTo>
                    <a:pt x="60" y="9"/>
                  </a:lnTo>
                  <a:lnTo>
                    <a:pt x="57" y="8"/>
                  </a:lnTo>
                  <a:lnTo>
                    <a:pt x="52" y="5"/>
                  </a:lnTo>
                  <a:lnTo>
                    <a:pt x="55" y="0"/>
                  </a:lnTo>
                  <a:lnTo>
                    <a:pt x="164" y="47"/>
                  </a:lnTo>
                  <a:lnTo>
                    <a:pt x="159" y="86"/>
                  </a:lnTo>
                  <a:lnTo>
                    <a:pt x="151" y="86"/>
                  </a:lnTo>
                  <a:lnTo>
                    <a:pt x="150" y="79"/>
                  </a:lnTo>
                  <a:lnTo>
                    <a:pt x="148" y="74"/>
                  </a:lnTo>
                  <a:lnTo>
                    <a:pt x="146" y="67"/>
                  </a:lnTo>
                  <a:lnTo>
                    <a:pt x="143" y="61"/>
                  </a:lnTo>
                  <a:lnTo>
                    <a:pt x="139" y="55"/>
                  </a:lnTo>
                  <a:lnTo>
                    <a:pt x="136" y="50"/>
                  </a:lnTo>
                  <a:lnTo>
                    <a:pt x="131" y="45"/>
                  </a:lnTo>
                  <a:lnTo>
                    <a:pt x="126" y="40"/>
                  </a:lnTo>
                  <a:lnTo>
                    <a:pt x="121" y="37"/>
                  </a:lnTo>
                  <a:lnTo>
                    <a:pt x="114" y="34"/>
                  </a:lnTo>
                  <a:lnTo>
                    <a:pt x="111" y="32"/>
                  </a:lnTo>
                  <a:lnTo>
                    <a:pt x="108" y="31"/>
                  </a:lnTo>
                  <a:lnTo>
                    <a:pt x="105" y="30"/>
                  </a:lnTo>
                  <a:lnTo>
                    <a:pt x="103" y="30"/>
                  </a:lnTo>
                  <a:lnTo>
                    <a:pt x="101" y="31"/>
                  </a:lnTo>
                  <a:lnTo>
                    <a:pt x="100" y="32"/>
                  </a:lnTo>
                  <a:lnTo>
                    <a:pt x="98" y="34"/>
                  </a:lnTo>
                  <a:lnTo>
                    <a:pt x="97" y="36"/>
                  </a:lnTo>
                  <a:lnTo>
                    <a:pt x="96" y="39"/>
                  </a:lnTo>
                  <a:lnTo>
                    <a:pt x="94" y="41"/>
                  </a:lnTo>
                  <a:lnTo>
                    <a:pt x="78" y="8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83" name="Freeform 1159"/>
            <p:cNvSpPr>
              <a:spLocks/>
            </p:cNvSpPr>
            <p:nvPr/>
          </p:nvSpPr>
          <p:spPr bwMode="auto">
            <a:xfrm>
              <a:off x="4162" y="2727"/>
              <a:ext cx="90" cy="94"/>
            </a:xfrm>
            <a:custGeom>
              <a:avLst/>
              <a:gdLst>
                <a:gd name="T0" fmla="*/ 1 w 179"/>
                <a:gd name="T1" fmla="*/ 2 h 187"/>
                <a:gd name="T2" fmla="*/ 1 w 179"/>
                <a:gd name="T3" fmla="*/ 2 h 187"/>
                <a:gd name="T4" fmla="*/ 1 w 179"/>
                <a:gd name="T5" fmla="*/ 2 h 187"/>
                <a:gd name="T6" fmla="*/ 1 w 179"/>
                <a:gd name="T7" fmla="*/ 2 h 187"/>
                <a:gd name="T8" fmla="*/ 1 w 179"/>
                <a:gd name="T9" fmla="*/ 2 h 187"/>
                <a:gd name="T10" fmla="*/ 2 w 179"/>
                <a:gd name="T11" fmla="*/ 1 h 187"/>
                <a:gd name="T12" fmla="*/ 2 w 179"/>
                <a:gd name="T13" fmla="*/ 1 h 187"/>
                <a:gd name="T14" fmla="*/ 2 w 179"/>
                <a:gd name="T15" fmla="*/ 1 h 187"/>
                <a:gd name="T16" fmla="*/ 2 w 179"/>
                <a:gd name="T17" fmla="*/ 1 h 187"/>
                <a:gd name="T18" fmla="*/ 2 w 179"/>
                <a:gd name="T19" fmla="*/ 1 h 187"/>
                <a:gd name="T20" fmla="*/ 2 w 179"/>
                <a:gd name="T21" fmla="*/ 1 h 187"/>
                <a:gd name="T22" fmla="*/ 3 w 179"/>
                <a:gd name="T23" fmla="*/ 2 h 187"/>
                <a:gd name="T24" fmla="*/ 3 w 179"/>
                <a:gd name="T25" fmla="*/ 2 h 187"/>
                <a:gd name="T26" fmla="*/ 3 w 179"/>
                <a:gd name="T27" fmla="*/ 2 h 187"/>
                <a:gd name="T28" fmla="*/ 3 w 179"/>
                <a:gd name="T29" fmla="*/ 2 h 187"/>
                <a:gd name="T30" fmla="*/ 3 w 179"/>
                <a:gd name="T31" fmla="*/ 2 h 187"/>
                <a:gd name="T32" fmla="*/ 3 w 179"/>
                <a:gd name="T33" fmla="*/ 1 h 187"/>
                <a:gd name="T34" fmla="*/ 3 w 179"/>
                <a:gd name="T35" fmla="*/ 1 h 187"/>
                <a:gd name="T36" fmla="*/ 2 w 179"/>
                <a:gd name="T37" fmla="*/ 1 h 187"/>
                <a:gd name="T38" fmla="*/ 2 w 179"/>
                <a:gd name="T39" fmla="*/ 1 h 187"/>
                <a:gd name="T40" fmla="*/ 2 w 179"/>
                <a:gd name="T41" fmla="*/ 1 h 187"/>
                <a:gd name="T42" fmla="*/ 2 w 179"/>
                <a:gd name="T43" fmla="*/ 1 h 187"/>
                <a:gd name="T44" fmla="*/ 2 w 179"/>
                <a:gd name="T45" fmla="*/ 1 h 187"/>
                <a:gd name="T46" fmla="*/ 2 w 179"/>
                <a:gd name="T47" fmla="*/ 2 h 187"/>
                <a:gd name="T48" fmla="*/ 2 w 179"/>
                <a:gd name="T49" fmla="*/ 2 h 187"/>
                <a:gd name="T50" fmla="*/ 2 w 179"/>
                <a:gd name="T51" fmla="*/ 2 h 187"/>
                <a:gd name="T52" fmla="*/ 2 w 179"/>
                <a:gd name="T53" fmla="*/ 2 h 187"/>
                <a:gd name="T54" fmla="*/ 2 w 179"/>
                <a:gd name="T55" fmla="*/ 2 h 187"/>
                <a:gd name="T56" fmla="*/ 3 w 179"/>
                <a:gd name="T57" fmla="*/ 2 h 187"/>
                <a:gd name="T58" fmla="*/ 2 w 179"/>
                <a:gd name="T59" fmla="*/ 3 h 187"/>
                <a:gd name="T60" fmla="*/ 2 w 179"/>
                <a:gd name="T61" fmla="*/ 3 h 187"/>
                <a:gd name="T62" fmla="*/ 2 w 179"/>
                <a:gd name="T63" fmla="*/ 2 h 187"/>
                <a:gd name="T64" fmla="*/ 2 w 179"/>
                <a:gd name="T65" fmla="*/ 2 h 187"/>
                <a:gd name="T66" fmla="*/ 2 w 179"/>
                <a:gd name="T67" fmla="*/ 2 h 187"/>
                <a:gd name="T68" fmla="*/ 2 w 179"/>
                <a:gd name="T69" fmla="*/ 2 h 187"/>
                <a:gd name="T70" fmla="*/ 2 w 179"/>
                <a:gd name="T71" fmla="*/ 2 h 187"/>
                <a:gd name="T72" fmla="*/ 1 w 179"/>
                <a:gd name="T73" fmla="*/ 2 h 187"/>
                <a:gd name="T74" fmla="*/ 1 w 179"/>
                <a:gd name="T75" fmla="*/ 3 h 187"/>
                <a:gd name="T76" fmla="*/ 1 w 179"/>
                <a:gd name="T77" fmla="*/ 3 h 187"/>
                <a:gd name="T78" fmla="*/ 1 w 179"/>
                <a:gd name="T79" fmla="*/ 3 h 187"/>
                <a:gd name="T80" fmla="*/ 1 w 179"/>
                <a:gd name="T81" fmla="*/ 3 h 187"/>
                <a:gd name="T82" fmla="*/ 1 w 179"/>
                <a:gd name="T83" fmla="*/ 3 h 187"/>
                <a:gd name="T84" fmla="*/ 2 w 179"/>
                <a:gd name="T85" fmla="*/ 3 h 187"/>
                <a:gd name="T86" fmla="*/ 2 w 179"/>
                <a:gd name="T87" fmla="*/ 3 h 187"/>
                <a:gd name="T88" fmla="*/ 2 w 179"/>
                <a:gd name="T89" fmla="*/ 3 h 187"/>
                <a:gd name="T90" fmla="*/ 2 w 179"/>
                <a:gd name="T91" fmla="*/ 3 h 187"/>
                <a:gd name="T92" fmla="*/ 3 w 179"/>
                <a:gd name="T93" fmla="*/ 3 h 187"/>
                <a:gd name="T94" fmla="*/ 0 w 179"/>
                <a:gd name="T95" fmla="*/ 2 h 187"/>
                <a:gd name="T96" fmla="*/ 1 w 179"/>
                <a:gd name="T97" fmla="*/ 2 h 18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79"/>
                <a:gd name="T148" fmla="*/ 0 h 187"/>
                <a:gd name="T149" fmla="*/ 179 w 179"/>
                <a:gd name="T150" fmla="*/ 187 h 18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79" h="187">
                  <a:moveTo>
                    <a:pt x="2" y="110"/>
                  </a:moveTo>
                  <a:lnTo>
                    <a:pt x="6" y="113"/>
                  </a:lnTo>
                  <a:lnTo>
                    <a:pt x="9" y="116"/>
                  </a:lnTo>
                  <a:lnTo>
                    <a:pt x="13" y="117"/>
                  </a:lnTo>
                  <a:lnTo>
                    <a:pt x="15" y="118"/>
                  </a:lnTo>
                  <a:lnTo>
                    <a:pt x="17" y="118"/>
                  </a:lnTo>
                  <a:lnTo>
                    <a:pt x="20" y="117"/>
                  </a:lnTo>
                  <a:lnTo>
                    <a:pt x="22" y="116"/>
                  </a:lnTo>
                  <a:lnTo>
                    <a:pt x="24" y="115"/>
                  </a:lnTo>
                  <a:lnTo>
                    <a:pt x="27" y="111"/>
                  </a:lnTo>
                  <a:lnTo>
                    <a:pt x="29" y="108"/>
                  </a:lnTo>
                  <a:lnTo>
                    <a:pt x="83" y="31"/>
                  </a:lnTo>
                  <a:lnTo>
                    <a:pt x="85" y="28"/>
                  </a:lnTo>
                  <a:lnTo>
                    <a:pt x="87" y="25"/>
                  </a:lnTo>
                  <a:lnTo>
                    <a:pt x="88" y="21"/>
                  </a:lnTo>
                  <a:lnTo>
                    <a:pt x="88" y="19"/>
                  </a:lnTo>
                  <a:lnTo>
                    <a:pt x="88" y="17"/>
                  </a:lnTo>
                  <a:lnTo>
                    <a:pt x="87" y="14"/>
                  </a:lnTo>
                  <a:lnTo>
                    <a:pt x="86" y="12"/>
                  </a:lnTo>
                  <a:lnTo>
                    <a:pt x="84" y="10"/>
                  </a:lnTo>
                  <a:lnTo>
                    <a:pt x="81" y="7"/>
                  </a:lnTo>
                  <a:lnTo>
                    <a:pt x="78" y="4"/>
                  </a:lnTo>
                  <a:lnTo>
                    <a:pt x="83" y="0"/>
                  </a:lnTo>
                  <a:lnTo>
                    <a:pt x="179" y="67"/>
                  </a:lnTo>
                  <a:lnTo>
                    <a:pt x="169" y="106"/>
                  </a:lnTo>
                  <a:lnTo>
                    <a:pt x="161" y="104"/>
                  </a:lnTo>
                  <a:lnTo>
                    <a:pt x="161" y="97"/>
                  </a:lnTo>
                  <a:lnTo>
                    <a:pt x="160" y="91"/>
                  </a:lnTo>
                  <a:lnTo>
                    <a:pt x="159" y="84"/>
                  </a:lnTo>
                  <a:lnTo>
                    <a:pt x="157" y="78"/>
                  </a:lnTo>
                  <a:lnTo>
                    <a:pt x="154" y="71"/>
                  </a:lnTo>
                  <a:lnTo>
                    <a:pt x="152" y="66"/>
                  </a:lnTo>
                  <a:lnTo>
                    <a:pt x="148" y="59"/>
                  </a:lnTo>
                  <a:lnTo>
                    <a:pt x="145" y="55"/>
                  </a:lnTo>
                  <a:lnTo>
                    <a:pt x="140" y="51"/>
                  </a:lnTo>
                  <a:lnTo>
                    <a:pt x="135" y="46"/>
                  </a:lnTo>
                  <a:lnTo>
                    <a:pt x="131" y="43"/>
                  </a:lnTo>
                  <a:lnTo>
                    <a:pt x="127" y="42"/>
                  </a:lnTo>
                  <a:lnTo>
                    <a:pt x="124" y="41"/>
                  </a:lnTo>
                  <a:lnTo>
                    <a:pt x="122" y="40"/>
                  </a:lnTo>
                  <a:lnTo>
                    <a:pt x="119" y="41"/>
                  </a:lnTo>
                  <a:lnTo>
                    <a:pt x="117" y="42"/>
                  </a:lnTo>
                  <a:lnTo>
                    <a:pt x="115" y="43"/>
                  </a:lnTo>
                  <a:lnTo>
                    <a:pt x="113" y="45"/>
                  </a:lnTo>
                  <a:lnTo>
                    <a:pt x="111" y="48"/>
                  </a:lnTo>
                  <a:lnTo>
                    <a:pt x="109" y="52"/>
                  </a:lnTo>
                  <a:lnTo>
                    <a:pt x="85" y="82"/>
                  </a:lnTo>
                  <a:lnTo>
                    <a:pt x="88" y="85"/>
                  </a:lnTo>
                  <a:lnTo>
                    <a:pt x="93" y="89"/>
                  </a:lnTo>
                  <a:lnTo>
                    <a:pt x="98" y="91"/>
                  </a:lnTo>
                  <a:lnTo>
                    <a:pt x="102" y="93"/>
                  </a:lnTo>
                  <a:lnTo>
                    <a:pt x="106" y="95"/>
                  </a:lnTo>
                  <a:lnTo>
                    <a:pt x="110" y="95"/>
                  </a:lnTo>
                  <a:lnTo>
                    <a:pt x="114" y="95"/>
                  </a:lnTo>
                  <a:lnTo>
                    <a:pt x="119" y="95"/>
                  </a:lnTo>
                  <a:lnTo>
                    <a:pt x="123" y="93"/>
                  </a:lnTo>
                  <a:lnTo>
                    <a:pt x="127" y="91"/>
                  </a:lnTo>
                  <a:lnTo>
                    <a:pt x="133" y="87"/>
                  </a:lnTo>
                  <a:lnTo>
                    <a:pt x="137" y="91"/>
                  </a:lnTo>
                  <a:lnTo>
                    <a:pt x="104" y="137"/>
                  </a:lnTo>
                  <a:lnTo>
                    <a:pt x="98" y="134"/>
                  </a:lnTo>
                  <a:lnTo>
                    <a:pt x="100" y="129"/>
                  </a:lnTo>
                  <a:lnTo>
                    <a:pt x="101" y="123"/>
                  </a:lnTo>
                  <a:lnTo>
                    <a:pt x="101" y="119"/>
                  </a:lnTo>
                  <a:lnTo>
                    <a:pt x="101" y="115"/>
                  </a:lnTo>
                  <a:lnTo>
                    <a:pt x="100" y="110"/>
                  </a:lnTo>
                  <a:lnTo>
                    <a:pt x="98" y="107"/>
                  </a:lnTo>
                  <a:lnTo>
                    <a:pt x="95" y="104"/>
                  </a:lnTo>
                  <a:lnTo>
                    <a:pt x="92" y="99"/>
                  </a:lnTo>
                  <a:lnTo>
                    <a:pt x="87" y="96"/>
                  </a:lnTo>
                  <a:lnTo>
                    <a:pt x="83" y="93"/>
                  </a:lnTo>
                  <a:lnTo>
                    <a:pt x="81" y="91"/>
                  </a:lnTo>
                  <a:lnTo>
                    <a:pt x="57" y="124"/>
                  </a:lnTo>
                  <a:lnTo>
                    <a:pt x="55" y="128"/>
                  </a:lnTo>
                  <a:lnTo>
                    <a:pt x="54" y="130"/>
                  </a:lnTo>
                  <a:lnTo>
                    <a:pt x="53" y="133"/>
                  </a:lnTo>
                  <a:lnTo>
                    <a:pt x="52" y="135"/>
                  </a:lnTo>
                  <a:lnTo>
                    <a:pt x="50" y="138"/>
                  </a:lnTo>
                  <a:lnTo>
                    <a:pt x="50" y="141"/>
                  </a:lnTo>
                  <a:lnTo>
                    <a:pt x="52" y="143"/>
                  </a:lnTo>
                  <a:lnTo>
                    <a:pt x="53" y="145"/>
                  </a:lnTo>
                  <a:lnTo>
                    <a:pt x="55" y="148"/>
                  </a:lnTo>
                  <a:lnTo>
                    <a:pt x="57" y="150"/>
                  </a:lnTo>
                  <a:lnTo>
                    <a:pt x="63" y="154"/>
                  </a:lnTo>
                  <a:lnTo>
                    <a:pt x="70" y="157"/>
                  </a:lnTo>
                  <a:lnTo>
                    <a:pt x="78" y="159"/>
                  </a:lnTo>
                  <a:lnTo>
                    <a:pt x="84" y="161"/>
                  </a:lnTo>
                  <a:lnTo>
                    <a:pt x="92" y="162"/>
                  </a:lnTo>
                  <a:lnTo>
                    <a:pt x="99" y="162"/>
                  </a:lnTo>
                  <a:lnTo>
                    <a:pt x="106" y="162"/>
                  </a:lnTo>
                  <a:lnTo>
                    <a:pt x="113" y="161"/>
                  </a:lnTo>
                  <a:lnTo>
                    <a:pt x="120" y="160"/>
                  </a:lnTo>
                  <a:lnTo>
                    <a:pt x="127" y="158"/>
                  </a:lnTo>
                  <a:lnTo>
                    <a:pt x="130" y="163"/>
                  </a:lnTo>
                  <a:lnTo>
                    <a:pt x="96" y="187"/>
                  </a:lnTo>
                  <a:lnTo>
                    <a:pt x="0" y="119"/>
                  </a:lnTo>
                  <a:lnTo>
                    <a:pt x="3" y="111"/>
                  </a:lnTo>
                  <a:lnTo>
                    <a:pt x="2" y="1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84" name="Freeform 1160"/>
            <p:cNvSpPr>
              <a:spLocks/>
            </p:cNvSpPr>
            <p:nvPr/>
          </p:nvSpPr>
          <p:spPr bwMode="auto">
            <a:xfrm>
              <a:off x="4162" y="2727"/>
              <a:ext cx="90" cy="94"/>
            </a:xfrm>
            <a:custGeom>
              <a:avLst/>
              <a:gdLst>
                <a:gd name="T0" fmla="*/ 1 w 179"/>
                <a:gd name="T1" fmla="*/ 2 h 187"/>
                <a:gd name="T2" fmla="*/ 1 w 179"/>
                <a:gd name="T3" fmla="*/ 2 h 187"/>
                <a:gd name="T4" fmla="*/ 1 w 179"/>
                <a:gd name="T5" fmla="*/ 2 h 187"/>
                <a:gd name="T6" fmla="*/ 1 w 179"/>
                <a:gd name="T7" fmla="*/ 2 h 187"/>
                <a:gd name="T8" fmla="*/ 1 w 179"/>
                <a:gd name="T9" fmla="*/ 2 h 187"/>
                <a:gd name="T10" fmla="*/ 2 w 179"/>
                <a:gd name="T11" fmla="*/ 1 h 187"/>
                <a:gd name="T12" fmla="*/ 2 w 179"/>
                <a:gd name="T13" fmla="*/ 1 h 187"/>
                <a:gd name="T14" fmla="*/ 2 w 179"/>
                <a:gd name="T15" fmla="*/ 1 h 187"/>
                <a:gd name="T16" fmla="*/ 2 w 179"/>
                <a:gd name="T17" fmla="*/ 1 h 187"/>
                <a:gd name="T18" fmla="*/ 2 w 179"/>
                <a:gd name="T19" fmla="*/ 1 h 187"/>
                <a:gd name="T20" fmla="*/ 2 w 179"/>
                <a:gd name="T21" fmla="*/ 1 h 187"/>
                <a:gd name="T22" fmla="*/ 3 w 179"/>
                <a:gd name="T23" fmla="*/ 2 h 187"/>
                <a:gd name="T24" fmla="*/ 3 w 179"/>
                <a:gd name="T25" fmla="*/ 2 h 187"/>
                <a:gd name="T26" fmla="*/ 3 w 179"/>
                <a:gd name="T27" fmla="*/ 2 h 187"/>
                <a:gd name="T28" fmla="*/ 3 w 179"/>
                <a:gd name="T29" fmla="*/ 2 h 187"/>
                <a:gd name="T30" fmla="*/ 3 w 179"/>
                <a:gd name="T31" fmla="*/ 2 h 187"/>
                <a:gd name="T32" fmla="*/ 3 w 179"/>
                <a:gd name="T33" fmla="*/ 1 h 187"/>
                <a:gd name="T34" fmla="*/ 3 w 179"/>
                <a:gd name="T35" fmla="*/ 1 h 187"/>
                <a:gd name="T36" fmla="*/ 2 w 179"/>
                <a:gd name="T37" fmla="*/ 1 h 187"/>
                <a:gd name="T38" fmla="*/ 2 w 179"/>
                <a:gd name="T39" fmla="*/ 1 h 187"/>
                <a:gd name="T40" fmla="*/ 2 w 179"/>
                <a:gd name="T41" fmla="*/ 1 h 187"/>
                <a:gd name="T42" fmla="*/ 2 w 179"/>
                <a:gd name="T43" fmla="*/ 1 h 187"/>
                <a:gd name="T44" fmla="*/ 2 w 179"/>
                <a:gd name="T45" fmla="*/ 1 h 187"/>
                <a:gd name="T46" fmla="*/ 2 w 179"/>
                <a:gd name="T47" fmla="*/ 2 h 187"/>
                <a:gd name="T48" fmla="*/ 2 w 179"/>
                <a:gd name="T49" fmla="*/ 2 h 187"/>
                <a:gd name="T50" fmla="*/ 2 w 179"/>
                <a:gd name="T51" fmla="*/ 2 h 187"/>
                <a:gd name="T52" fmla="*/ 2 w 179"/>
                <a:gd name="T53" fmla="*/ 2 h 187"/>
                <a:gd name="T54" fmla="*/ 2 w 179"/>
                <a:gd name="T55" fmla="*/ 2 h 187"/>
                <a:gd name="T56" fmla="*/ 3 w 179"/>
                <a:gd name="T57" fmla="*/ 2 h 187"/>
                <a:gd name="T58" fmla="*/ 2 w 179"/>
                <a:gd name="T59" fmla="*/ 3 h 187"/>
                <a:gd name="T60" fmla="*/ 2 w 179"/>
                <a:gd name="T61" fmla="*/ 3 h 187"/>
                <a:gd name="T62" fmla="*/ 2 w 179"/>
                <a:gd name="T63" fmla="*/ 2 h 187"/>
                <a:gd name="T64" fmla="*/ 2 w 179"/>
                <a:gd name="T65" fmla="*/ 2 h 187"/>
                <a:gd name="T66" fmla="*/ 2 w 179"/>
                <a:gd name="T67" fmla="*/ 2 h 187"/>
                <a:gd name="T68" fmla="*/ 2 w 179"/>
                <a:gd name="T69" fmla="*/ 2 h 187"/>
                <a:gd name="T70" fmla="*/ 2 w 179"/>
                <a:gd name="T71" fmla="*/ 2 h 187"/>
                <a:gd name="T72" fmla="*/ 1 w 179"/>
                <a:gd name="T73" fmla="*/ 2 h 187"/>
                <a:gd name="T74" fmla="*/ 1 w 179"/>
                <a:gd name="T75" fmla="*/ 3 h 187"/>
                <a:gd name="T76" fmla="*/ 1 w 179"/>
                <a:gd name="T77" fmla="*/ 3 h 187"/>
                <a:gd name="T78" fmla="*/ 1 w 179"/>
                <a:gd name="T79" fmla="*/ 3 h 187"/>
                <a:gd name="T80" fmla="*/ 1 w 179"/>
                <a:gd name="T81" fmla="*/ 3 h 187"/>
                <a:gd name="T82" fmla="*/ 1 w 179"/>
                <a:gd name="T83" fmla="*/ 3 h 187"/>
                <a:gd name="T84" fmla="*/ 2 w 179"/>
                <a:gd name="T85" fmla="*/ 3 h 187"/>
                <a:gd name="T86" fmla="*/ 2 w 179"/>
                <a:gd name="T87" fmla="*/ 3 h 187"/>
                <a:gd name="T88" fmla="*/ 2 w 179"/>
                <a:gd name="T89" fmla="*/ 3 h 187"/>
                <a:gd name="T90" fmla="*/ 2 w 179"/>
                <a:gd name="T91" fmla="*/ 3 h 187"/>
                <a:gd name="T92" fmla="*/ 3 w 179"/>
                <a:gd name="T93" fmla="*/ 3 h 187"/>
                <a:gd name="T94" fmla="*/ 0 w 179"/>
                <a:gd name="T95" fmla="*/ 2 h 187"/>
                <a:gd name="T96" fmla="*/ 1 w 179"/>
                <a:gd name="T97" fmla="*/ 2 h 18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79"/>
                <a:gd name="T148" fmla="*/ 0 h 187"/>
                <a:gd name="T149" fmla="*/ 179 w 179"/>
                <a:gd name="T150" fmla="*/ 187 h 18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79" h="187">
                  <a:moveTo>
                    <a:pt x="2" y="110"/>
                  </a:moveTo>
                  <a:lnTo>
                    <a:pt x="6" y="113"/>
                  </a:lnTo>
                  <a:lnTo>
                    <a:pt x="9" y="116"/>
                  </a:lnTo>
                  <a:lnTo>
                    <a:pt x="13" y="117"/>
                  </a:lnTo>
                  <a:lnTo>
                    <a:pt x="15" y="118"/>
                  </a:lnTo>
                  <a:lnTo>
                    <a:pt x="17" y="118"/>
                  </a:lnTo>
                  <a:lnTo>
                    <a:pt x="20" y="117"/>
                  </a:lnTo>
                  <a:lnTo>
                    <a:pt x="22" y="116"/>
                  </a:lnTo>
                  <a:lnTo>
                    <a:pt x="24" y="115"/>
                  </a:lnTo>
                  <a:lnTo>
                    <a:pt x="27" y="111"/>
                  </a:lnTo>
                  <a:lnTo>
                    <a:pt x="29" y="108"/>
                  </a:lnTo>
                  <a:lnTo>
                    <a:pt x="83" y="31"/>
                  </a:lnTo>
                  <a:lnTo>
                    <a:pt x="85" y="28"/>
                  </a:lnTo>
                  <a:lnTo>
                    <a:pt x="87" y="25"/>
                  </a:lnTo>
                  <a:lnTo>
                    <a:pt x="88" y="21"/>
                  </a:lnTo>
                  <a:lnTo>
                    <a:pt x="88" y="19"/>
                  </a:lnTo>
                  <a:lnTo>
                    <a:pt x="88" y="17"/>
                  </a:lnTo>
                  <a:lnTo>
                    <a:pt x="87" y="14"/>
                  </a:lnTo>
                  <a:lnTo>
                    <a:pt x="86" y="12"/>
                  </a:lnTo>
                  <a:lnTo>
                    <a:pt x="84" y="10"/>
                  </a:lnTo>
                  <a:lnTo>
                    <a:pt x="81" y="7"/>
                  </a:lnTo>
                  <a:lnTo>
                    <a:pt x="78" y="4"/>
                  </a:lnTo>
                  <a:lnTo>
                    <a:pt x="83" y="0"/>
                  </a:lnTo>
                  <a:lnTo>
                    <a:pt x="179" y="67"/>
                  </a:lnTo>
                  <a:lnTo>
                    <a:pt x="169" y="106"/>
                  </a:lnTo>
                  <a:lnTo>
                    <a:pt x="161" y="104"/>
                  </a:lnTo>
                  <a:lnTo>
                    <a:pt x="161" y="97"/>
                  </a:lnTo>
                  <a:lnTo>
                    <a:pt x="160" y="91"/>
                  </a:lnTo>
                  <a:lnTo>
                    <a:pt x="159" y="84"/>
                  </a:lnTo>
                  <a:lnTo>
                    <a:pt x="157" y="78"/>
                  </a:lnTo>
                  <a:lnTo>
                    <a:pt x="154" y="71"/>
                  </a:lnTo>
                  <a:lnTo>
                    <a:pt x="152" y="66"/>
                  </a:lnTo>
                  <a:lnTo>
                    <a:pt x="148" y="59"/>
                  </a:lnTo>
                  <a:lnTo>
                    <a:pt x="145" y="55"/>
                  </a:lnTo>
                  <a:lnTo>
                    <a:pt x="140" y="51"/>
                  </a:lnTo>
                  <a:lnTo>
                    <a:pt x="135" y="46"/>
                  </a:lnTo>
                  <a:lnTo>
                    <a:pt x="131" y="43"/>
                  </a:lnTo>
                  <a:lnTo>
                    <a:pt x="127" y="42"/>
                  </a:lnTo>
                  <a:lnTo>
                    <a:pt x="124" y="41"/>
                  </a:lnTo>
                  <a:lnTo>
                    <a:pt x="122" y="40"/>
                  </a:lnTo>
                  <a:lnTo>
                    <a:pt x="119" y="41"/>
                  </a:lnTo>
                  <a:lnTo>
                    <a:pt x="117" y="42"/>
                  </a:lnTo>
                  <a:lnTo>
                    <a:pt x="115" y="43"/>
                  </a:lnTo>
                  <a:lnTo>
                    <a:pt x="113" y="45"/>
                  </a:lnTo>
                  <a:lnTo>
                    <a:pt x="111" y="48"/>
                  </a:lnTo>
                  <a:lnTo>
                    <a:pt x="109" y="52"/>
                  </a:lnTo>
                  <a:lnTo>
                    <a:pt x="85" y="82"/>
                  </a:lnTo>
                  <a:lnTo>
                    <a:pt x="88" y="85"/>
                  </a:lnTo>
                  <a:lnTo>
                    <a:pt x="93" y="89"/>
                  </a:lnTo>
                  <a:lnTo>
                    <a:pt x="98" y="91"/>
                  </a:lnTo>
                  <a:lnTo>
                    <a:pt x="102" y="93"/>
                  </a:lnTo>
                  <a:lnTo>
                    <a:pt x="106" y="95"/>
                  </a:lnTo>
                  <a:lnTo>
                    <a:pt x="110" y="95"/>
                  </a:lnTo>
                  <a:lnTo>
                    <a:pt x="114" y="95"/>
                  </a:lnTo>
                  <a:lnTo>
                    <a:pt x="119" y="95"/>
                  </a:lnTo>
                  <a:lnTo>
                    <a:pt x="123" y="93"/>
                  </a:lnTo>
                  <a:lnTo>
                    <a:pt x="127" y="91"/>
                  </a:lnTo>
                  <a:lnTo>
                    <a:pt x="133" y="87"/>
                  </a:lnTo>
                  <a:lnTo>
                    <a:pt x="137" y="91"/>
                  </a:lnTo>
                  <a:lnTo>
                    <a:pt x="104" y="137"/>
                  </a:lnTo>
                  <a:lnTo>
                    <a:pt x="98" y="134"/>
                  </a:lnTo>
                  <a:lnTo>
                    <a:pt x="100" y="129"/>
                  </a:lnTo>
                  <a:lnTo>
                    <a:pt x="101" y="123"/>
                  </a:lnTo>
                  <a:lnTo>
                    <a:pt x="101" y="119"/>
                  </a:lnTo>
                  <a:lnTo>
                    <a:pt x="101" y="115"/>
                  </a:lnTo>
                  <a:lnTo>
                    <a:pt x="100" y="110"/>
                  </a:lnTo>
                  <a:lnTo>
                    <a:pt x="98" y="107"/>
                  </a:lnTo>
                  <a:lnTo>
                    <a:pt x="95" y="104"/>
                  </a:lnTo>
                  <a:lnTo>
                    <a:pt x="92" y="99"/>
                  </a:lnTo>
                  <a:lnTo>
                    <a:pt x="87" y="96"/>
                  </a:lnTo>
                  <a:lnTo>
                    <a:pt x="83" y="93"/>
                  </a:lnTo>
                  <a:lnTo>
                    <a:pt x="81" y="91"/>
                  </a:lnTo>
                  <a:lnTo>
                    <a:pt x="57" y="124"/>
                  </a:lnTo>
                  <a:lnTo>
                    <a:pt x="55" y="128"/>
                  </a:lnTo>
                  <a:lnTo>
                    <a:pt x="54" y="130"/>
                  </a:lnTo>
                  <a:lnTo>
                    <a:pt x="53" y="133"/>
                  </a:lnTo>
                  <a:lnTo>
                    <a:pt x="52" y="135"/>
                  </a:lnTo>
                  <a:lnTo>
                    <a:pt x="50" y="138"/>
                  </a:lnTo>
                  <a:lnTo>
                    <a:pt x="50" y="141"/>
                  </a:lnTo>
                  <a:lnTo>
                    <a:pt x="52" y="143"/>
                  </a:lnTo>
                  <a:lnTo>
                    <a:pt x="53" y="145"/>
                  </a:lnTo>
                  <a:lnTo>
                    <a:pt x="55" y="148"/>
                  </a:lnTo>
                  <a:lnTo>
                    <a:pt x="57" y="150"/>
                  </a:lnTo>
                  <a:lnTo>
                    <a:pt x="63" y="154"/>
                  </a:lnTo>
                  <a:lnTo>
                    <a:pt x="70" y="157"/>
                  </a:lnTo>
                  <a:lnTo>
                    <a:pt x="78" y="159"/>
                  </a:lnTo>
                  <a:lnTo>
                    <a:pt x="84" y="161"/>
                  </a:lnTo>
                  <a:lnTo>
                    <a:pt x="92" y="162"/>
                  </a:lnTo>
                  <a:lnTo>
                    <a:pt x="99" y="162"/>
                  </a:lnTo>
                  <a:lnTo>
                    <a:pt x="106" y="162"/>
                  </a:lnTo>
                  <a:lnTo>
                    <a:pt x="113" y="161"/>
                  </a:lnTo>
                  <a:lnTo>
                    <a:pt x="120" y="160"/>
                  </a:lnTo>
                  <a:lnTo>
                    <a:pt x="127" y="158"/>
                  </a:lnTo>
                  <a:lnTo>
                    <a:pt x="130" y="163"/>
                  </a:lnTo>
                  <a:lnTo>
                    <a:pt x="96" y="187"/>
                  </a:lnTo>
                  <a:lnTo>
                    <a:pt x="0" y="119"/>
                  </a:lnTo>
                  <a:lnTo>
                    <a:pt x="3" y="11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85" name="Freeform 1161"/>
            <p:cNvSpPr>
              <a:spLocks/>
            </p:cNvSpPr>
            <p:nvPr/>
          </p:nvSpPr>
          <p:spPr bwMode="auto">
            <a:xfrm>
              <a:off x="4218" y="2774"/>
              <a:ext cx="105" cy="96"/>
            </a:xfrm>
            <a:custGeom>
              <a:avLst/>
              <a:gdLst>
                <a:gd name="T0" fmla="*/ 3 w 209"/>
                <a:gd name="T1" fmla="*/ 1 h 193"/>
                <a:gd name="T2" fmla="*/ 3 w 209"/>
                <a:gd name="T3" fmla="*/ 1 h 193"/>
                <a:gd name="T4" fmla="*/ 3 w 209"/>
                <a:gd name="T5" fmla="*/ 1 h 193"/>
                <a:gd name="T6" fmla="*/ 3 w 209"/>
                <a:gd name="T7" fmla="*/ 1 h 193"/>
                <a:gd name="T8" fmla="*/ 3 w 209"/>
                <a:gd name="T9" fmla="*/ 1 h 193"/>
                <a:gd name="T10" fmla="*/ 3 w 209"/>
                <a:gd name="T11" fmla="*/ 1 h 193"/>
                <a:gd name="T12" fmla="*/ 4 w 209"/>
                <a:gd name="T13" fmla="*/ 1 h 193"/>
                <a:gd name="T14" fmla="*/ 4 w 209"/>
                <a:gd name="T15" fmla="*/ 1 h 193"/>
                <a:gd name="T16" fmla="*/ 3 w 209"/>
                <a:gd name="T17" fmla="*/ 1 h 193"/>
                <a:gd name="T18" fmla="*/ 3 w 209"/>
                <a:gd name="T19" fmla="*/ 1 h 193"/>
                <a:gd name="T20" fmla="*/ 3 w 209"/>
                <a:gd name="T21" fmla="*/ 1 h 193"/>
                <a:gd name="T22" fmla="*/ 3 w 209"/>
                <a:gd name="T23" fmla="*/ 1 h 193"/>
                <a:gd name="T24" fmla="*/ 2 w 209"/>
                <a:gd name="T25" fmla="*/ 3 h 193"/>
                <a:gd name="T26" fmla="*/ 2 w 209"/>
                <a:gd name="T27" fmla="*/ 0 h 193"/>
                <a:gd name="T28" fmla="*/ 1 w 209"/>
                <a:gd name="T29" fmla="*/ 1 h 193"/>
                <a:gd name="T30" fmla="*/ 1 w 209"/>
                <a:gd name="T31" fmla="*/ 1 h 193"/>
                <a:gd name="T32" fmla="*/ 1 w 209"/>
                <a:gd name="T33" fmla="*/ 1 h 193"/>
                <a:gd name="T34" fmla="*/ 1 w 209"/>
                <a:gd name="T35" fmla="*/ 1 h 193"/>
                <a:gd name="T36" fmla="*/ 1 w 209"/>
                <a:gd name="T37" fmla="*/ 2 h 193"/>
                <a:gd name="T38" fmla="*/ 1 w 209"/>
                <a:gd name="T39" fmla="*/ 2 h 193"/>
                <a:gd name="T40" fmla="*/ 1 w 209"/>
                <a:gd name="T41" fmla="*/ 1 h 193"/>
                <a:gd name="T42" fmla="*/ 1 w 209"/>
                <a:gd name="T43" fmla="*/ 1 h 193"/>
                <a:gd name="T44" fmla="*/ 1 w 209"/>
                <a:gd name="T45" fmla="*/ 1 h 193"/>
                <a:gd name="T46" fmla="*/ 1 w 209"/>
                <a:gd name="T47" fmla="*/ 1 h 193"/>
                <a:gd name="T48" fmla="*/ 1 w 209"/>
                <a:gd name="T49" fmla="*/ 1 h 193"/>
                <a:gd name="T50" fmla="*/ 1 w 209"/>
                <a:gd name="T51" fmla="*/ 1 h 193"/>
                <a:gd name="T52" fmla="*/ 2 w 209"/>
                <a:gd name="T53" fmla="*/ 0 h 193"/>
                <a:gd name="T54" fmla="*/ 2 w 209"/>
                <a:gd name="T55" fmla="*/ 0 h 193"/>
                <a:gd name="T56" fmla="*/ 2 w 209"/>
                <a:gd name="T57" fmla="*/ 0 h 193"/>
                <a:gd name="T58" fmla="*/ 2 w 209"/>
                <a:gd name="T59" fmla="*/ 0 h 193"/>
                <a:gd name="T60" fmla="*/ 2 w 209"/>
                <a:gd name="T61" fmla="*/ 0 h 193"/>
                <a:gd name="T62" fmla="*/ 2 w 209"/>
                <a:gd name="T63" fmla="*/ 0 h 193"/>
                <a:gd name="T64" fmla="*/ 2 w 209"/>
                <a:gd name="T65" fmla="*/ 2 h 19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9"/>
                <a:gd name="T100" fmla="*/ 0 h 193"/>
                <a:gd name="T101" fmla="*/ 209 w 209"/>
                <a:gd name="T102" fmla="*/ 193 h 19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9" h="193">
                  <a:moveTo>
                    <a:pt x="117" y="156"/>
                  </a:moveTo>
                  <a:lnTo>
                    <a:pt x="162" y="109"/>
                  </a:lnTo>
                  <a:lnTo>
                    <a:pt x="166" y="105"/>
                  </a:lnTo>
                  <a:lnTo>
                    <a:pt x="168" y="102"/>
                  </a:lnTo>
                  <a:lnTo>
                    <a:pt x="171" y="98"/>
                  </a:lnTo>
                  <a:lnTo>
                    <a:pt x="172" y="95"/>
                  </a:lnTo>
                  <a:lnTo>
                    <a:pt x="173" y="92"/>
                  </a:lnTo>
                  <a:lnTo>
                    <a:pt x="175" y="89"/>
                  </a:lnTo>
                  <a:lnTo>
                    <a:pt x="173" y="84"/>
                  </a:lnTo>
                  <a:lnTo>
                    <a:pt x="172" y="81"/>
                  </a:lnTo>
                  <a:lnTo>
                    <a:pt x="170" y="77"/>
                  </a:lnTo>
                  <a:lnTo>
                    <a:pt x="167" y="72"/>
                  </a:lnTo>
                  <a:lnTo>
                    <a:pt x="172" y="68"/>
                  </a:lnTo>
                  <a:lnTo>
                    <a:pt x="209" y="104"/>
                  </a:lnTo>
                  <a:lnTo>
                    <a:pt x="204" y="109"/>
                  </a:lnTo>
                  <a:lnTo>
                    <a:pt x="199" y="106"/>
                  </a:lnTo>
                  <a:lnTo>
                    <a:pt x="195" y="105"/>
                  </a:lnTo>
                  <a:lnTo>
                    <a:pt x="192" y="104"/>
                  </a:lnTo>
                  <a:lnTo>
                    <a:pt x="189" y="103"/>
                  </a:lnTo>
                  <a:lnTo>
                    <a:pt x="185" y="104"/>
                  </a:lnTo>
                  <a:lnTo>
                    <a:pt x="182" y="105"/>
                  </a:lnTo>
                  <a:lnTo>
                    <a:pt x="180" y="106"/>
                  </a:lnTo>
                  <a:lnTo>
                    <a:pt x="177" y="108"/>
                  </a:lnTo>
                  <a:lnTo>
                    <a:pt x="173" y="111"/>
                  </a:lnTo>
                  <a:lnTo>
                    <a:pt x="169" y="115"/>
                  </a:lnTo>
                  <a:lnTo>
                    <a:pt x="94" y="193"/>
                  </a:lnTo>
                  <a:lnTo>
                    <a:pt x="81" y="182"/>
                  </a:lnTo>
                  <a:lnTo>
                    <a:pt x="102" y="44"/>
                  </a:lnTo>
                  <a:lnTo>
                    <a:pt x="50" y="98"/>
                  </a:lnTo>
                  <a:lnTo>
                    <a:pt x="46" y="103"/>
                  </a:lnTo>
                  <a:lnTo>
                    <a:pt x="42" y="107"/>
                  </a:lnTo>
                  <a:lnTo>
                    <a:pt x="39" y="110"/>
                  </a:lnTo>
                  <a:lnTo>
                    <a:pt x="38" y="115"/>
                  </a:lnTo>
                  <a:lnTo>
                    <a:pt x="37" y="118"/>
                  </a:lnTo>
                  <a:lnTo>
                    <a:pt x="37" y="121"/>
                  </a:lnTo>
                  <a:lnTo>
                    <a:pt x="38" y="124"/>
                  </a:lnTo>
                  <a:lnTo>
                    <a:pt x="39" y="129"/>
                  </a:lnTo>
                  <a:lnTo>
                    <a:pt x="41" y="133"/>
                  </a:lnTo>
                  <a:lnTo>
                    <a:pt x="45" y="137"/>
                  </a:lnTo>
                  <a:lnTo>
                    <a:pt x="39" y="143"/>
                  </a:lnTo>
                  <a:lnTo>
                    <a:pt x="0" y="104"/>
                  </a:lnTo>
                  <a:lnTo>
                    <a:pt x="6" y="98"/>
                  </a:lnTo>
                  <a:lnTo>
                    <a:pt x="10" y="102"/>
                  </a:lnTo>
                  <a:lnTo>
                    <a:pt x="14" y="104"/>
                  </a:lnTo>
                  <a:lnTo>
                    <a:pt x="17" y="105"/>
                  </a:lnTo>
                  <a:lnTo>
                    <a:pt x="21" y="105"/>
                  </a:lnTo>
                  <a:lnTo>
                    <a:pt x="24" y="105"/>
                  </a:lnTo>
                  <a:lnTo>
                    <a:pt x="26" y="104"/>
                  </a:lnTo>
                  <a:lnTo>
                    <a:pt x="29" y="103"/>
                  </a:lnTo>
                  <a:lnTo>
                    <a:pt x="33" y="101"/>
                  </a:lnTo>
                  <a:lnTo>
                    <a:pt x="36" y="97"/>
                  </a:lnTo>
                  <a:lnTo>
                    <a:pt x="39" y="94"/>
                  </a:lnTo>
                  <a:lnTo>
                    <a:pt x="102" y="29"/>
                  </a:lnTo>
                  <a:lnTo>
                    <a:pt x="103" y="26"/>
                  </a:lnTo>
                  <a:lnTo>
                    <a:pt x="103" y="24"/>
                  </a:lnTo>
                  <a:lnTo>
                    <a:pt x="103" y="22"/>
                  </a:lnTo>
                  <a:lnTo>
                    <a:pt x="102" y="19"/>
                  </a:lnTo>
                  <a:lnTo>
                    <a:pt x="102" y="16"/>
                  </a:lnTo>
                  <a:lnTo>
                    <a:pt x="101" y="14"/>
                  </a:lnTo>
                  <a:lnTo>
                    <a:pt x="101" y="12"/>
                  </a:lnTo>
                  <a:lnTo>
                    <a:pt x="100" y="10"/>
                  </a:lnTo>
                  <a:lnTo>
                    <a:pt x="99" y="7"/>
                  </a:lnTo>
                  <a:lnTo>
                    <a:pt x="97" y="5"/>
                  </a:lnTo>
                  <a:lnTo>
                    <a:pt x="102" y="0"/>
                  </a:lnTo>
                  <a:lnTo>
                    <a:pt x="136" y="33"/>
                  </a:lnTo>
                  <a:lnTo>
                    <a:pt x="117" y="1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86" name="Freeform 1162"/>
            <p:cNvSpPr>
              <a:spLocks/>
            </p:cNvSpPr>
            <p:nvPr/>
          </p:nvSpPr>
          <p:spPr bwMode="auto">
            <a:xfrm>
              <a:off x="4218" y="2774"/>
              <a:ext cx="105" cy="96"/>
            </a:xfrm>
            <a:custGeom>
              <a:avLst/>
              <a:gdLst>
                <a:gd name="T0" fmla="*/ 3 w 209"/>
                <a:gd name="T1" fmla="*/ 1 h 193"/>
                <a:gd name="T2" fmla="*/ 3 w 209"/>
                <a:gd name="T3" fmla="*/ 1 h 193"/>
                <a:gd name="T4" fmla="*/ 3 w 209"/>
                <a:gd name="T5" fmla="*/ 1 h 193"/>
                <a:gd name="T6" fmla="*/ 3 w 209"/>
                <a:gd name="T7" fmla="*/ 1 h 193"/>
                <a:gd name="T8" fmla="*/ 3 w 209"/>
                <a:gd name="T9" fmla="*/ 1 h 193"/>
                <a:gd name="T10" fmla="*/ 3 w 209"/>
                <a:gd name="T11" fmla="*/ 1 h 193"/>
                <a:gd name="T12" fmla="*/ 4 w 209"/>
                <a:gd name="T13" fmla="*/ 1 h 193"/>
                <a:gd name="T14" fmla="*/ 4 w 209"/>
                <a:gd name="T15" fmla="*/ 1 h 193"/>
                <a:gd name="T16" fmla="*/ 3 w 209"/>
                <a:gd name="T17" fmla="*/ 1 h 193"/>
                <a:gd name="T18" fmla="*/ 3 w 209"/>
                <a:gd name="T19" fmla="*/ 1 h 193"/>
                <a:gd name="T20" fmla="*/ 3 w 209"/>
                <a:gd name="T21" fmla="*/ 1 h 193"/>
                <a:gd name="T22" fmla="*/ 3 w 209"/>
                <a:gd name="T23" fmla="*/ 1 h 193"/>
                <a:gd name="T24" fmla="*/ 2 w 209"/>
                <a:gd name="T25" fmla="*/ 3 h 193"/>
                <a:gd name="T26" fmla="*/ 2 w 209"/>
                <a:gd name="T27" fmla="*/ 0 h 193"/>
                <a:gd name="T28" fmla="*/ 1 w 209"/>
                <a:gd name="T29" fmla="*/ 1 h 193"/>
                <a:gd name="T30" fmla="*/ 1 w 209"/>
                <a:gd name="T31" fmla="*/ 1 h 193"/>
                <a:gd name="T32" fmla="*/ 1 w 209"/>
                <a:gd name="T33" fmla="*/ 1 h 193"/>
                <a:gd name="T34" fmla="*/ 1 w 209"/>
                <a:gd name="T35" fmla="*/ 1 h 193"/>
                <a:gd name="T36" fmla="*/ 1 w 209"/>
                <a:gd name="T37" fmla="*/ 2 h 193"/>
                <a:gd name="T38" fmla="*/ 1 w 209"/>
                <a:gd name="T39" fmla="*/ 2 h 193"/>
                <a:gd name="T40" fmla="*/ 1 w 209"/>
                <a:gd name="T41" fmla="*/ 1 h 193"/>
                <a:gd name="T42" fmla="*/ 1 w 209"/>
                <a:gd name="T43" fmla="*/ 1 h 193"/>
                <a:gd name="T44" fmla="*/ 1 w 209"/>
                <a:gd name="T45" fmla="*/ 1 h 193"/>
                <a:gd name="T46" fmla="*/ 1 w 209"/>
                <a:gd name="T47" fmla="*/ 1 h 193"/>
                <a:gd name="T48" fmla="*/ 1 w 209"/>
                <a:gd name="T49" fmla="*/ 1 h 193"/>
                <a:gd name="T50" fmla="*/ 1 w 209"/>
                <a:gd name="T51" fmla="*/ 1 h 193"/>
                <a:gd name="T52" fmla="*/ 2 w 209"/>
                <a:gd name="T53" fmla="*/ 0 h 193"/>
                <a:gd name="T54" fmla="*/ 2 w 209"/>
                <a:gd name="T55" fmla="*/ 0 h 193"/>
                <a:gd name="T56" fmla="*/ 2 w 209"/>
                <a:gd name="T57" fmla="*/ 0 h 193"/>
                <a:gd name="T58" fmla="*/ 2 w 209"/>
                <a:gd name="T59" fmla="*/ 0 h 193"/>
                <a:gd name="T60" fmla="*/ 2 w 209"/>
                <a:gd name="T61" fmla="*/ 0 h 193"/>
                <a:gd name="T62" fmla="*/ 2 w 209"/>
                <a:gd name="T63" fmla="*/ 0 h 193"/>
                <a:gd name="T64" fmla="*/ 2 w 209"/>
                <a:gd name="T65" fmla="*/ 2 h 19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9"/>
                <a:gd name="T100" fmla="*/ 0 h 193"/>
                <a:gd name="T101" fmla="*/ 209 w 209"/>
                <a:gd name="T102" fmla="*/ 193 h 19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9" h="193">
                  <a:moveTo>
                    <a:pt x="117" y="156"/>
                  </a:moveTo>
                  <a:lnTo>
                    <a:pt x="162" y="109"/>
                  </a:lnTo>
                  <a:lnTo>
                    <a:pt x="166" y="105"/>
                  </a:lnTo>
                  <a:lnTo>
                    <a:pt x="168" y="102"/>
                  </a:lnTo>
                  <a:lnTo>
                    <a:pt x="171" y="98"/>
                  </a:lnTo>
                  <a:lnTo>
                    <a:pt x="172" y="95"/>
                  </a:lnTo>
                  <a:lnTo>
                    <a:pt x="173" y="92"/>
                  </a:lnTo>
                  <a:lnTo>
                    <a:pt x="175" y="89"/>
                  </a:lnTo>
                  <a:lnTo>
                    <a:pt x="173" y="84"/>
                  </a:lnTo>
                  <a:lnTo>
                    <a:pt x="172" y="81"/>
                  </a:lnTo>
                  <a:lnTo>
                    <a:pt x="170" y="77"/>
                  </a:lnTo>
                  <a:lnTo>
                    <a:pt x="167" y="72"/>
                  </a:lnTo>
                  <a:lnTo>
                    <a:pt x="172" y="68"/>
                  </a:lnTo>
                  <a:lnTo>
                    <a:pt x="209" y="104"/>
                  </a:lnTo>
                  <a:lnTo>
                    <a:pt x="204" y="109"/>
                  </a:lnTo>
                  <a:lnTo>
                    <a:pt x="199" y="106"/>
                  </a:lnTo>
                  <a:lnTo>
                    <a:pt x="195" y="105"/>
                  </a:lnTo>
                  <a:lnTo>
                    <a:pt x="192" y="104"/>
                  </a:lnTo>
                  <a:lnTo>
                    <a:pt x="189" y="103"/>
                  </a:lnTo>
                  <a:lnTo>
                    <a:pt x="185" y="104"/>
                  </a:lnTo>
                  <a:lnTo>
                    <a:pt x="182" y="105"/>
                  </a:lnTo>
                  <a:lnTo>
                    <a:pt x="180" y="106"/>
                  </a:lnTo>
                  <a:lnTo>
                    <a:pt x="177" y="108"/>
                  </a:lnTo>
                  <a:lnTo>
                    <a:pt x="173" y="111"/>
                  </a:lnTo>
                  <a:lnTo>
                    <a:pt x="169" y="115"/>
                  </a:lnTo>
                  <a:lnTo>
                    <a:pt x="94" y="193"/>
                  </a:lnTo>
                  <a:lnTo>
                    <a:pt x="81" y="182"/>
                  </a:lnTo>
                  <a:lnTo>
                    <a:pt x="102" y="44"/>
                  </a:lnTo>
                  <a:lnTo>
                    <a:pt x="50" y="98"/>
                  </a:lnTo>
                  <a:lnTo>
                    <a:pt x="46" y="103"/>
                  </a:lnTo>
                  <a:lnTo>
                    <a:pt x="42" y="107"/>
                  </a:lnTo>
                  <a:lnTo>
                    <a:pt x="39" y="110"/>
                  </a:lnTo>
                  <a:lnTo>
                    <a:pt x="38" y="115"/>
                  </a:lnTo>
                  <a:lnTo>
                    <a:pt x="37" y="118"/>
                  </a:lnTo>
                  <a:lnTo>
                    <a:pt x="37" y="121"/>
                  </a:lnTo>
                  <a:lnTo>
                    <a:pt x="38" y="124"/>
                  </a:lnTo>
                  <a:lnTo>
                    <a:pt x="39" y="129"/>
                  </a:lnTo>
                  <a:lnTo>
                    <a:pt x="41" y="133"/>
                  </a:lnTo>
                  <a:lnTo>
                    <a:pt x="45" y="137"/>
                  </a:lnTo>
                  <a:lnTo>
                    <a:pt x="39" y="143"/>
                  </a:lnTo>
                  <a:lnTo>
                    <a:pt x="0" y="104"/>
                  </a:lnTo>
                  <a:lnTo>
                    <a:pt x="6" y="98"/>
                  </a:lnTo>
                  <a:lnTo>
                    <a:pt x="10" y="102"/>
                  </a:lnTo>
                  <a:lnTo>
                    <a:pt x="14" y="104"/>
                  </a:lnTo>
                  <a:lnTo>
                    <a:pt x="17" y="105"/>
                  </a:lnTo>
                  <a:lnTo>
                    <a:pt x="21" y="105"/>
                  </a:lnTo>
                  <a:lnTo>
                    <a:pt x="24" y="105"/>
                  </a:lnTo>
                  <a:lnTo>
                    <a:pt x="26" y="104"/>
                  </a:lnTo>
                  <a:lnTo>
                    <a:pt x="29" y="103"/>
                  </a:lnTo>
                  <a:lnTo>
                    <a:pt x="33" y="101"/>
                  </a:lnTo>
                  <a:lnTo>
                    <a:pt x="36" y="97"/>
                  </a:lnTo>
                  <a:lnTo>
                    <a:pt x="39" y="94"/>
                  </a:lnTo>
                  <a:lnTo>
                    <a:pt x="102" y="29"/>
                  </a:lnTo>
                  <a:lnTo>
                    <a:pt x="103" y="26"/>
                  </a:lnTo>
                  <a:lnTo>
                    <a:pt x="103" y="24"/>
                  </a:lnTo>
                  <a:lnTo>
                    <a:pt x="103" y="22"/>
                  </a:lnTo>
                  <a:lnTo>
                    <a:pt x="102" y="19"/>
                  </a:lnTo>
                  <a:lnTo>
                    <a:pt x="102" y="16"/>
                  </a:lnTo>
                  <a:lnTo>
                    <a:pt x="101" y="14"/>
                  </a:lnTo>
                  <a:lnTo>
                    <a:pt x="101" y="12"/>
                  </a:lnTo>
                  <a:lnTo>
                    <a:pt x="100" y="10"/>
                  </a:lnTo>
                  <a:lnTo>
                    <a:pt x="99" y="7"/>
                  </a:lnTo>
                  <a:lnTo>
                    <a:pt x="97" y="5"/>
                  </a:lnTo>
                  <a:lnTo>
                    <a:pt x="102" y="0"/>
                  </a:lnTo>
                  <a:lnTo>
                    <a:pt x="136" y="33"/>
                  </a:lnTo>
                  <a:lnTo>
                    <a:pt x="117" y="15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87" name="Freeform 1163"/>
            <p:cNvSpPr>
              <a:spLocks/>
            </p:cNvSpPr>
            <p:nvPr/>
          </p:nvSpPr>
          <p:spPr bwMode="auto">
            <a:xfrm>
              <a:off x="4272" y="2835"/>
              <a:ext cx="93" cy="91"/>
            </a:xfrm>
            <a:custGeom>
              <a:avLst/>
              <a:gdLst>
                <a:gd name="T0" fmla="*/ 0 w 188"/>
                <a:gd name="T1" fmla="*/ 1 h 182"/>
                <a:gd name="T2" fmla="*/ 0 w 188"/>
                <a:gd name="T3" fmla="*/ 1 h 182"/>
                <a:gd name="T4" fmla="*/ 0 w 188"/>
                <a:gd name="T5" fmla="*/ 1 h 182"/>
                <a:gd name="T6" fmla="*/ 0 w 188"/>
                <a:gd name="T7" fmla="*/ 1 h 182"/>
                <a:gd name="T8" fmla="*/ 0 w 188"/>
                <a:gd name="T9" fmla="*/ 1 h 182"/>
                <a:gd name="T10" fmla="*/ 1 w 188"/>
                <a:gd name="T11" fmla="*/ 1 h 182"/>
                <a:gd name="T12" fmla="*/ 1 w 188"/>
                <a:gd name="T13" fmla="*/ 1 h 182"/>
                <a:gd name="T14" fmla="*/ 1 w 188"/>
                <a:gd name="T15" fmla="*/ 1 h 182"/>
                <a:gd name="T16" fmla="*/ 1 w 188"/>
                <a:gd name="T17" fmla="*/ 1 h 182"/>
                <a:gd name="T18" fmla="*/ 1 w 188"/>
                <a:gd name="T19" fmla="*/ 1 h 182"/>
                <a:gd name="T20" fmla="*/ 1 w 188"/>
                <a:gd name="T21" fmla="*/ 1 h 182"/>
                <a:gd name="T22" fmla="*/ 2 w 188"/>
                <a:gd name="T23" fmla="*/ 1 h 182"/>
                <a:gd name="T24" fmla="*/ 2 w 188"/>
                <a:gd name="T25" fmla="*/ 1 h 182"/>
                <a:gd name="T26" fmla="*/ 2 w 188"/>
                <a:gd name="T27" fmla="*/ 1 h 182"/>
                <a:gd name="T28" fmla="*/ 2 w 188"/>
                <a:gd name="T29" fmla="*/ 1 h 182"/>
                <a:gd name="T30" fmla="*/ 2 w 188"/>
                <a:gd name="T31" fmla="*/ 1 h 182"/>
                <a:gd name="T32" fmla="*/ 2 w 188"/>
                <a:gd name="T33" fmla="*/ 1 h 182"/>
                <a:gd name="T34" fmla="*/ 2 w 188"/>
                <a:gd name="T35" fmla="*/ 1 h 182"/>
                <a:gd name="T36" fmla="*/ 2 w 188"/>
                <a:gd name="T37" fmla="*/ 1 h 182"/>
                <a:gd name="T38" fmla="*/ 2 w 188"/>
                <a:gd name="T39" fmla="*/ 1 h 182"/>
                <a:gd name="T40" fmla="*/ 2 w 188"/>
                <a:gd name="T41" fmla="*/ 1 h 182"/>
                <a:gd name="T42" fmla="*/ 2 w 188"/>
                <a:gd name="T43" fmla="*/ 1 h 182"/>
                <a:gd name="T44" fmla="*/ 1 w 188"/>
                <a:gd name="T45" fmla="*/ 1 h 182"/>
                <a:gd name="T46" fmla="*/ 1 w 188"/>
                <a:gd name="T47" fmla="*/ 1 h 182"/>
                <a:gd name="T48" fmla="*/ 1 w 188"/>
                <a:gd name="T49" fmla="*/ 1 h 182"/>
                <a:gd name="T50" fmla="*/ 1 w 188"/>
                <a:gd name="T51" fmla="*/ 1 h 182"/>
                <a:gd name="T52" fmla="*/ 1 w 188"/>
                <a:gd name="T53" fmla="*/ 1 h 182"/>
                <a:gd name="T54" fmla="*/ 1 w 188"/>
                <a:gd name="T55" fmla="*/ 1 h 182"/>
                <a:gd name="T56" fmla="*/ 2 w 188"/>
                <a:gd name="T57" fmla="*/ 1 h 182"/>
                <a:gd name="T58" fmla="*/ 1 w 188"/>
                <a:gd name="T59" fmla="*/ 3 h 182"/>
                <a:gd name="T60" fmla="*/ 1 w 188"/>
                <a:gd name="T61" fmla="*/ 2 h 182"/>
                <a:gd name="T62" fmla="*/ 1 w 188"/>
                <a:gd name="T63" fmla="*/ 1 h 182"/>
                <a:gd name="T64" fmla="*/ 1 w 188"/>
                <a:gd name="T65" fmla="*/ 1 h 182"/>
                <a:gd name="T66" fmla="*/ 1 w 188"/>
                <a:gd name="T67" fmla="*/ 1 h 182"/>
                <a:gd name="T68" fmla="*/ 1 w 188"/>
                <a:gd name="T69" fmla="*/ 1 h 182"/>
                <a:gd name="T70" fmla="*/ 1 w 188"/>
                <a:gd name="T71" fmla="*/ 1 h 182"/>
                <a:gd name="T72" fmla="*/ 0 w 188"/>
                <a:gd name="T73" fmla="*/ 1 h 182"/>
                <a:gd name="T74" fmla="*/ 0 w 188"/>
                <a:gd name="T75" fmla="*/ 1 h 182"/>
                <a:gd name="T76" fmla="*/ 0 w 188"/>
                <a:gd name="T77" fmla="*/ 1 h 182"/>
                <a:gd name="T78" fmla="*/ 0 w 188"/>
                <a:gd name="T79" fmla="*/ 1 h 182"/>
                <a:gd name="T80" fmla="*/ 0 w 188"/>
                <a:gd name="T81" fmla="*/ 3 h 182"/>
                <a:gd name="T82" fmla="*/ 0 w 188"/>
                <a:gd name="T83" fmla="*/ 3 h 182"/>
                <a:gd name="T84" fmla="*/ 0 w 188"/>
                <a:gd name="T85" fmla="*/ 3 h 182"/>
                <a:gd name="T86" fmla="*/ 1 w 188"/>
                <a:gd name="T87" fmla="*/ 3 h 182"/>
                <a:gd name="T88" fmla="*/ 1 w 188"/>
                <a:gd name="T89" fmla="*/ 3 h 182"/>
                <a:gd name="T90" fmla="*/ 1 w 188"/>
                <a:gd name="T91" fmla="*/ 3 h 182"/>
                <a:gd name="T92" fmla="*/ 1 w 188"/>
                <a:gd name="T93" fmla="*/ 3 h 182"/>
                <a:gd name="T94" fmla="*/ 0 w 188"/>
                <a:gd name="T95" fmla="*/ 1 h 182"/>
                <a:gd name="T96" fmla="*/ 0 w 188"/>
                <a:gd name="T97" fmla="*/ 1 h 18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88"/>
                <a:gd name="T148" fmla="*/ 0 h 182"/>
                <a:gd name="T149" fmla="*/ 188 w 188"/>
                <a:gd name="T150" fmla="*/ 182 h 18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88" h="182">
                  <a:moveTo>
                    <a:pt x="5" y="83"/>
                  </a:moveTo>
                  <a:lnTo>
                    <a:pt x="8" y="86"/>
                  </a:lnTo>
                  <a:lnTo>
                    <a:pt x="10" y="88"/>
                  </a:lnTo>
                  <a:lnTo>
                    <a:pt x="12" y="90"/>
                  </a:lnTo>
                  <a:lnTo>
                    <a:pt x="14" y="91"/>
                  </a:lnTo>
                  <a:lnTo>
                    <a:pt x="18" y="92"/>
                  </a:lnTo>
                  <a:lnTo>
                    <a:pt x="20" y="92"/>
                  </a:lnTo>
                  <a:lnTo>
                    <a:pt x="22" y="91"/>
                  </a:lnTo>
                  <a:lnTo>
                    <a:pt x="25" y="90"/>
                  </a:lnTo>
                  <a:lnTo>
                    <a:pt x="29" y="88"/>
                  </a:lnTo>
                  <a:lnTo>
                    <a:pt x="32" y="86"/>
                  </a:lnTo>
                  <a:lnTo>
                    <a:pt x="107" y="32"/>
                  </a:lnTo>
                  <a:lnTo>
                    <a:pt x="110" y="28"/>
                  </a:lnTo>
                  <a:lnTo>
                    <a:pt x="112" y="26"/>
                  </a:lnTo>
                  <a:lnTo>
                    <a:pt x="114" y="23"/>
                  </a:lnTo>
                  <a:lnTo>
                    <a:pt x="115" y="21"/>
                  </a:lnTo>
                  <a:lnTo>
                    <a:pt x="116" y="19"/>
                  </a:lnTo>
                  <a:lnTo>
                    <a:pt x="116" y="15"/>
                  </a:lnTo>
                  <a:lnTo>
                    <a:pt x="115" y="12"/>
                  </a:lnTo>
                  <a:lnTo>
                    <a:pt x="114" y="10"/>
                  </a:lnTo>
                  <a:lnTo>
                    <a:pt x="112" y="7"/>
                  </a:lnTo>
                  <a:lnTo>
                    <a:pt x="110" y="2"/>
                  </a:lnTo>
                  <a:lnTo>
                    <a:pt x="114" y="0"/>
                  </a:lnTo>
                  <a:lnTo>
                    <a:pt x="188" y="97"/>
                  </a:lnTo>
                  <a:lnTo>
                    <a:pt x="164" y="127"/>
                  </a:lnTo>
                  <a:lnTo>
                    <a:pt x="159" y="125"/>
                  </a:lnTo>
                  <a:lnTo>
                    <a:pt x="161" y="118"/>
                  </a:lnTo>
                  <a:lnTo>
                    <a:pt x="162" y="112"/>
                  </a:lnTo>
                  <a:lnTo>
                    <a:pt x="162" y="104"/>
                  </a:lnTo>
                  <a:lnTo>
                    <a:pt x="163" y="98"/>
                  </a:lnTo>
                  <a:lnTo>
                    <a:pt x="162" y="91"/>
                  </a:lnTo>
                  <a:lnTo>
                    <a:pt x="161" y="85"/>
                  </a:lnTo>
                  <a:lnTo>
                    <a:pt x="160" y="78"/>
                  </a:lnTo>
                  <a:lnTo>
                    <a:pt x="157" y="72"/>
                  </a:lnTo>
                  <a:lnTo>
                    <a:pt x="154" y="65"/>
                  </a:lnTo>
                  <a:lnTo>
                    <a:pt x="151" y="60"/>
                  </a:lnTo>
                  <a:lnTo>
                    <a:pt x="148" y="57"/>
                  </a:lnTo>
                  <a:lnTo>
                    <a:pt x="146" y="53"/>
                  </a:lnTo>
                  <a:lnTo>
                    <a:pt x="142" y="52"/>
                  </a:lnTo>
                  <a:lnTo>
                    <a:pt x="140" y="51"/>
                  </a:lnTo>
                  <a:lnTo>
                    <a:pt x="138" y="50"/>
                  </a:lnTo>
                  <a:lnTo>
                    <a:pt x="136" y="51"/>
                  </a:lnTo>
                  <a:lnTo>
                    <a:pt x="134" y="52"/>
                  </a:lnTo>
                  <a:lnTo>
                    <a:pt x="130" y="53"/>
                  </a:lnTo>
                  <a:lnTo>
                    <a:pt x="128" y="56"/>
                  </a:lnTo>
                  <a:lnTo>
                    <a:pt x="125" y="58"/>
                  </a:lnTo>
                  <a:lnTo>
                    <a:pt x="94" y="80"/>
                  </a:lnTo>
                  <a:lnTo>
                    <a:pt x="97" y="84"/>
                  </a:lnTo>
                  <a:lnTo>
                    <a:pt x="100" y="88"/>
                  </a:lnTo>
                  <a:lnTo>
                    <a:pt x="102" y="92"/>
                  </a:lnTo>
                  <a:lnTo>
                    <a:pt x="105" y="96"/>
                  </a:lnTo>
                  <a:lnTo>
                    <a:pt x="109" y="98"/>
                  </a:lnTo>
                  <a:lnTo>
                    <a:pt x="112" y="100"/>
                  </a:lnTo>
                  <a:lnTo>
                    <a:pt x="116" y="101"/>
                  </a:lnTo>
                  <a:lnTo>
                    <a:pt x="120" y="101"/>
                  </a:lnTo>
                  <a:lnTo>
                    <a:pt x="125" y="101"/>
                  </a:lnTo>
                  <a:lnTo>
                    <a:pt x="129" y="100"/>
                  </a:lnTo>
                  <a:lnTo>
                    <a:pt x="136" y="99"/>
                  </a:lnTo>
                  <a:lnTo>
                    <a:pt x="140" y="104"/>
                  </a:lnTo>
                  <a:lnTo>
                    <a:pt x="94" y="138"/>
                  </a:lnTo>
                  <a:lnTo>
                    <a:pt x="88" y="132"/>
                  </a:lnTo>
                  <a:lnTo>
                    <a:pt x="92" y="128"/>
                  </a:lnTo>
                  <a:lnTo>
                    <a:pt x="95" y="124"/>
                  </a:lnTo>
                  <a:lnTo>
                    <a:pt x="97" y="119"/>
                  </a:lnTo>
                  <a:lnTo>
                    <a:pt x="98" y="115"/>
                  </a:lnTo>
                  <a:lnTo>
                    <a:pt x="98" y="111"/>
                  </a:lnTo>
                  <a:lnTo>
                    <a:pt x="97" y="107"/>
                  </a:lnTo>
                  <a:lnTo>
                    <a:pt x="96" y="103"/>
                  </a:lnTo>
                  <a:lnTo>
                    <a:pt x="95" y="100"/>
                  </a:lnTo>
                  <a:lnTo>
                    <a:pt x="91" y="96"/>
                  </a:lnTo>
                  <a:lnTo>
                    <a:pt x="88" y="91"/>
                  </a:lnTo>
                  <a:lnTo>
                    <a:pt x="86" y="86"/>
                  </a:lnTo>
                  <a:lnTo>
                    <a:pt x="52" y="112"/>
                  </a:lnTo>
                  <a:lnTo>
                    <a:pt x="49" y="114"/>
                  </a:lnTo>
                  <a:lnTo>
                    <a:pt x="47" y="116"/>
                  </a:lnTo>
                  <a:lnTo>
                    <a:pt x="45" y="117"/>
                  </a:lnTo>
                  <a:lnTo>
                    <a:pt x="44" y="119"/>
                  </a:lnTo>
                  <a:lnTo>
                    <a:pt x="43" y="122"/>
                  </a:lnTo>
                  <a:lnTo>
                    <a:pt x="42" y="124"/>
                  </a:lnTo>
                  <a:lnTo>
                    <a:pt x="43" y="126"/>
                  </a:lnTo>
                  <a:lnTo>
                    <a:pt x="43" y="129"/>
                  </a:lnTo>
                  <a:lnTo>
                    <a:pt x="45" y="132"/>
                  </a:lnTo>
                  <a:lnTo>
                    <a:pt x="47" y="136"/>
                  </a:lnTo>
                  <a:lnTo>
                    <a:pt x="51" y="141"/>
                  </a:lnTo>
                  <a:lnTo>
                    <a:pt x="57" y="145"/>
                  </a:lnTo>
                  <a:lnTo>
                    <a:pt x="62" y="150"/>
                  </a:lnTo>
                  <a:lnTo>
                    <a:pt x="68" y="154"/>
                  </a:lnTo>
                  <a:lnTo>
                    <a:pt x="74" y="157"/>
                  </a:lnTo>
                  <a:lnTo>
                    <a:pt x="81" y="161"/>
                  </a:lnTo>
                  <a:lnTo>
                    <a:pt x="87" y="163"/>
                  </a:lnTo>
                  <a:lnTo>
                    <a:pt x="94" y="164"/>
                  </a:lnTo>
                  <a:lnTo>
                    <a:pt x="100" y="166"/>
                  </a:lnTo>
                  <a:lnTo>
                    <a:pt x="107" y="166"/>
                  </a:lnTo>
                  <a:lnTo>
                    <a:pt x="110" y="171"/>
                  </a:lnTo>
                  <a:lnTo>
                    <a:pt x="71" y="182"/>
                  </a:lnTo>
                  <a:lnTo>
                    <a:pt x="0" y="86"/>
                  </a:lnTo>
                  <a:lnTo>
                    <a:pt x="6" y="84"/>
                  </a:lnTo>
                  <a:lnTo>
                    <a:pt x="5" y="8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88" name="Freeform 1164"/>
            <p:cNvSpPr>
              <a:spLocks/>
            </p:cNvSpPr>
            <p:nvPr/>
          </p:nvSpPr>
          <p:spPr bwMode="auto">
            <a:xfrm>
              <a:off x="4272" y="2835"/>
              <a:ext cx="93" cy="91"/>
            </a:xfrm>
            <a:custGeom>
              <a:avLst/>
              <a:gdLst>
                <a:gd name="T0" fmla="*/ 0 w 188"/>
                <a:gd name="T1" fmla="*/ 1 h 182"/>
                <a:gd name="T2" fmla="*/ 0 w 188"/>
                <a:gd name="T3" fmla="*/ 1 h 182"/>
                <a:gd name="T4" fmla="*/ 0 w 188"/>
                <a:gd name="T5" fmla="*/ 1 h 182"/>
                <a:gd name="T6" fmla="*/ 0 w 188"/>
                <a:gd name="T7" fmla="*/ 1 h 182"/>
                <a:gd name="T8" fmla="*/ 0 w 188"/>
                <a:gd name="T9" fmla="*/ 1 h 182"/>
                <a:gd name="T10" fmla="*/ 1 w 188"/>
                <a:gd name="T11" fmla="*/ 1 h 182"/>
                <a:gd name="T12" fmla="*/ 1 w 188"/>
                <a:gd name="T13" fmla="*/ 1 h 182"/>
                <a:gd name="T14" fmla="*/ 1 w 188"/>
                <a:gd name="T15" fmla="*/ 1 h 182"/>
                <a:gd name="T16" fmla="*/ 1 w 188"/>
                <a:gd name="T17" fmla="*/ 1 h 182"/>
                <a:gd name="T18" fmla="*/ 1 w 188"/>
                <a:gd name="T19" fmla="*/ 1 h 182"/>
                <a:gd name="T20" fmla="*/ 1 w 188"/>
                <a:gd name="T21" fmla="*/ 1 h 182"/>
                <a:gd name="T22" fmla="*/ 2 w 188"/>
                <a:gd name="T23" fmla="*/ 1 h 182"/>
                <a:gd name="T24" fmla="*/ 2 w 188"/>
                <a:gd name="T25" fmla="*/ 1 h 182"/>
                <a:gd name="T26" fmla="*/ 2 w 188"/>
                <a:gd name="T27" fmla="*/ 1 h 182"/>
                <a:gd name="T28" fmla="*/ 2 w 188"/>
                <a:gd name="T29" fmla="*/ 1 h 182"/>
                <a:gd name="T30" fmla="*/ 2 w 188"/>
                <a:gd name="T31" fmla="*/ 1 h 182"/>
                <a:gd name="T32" fmla="*/ 2 w 188"/>
                <a:gd name="T33" fmla="*/ 1 h 182"/>
                <a:gd name="T34" fmla="*/ 2 w 188"/>
                <a:gd name="T35" fmla="*/ 1 h 182"/>
                <a:gd name="T36" fmla="*/ 2 w 188"/>
                <a:gd name="T37" fmla="*/ 1 h 182"/>
                <a:gd name="T38" fmla="*/ 2 w 188"/>
                <a:gd name="T39" fmla="*/ 1 h 182"/>
                <a:gd name="T40" fmla="*/ 2 w 188"/>
                <a:gd name="T41" fmla="*/ 1 h 182"/>
                <a:gd name="T42" fmla="*/ 2 w 188"/>
                <a:gd name="T43" fmla="*/ 1 h 182"/>
                <a:gd name="T44" fmla="*/ 1 w 188"/>
                <a:gd name="T45" fmla="*/ 1 h 182"/>
                <a:gd name="T46" fmla="*/ 1 w 188"/>
                <a:gd name="T47" fmla="*/ 1 h 182"/>
                <a:gd name="T48" fmla="*/ 1 w 188"/>
                <a:gd name="T49" fmla="*/ 1 h 182"/>
                <a:gd name="T50" fmla="*/ 1 w 188"/>
                <a:gd name="T51" fmla="*/ 1 h 182"/>
                <a:gd name="T52" fmla="*/ 1 w 188"/>
                <a:gd name="T53" fmla="*/ 1 h 182"/>
                <a:gd name="T54" fmla="*/ 1 w 188"/>
                <a:gd name="T55" fmla="*/ 1 h 182"/>
                <a:gd name="T56" fmla="*/ 2 w 188"/>
                <a:gd name="T57" fmla="*/ 1 h 182"/>
                <a:gd name="T58" fmla="*/ 1 w 188"/>
                <a:gd name="T59" fmla="*/ 3 h 182"/>
                <a:gd name="T60" fmla="*/ 1 w 188"/>
                <a:gd name="T61" fmla="*/ 2 h 182"/>
                <a:gd name="T62" fmla="*/ 1 w 188"/>
                <a:gd name="T63" fmla="*/ 1 h 182"/>
                <a:gd name="T64" fmla="*/ 1 w 188"/>
                <a:gd name="T65" fmla="*/ 1 h 182"/>
                <a:gd name="T66" fmla="*/ 1 w 188"/>
                <a:gd name="T67" fmla="*/ 1 h 182"/>
                <a:gd name="T68" fmla="*/ 1 w 188"/>
                <a:gd name="T69" fmla="*/ 1 h 182"/>
                <a:gd name="T70" fmla="*/ 1 w 188"/>
                <a:gd name="T71" fmla="*/ 1 h 182"/>
                <a:gd name="T72" fmla="*/ 0 w 188"/>
                <a:gd name="T73" fmla="*/ 1 h 182"/>
                <a:gd name="T74" fmla="*/ 0 w 188"/>
                <a:gd name="T75" fmla="*/ 1 h 182"/>
                <a:gd name="T76" fmla="*/ 0 w 188"/>
                <a:gd name="T77" fmla="*/ 1 h 182"/>
                <a:gd name="T78" fmla="*/ 0 w 188"/>
                <a:gd name="T79" fmla="*/ 1 h 182"/>
                <a:gd name="T80" fmla="*/ 0 w 188"/>
                <a:gd name="T81" fmla="*/ 3 h 182"/>
                <a:gd name="T82" fmla="*/ 0 w 188"/>
                <a:gd name="T83" fmla="*/ 3 h 182"/>
                <a:gd name="T84" fmla="*/ 0 w 188"/>
                <a:gd name="T85" fmla="*/ 3 h 182"/>
                <a:gd name="T86" fmla="*/ 1 w 188"/>
                <a:gd name="T87" fmla="*/ 3 h 182"/>
                <a:gd name="T88" fmla="*/ 1 w 188"/>
                <a:gd name="T89" fmla="*/ 3 h 182"/>
                <a:gd name="T90" fmla="*/ 1 w 188"/>
                <a:gd name="T91" fmla="*/ 3 h 182"/>
                <a:gd name="T92" fmla="*/ 1 w 188"/>
                <a:gd name="T93" fmla="*/ 3 h 182"/>
                <a:gd name="T94" fmla="*/ 0 w 188"/>
                <a:gd name="T95" fmla="*/ 1 h 182"/>
                <a:gd name="T96" fmla="*/ 0 w 188"/>
                <a:gd name="T97" fmla="*/ 1 h 18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88"/>
                <a:gd name="T148" fmla="*/ 0 h 182"/>
                <a:gd name="T149" fmla="*/ 188 w 188"/>
                <a:gd name="T150" fmla="*/ 182 h 18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88" h="182">
                  <a:moveTo>
                    <a:pt x="5" y="83"/>
                  </a:moveTo>
                  <a:lnTo>
                    <a:pt x="8" y="86"/>
                  </a:lnTo>
                  <a:lnTo>
                    <a:pt x="10" y="88"/>
                  </a:lnTo>
                  <a:lnTo>
                    <a:pt x="12" y="90"/>
                  </a:lnTo>
                  <a:lnTo>
                    <a:pt x="14" y="91"/>
                  </a:lnTo>
                  <a:lnTo>
                    <a:pt x="18" y="92"/>
                  </a:lnTo>
                  <a:lnTo>
                    <a:pt x="20" y="92"/>
                  </a:lnTo>
                  <a:lnTo>
                    <a:pt x="22" y="91"/>
                  </a:lnTo>
                  <a:lnTo>
                    <a:pt x="25" y="90"/>
                  </a:lnTo>
                  <a:lnTo>
                    <a:pt x="29" y="88"/>
                  </a:lnTo>
                  <a:lnTo>
                    <a:pt x="32" y="86"/>
                  </a:lnTo>
                  <a:lnTo>
                    <a:pt x="107" y="32"/>
                  </a:lnTo>
                  <a:lnTo>
                    <a:pt x="110" y="28"/>
                  </a:lnTo>
                  <a:lnTo>
                    <a:pt x="112" y="26"/>
                  </a:lnTo>
                  <a:lnTo>
                    <a:pt x="114" y="23"/>
                  </a:lnTo>
                  <a:lnTo>
                    <a:pt x="115" y="21"/>
                  </a:lnTo>
                  <a:lnTo>
                    <a:pt x="116" y="19"/>
                  </a:lnTo>
                  <a:lnTo>
                    <a:pt x="116" y="15"/>
                  </a:lnTo>
                  <a:lnTo>
                    <a:pt x="115" y="12"/>
                  </a:lnTo>
                  <a:lnTo>
                    <a:pt x="114" y="10"/>
                  </a:lnTo>
                  <a:lnTo>
                    <a:pt x="112" y="7"/>
                  </a:lnTo>
                  <a:lnTo>
                    <a:pt x="110" y="2"/>
                  </a:lnTo>
                  <a:lnTo>
                    <a:pt x="114" y="0"/>
                  </a:lnTo>
                  <a:lnTo>
                    <a:pt x="188" y="97"/>
                  </a:lnTo>
                  <a:lnTo>
                    <a:pt x="164" y="127"/>
                  </a:lnTo>
                  <a:lnTo>
                    <a:pt x="159" y="125"/>
                  </a:lnTo>
                  <a:lnTo>
                    <a:pt x="161" y="118"/>
                  </a:lnTo>
                  <a:lnTo>
                    <a:pt x="162" y="112"/>
                  </a:lnTo>
                  <a:lnTo>
                    <a:pt x="162" y="104"/>
                  </a:lnTo>
                  <a:lnTo>
                    <a:pt x="163" y="98"/>
                  </a:lnTo>
                  <a:lnTo>
                    <a:pt x="162" y="91"/>
                  </a:lnTo>
                  <a:lnTo>
                    <a:pt x="161" y="85"/>
                  </a:lnTo>
                  <a:lnTo>
                    <a:pt x="160" y="78"/>
                  </a:lnTo>
                  <a:lnTo>
                    <a:pt x="157" y="72"/>
                  </a:lnTo>
                  <a:lnTo>
                    <a:pt x="154" y="65"/>
                  </a:lnTo>
                  <a:lnTo>
                    <a:pt x="151" y="60"/>
                  </a:lnTo>
                  <a:lnTo>
                    <a:pt x="148" y="57"/>
                  </a:lnTo>
                  <a:lnTo>
                    <a:pt x="146" y="53"/>
                  </a:lnTo>
                  <a:lnTo>
                    <a:pt x="142" y="52"/>
                  </a:lnTo>
                  <a:lnTo>
                    <a:pt x="140" y="51"/>
                  </a:lnTo>
                  <a:lnTo>
                    <a:pt x="138" y="50"/>
                  </a:lnTo>
                  <a:lnTo>
                    <a:pt x="136" y="51"/>
                  </a:lnTo>
                  <a:lnTo>
                    <a:pt x="134" y="52"/>
                  </a:lnTo>
                  <a:lnTo>
                    <a:pt x="130" y="53"/>
                  </a:lnTo>
                  <a:lnTo>
                    <a:pt x="128" y="56"/>
                  </a:lnTo>
                  <a:lnTo>
                    <a:pt x="125" y="58"/>
                  </a:lnTo>
                  <a:lnTo>
                    <a:pt x="94" y="80"/>
                  </a:lnTo>
                  <a:lnTo>
                    <a:pt x="97" y="84"/>
                  </a:lnTo>
                  <a:lnTo>
                    <a:pt x="100" y="88"/>
                  </a:lnTo>
                  <a:lnTo>
                    <a:pt x="102" y="92"/>
                  </a:lnTo>
                  <a:lnTo>
                    <a:pt x="105" y="96"/>
                  </a:lnTo>
                  <a:lnTo>
                    <a:pt x="109" y="98"/>
                  </a:lnTo>
                  <a:lnTo>
                    <a:pt x="112" y="100"/>
                  </a:lnTo>
                  <a:lnTo>
                    <a:pt x="116" y="101"/>
                  </a:lnTo>
                  <a:lnTo>
                    <a:pt x="120" y="101"/>
                  </a:lnTo>
                  <a:lnTo>
                    <a:pt x="125" y="101"/>
                  </a:lnTo>
                  <a:lnTo>
                    <a:pt x="129" y="100"/>
                  </a:lnTo>
                  <a:lnTo>
                    <a:pt x="136" y="99"/>
                  </a:lnTo>
                  <a:lnTo>
                    <a:pt x="140" y="104"/>
                  </a:lnTo>
                  <a:lnTo>
                    <a:pt x="94" y="138"/>
                  </a:lnTo>
                  <a:lnTo>
                    <a:pt x="88" y="132"/>
                  </a:lnTo>
                  <a:lnTo>
                    <a:pt x="92" y="128"/>
                  </a:lnTo>
                  <a:lnTo>
                    <a:pt x="95" y="124"/>
                  </a:lnTo>
                  <a:lnTo>
                    <a:pt x="97" y="119"/>
                  </a:lnTo>
                  <a:lnTo>
                    <a:pt x="98" y="115"/>
                  </a:lnTo>
                  <a:lnTo>
                    <a:pt x="98" y="111"/>
                  </a:lnTo>
                  <a:lnTo>
                    <a:pt x="97" y="107"/>
                  </a:lnTo>
                  <a:lnTo>
                    <a:pt x="96" y="103"/>
                  </a:lnTo>
                  <a:lnTo>
                    <a:pt x="95" y="100"/>
                  </a:lnTo>
                  <a:lnTo>
                    <a:pt x="91" y="96"/>
                  </a:lnTo>
                  <a:lnTo>
                    <a:pt x="88" y="91"/>
                  </a:lnTo>
                  <a:lnTo>
                    <a:pt x="86" y="86"/>
                  </a:lnTo>
                  <a:lnTo>
                    <a:pt x="52" y="112"/>
                  </a:lnTo>
                  <a:lnTo>
                    <a:pt x="49" y="114"/>
                  </a:lnTo>
                  <a:lnTo>
                    <a:pt x="47" y="116"/>
                  </a:lnTo>
                  <a:lnTo>
                    <a:pt x="45" y="117"/>
                  </a:lnTo>
                  <a:lnTo>
                    <a:pt x="44" y="119"/>
                  </a:lnTo>
                  <a:lnTo>
                    <a:pt x="43" y="122"/>
                  </a:lnTo>
                  <a:lnTo>
                    <a:pt x="42" y="124"/>
                  </a:lnTo>
                  <a:lnTo>
                    <a:pt x="43" y="126"/>
                  </a:lnTo>
                  <a:lnTo>
                    <a:pt x="43" y="129"/>
                  </a:lnTo>
                  <a:lnTo>
                    <a:pt x="45" y="132"/>
                  </a:lnTo>
                  <a:lnTo>
                    <a:pt x="47" y="136"/>
                  </a:lnTo>
                  <a:lnTo>
                    <a:pt x="51" y="141"/>
                  </a:lnTo>
                  <a:lnTo>
                    <a:pt x="57" y="145"/>
                  </a:lnTo>
                  <a:lnTo>
                    <a:pt x="62" y="150"/>
                  </a:lnTo>
                  <a:lnTo>
                    <a:pt x="68" y="154"/>
                  </a:lnTo>
                  <a:lnTo>
                    <a:pt x="74" y="157"/>
                  </a:lnTo>
                  <a:lnTo>
                    <a:pt x="81" y="161"/>
                  </a:lnTo>
                  <a:lnTo>
                    <a:pt x="87" y="163"/>
                  </a:lnTo>
                  <a:lnTo>
                    <a:pt x="94" y="164"/>
                  </a:lnTo>
                  <a:lnTo>
                    <a:pt x="100" y="166"/>
                  </a:lnTo>
                  <a:lnTo>
                    <a:pt x="107" y="166"/>
                  </a:lnTo>
                  <a:lnTo>
                    <a:pt x="110" y="171"/>
                  </a:lnTo>
                  <a:lnTo>
                    <a:pt x="71" y="182"/>
                  </a:lnTo>
                  <a:lnTo>
                    <a:pt x="0" y="86"/>
                  </a:lnTo>
                  <a:lnTo>
                    <a:pt x="6" y="8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89" name="Freeform 1165"/>
            <p:cNvSpPr>
              <a:spLocks/>
            </p:cNvSpPr>
            <p:nvPr/>
          </p:nvSpPr>
          <p:spPr bwMode="auto">
            <a:xfrm>
              <a:off x="4312" y="2898"/>
              <a:ext cx="87" cy="100"/>
            </a:xfrm>
            <a:custGeom>
              <a:avLst/>
              <a:gdLst>
                <a:gd name="T0" fmla="*/ 3 w 174"/>
                <a:gd name="T1" fmla="*/ 1 h 198"/>
                <a:gd name="T2" fmla="*/ 3 w 174"/>
                <a:gd name="T3" fmla="*/ 1 h 198"/>
                <a:gd name="T4" fmla="*/ 3 w 174"/>
                <a:gd name="T5" fmla="*/ 1 h 198"/>
                <a:gd name="T6" fmla="*/ 3 w 174"/>
                <a:gd name="T7" fmla="*/ 1 h 198"/>
                <a:gd name="T8" fmla="*/ 3 w 174"/>
                <a:gd name="T9" fmla="*/ 2 h 198"/>
                <a:gd name="T10" fmla="*/ 3 w 174"/>
                <a:gd name="T11" fmla="*/ 2 h 198"/>
                <a:gd name="T12" fmla="*/ 3 w 174"/>
                <a:gd name="T13" fmla="*/ 2 h 198"/>
                <a:gd name="T14" fmla="*/ 3 w 174"/>
                <a:gd name="T15" fmla="*/ 2 h 198"/>
                <a:gd name="T16" fmla="*/ 1 w 174"/>
                <a:gd name="T17" fmla="*/ 2 h 198"/>
                <a:gd name="T18" fmla="*/ 1 w 174"/>
                <a:gd name="T19" fmla="*/ 2 h 198"/>
                <a:gd name="T20" fmla="*/ 1 w 174"/>
                <a:gd name="T21" fmla="*/ 2 h 198"/>
                <a:gd name="T22" fmla="*/ 1 w 174"/>
                <a:gd name="T23" fmla="*/ 2 h 198"/>
                <a:gd name="T24" fmla="*/ 1 w 174"/>
                <a:gd name="T25" fmla="*/ 2 h 198"/>
                <a:gd name="T26" fmla="*/ 1 w 174"/>
                <a:gd name="T27" fmla="*/ 2 h 198"/>
                <a:gd name="T28" fmla="*/ 1 w 174"/>
                <a:gd name="T29" fmla="*/ 3 h 198"/>
                <a:gd name="T30" fmla="*/ 1 w 174"/>
                <a:gd name="T31" fmla="*/ 3 h 198"/>
                <a:gd name="T32" fmla="*/ 1 w 174"/>
                <a:gd name="T33" fmla="*/ 3 h 198"/>
                <a:gd name="T34" fmla="*/ 1 w 174"/>
                <a:gd name="T35" fmla="*/ 3 h 198"/>
                <a:gd name="T36" fmla="*/ 1 w 174"/>
                <a:gd name="T37" fmla="*/ 4 h 198"/>
                <a:gd name="T38" fmla="*/ 1 w 174"/>
                <a:gd name="T39" fmla="*/ 3 h 198"/>
                <a:gd name="T40" fmla="*/ 1 w 174"/>
                <a:gd name="T41" fmla="*/ 3 h 198"/>
                <a:gd name="T42" fmla="*/ 1 w 174"/>
                <a:gd name="T43" fmla="*/ 3 h 198"/>
                <a:gd name="T44" fmla="*/ 1 w 174"/>
                <a:gd name="T45" fmla="*/ 3 h 198"/>
                <a:gd name="T46" fmla="*/ 1 w 174"/>
                <a:gd name="T47" fmla="*/ 3 h 198"/>
                <a:gd name="T48" fmla="*/ 1 w 174"/>
                <a:gd name="T49" fmla="*/ 2 h 198"/>
                <a:gd name="T50" fmla="*/ 1 w 174"/>
                <a:gd name="T51" fmla="*/ 2 h 198"/>
                <a:gd name="T52" fmla="*/ 1 w 174"/>
                <a:gd name="T53" fmla="*/ 3 h 198"/>
                <a:gd name="T54" fmla="*/ 3 w 174"/>
                <a:gd name="T55" fmla="*/ 3 h 198"/>
                <a:gd name="T56" fmla="*/ 3 w 174"/>
                <a:gd name="T57" fmla="*/ 3 h 198"/>
                <a:gd name="T58" fmla="*/ 3 w 174"/>
                <a:gd name="T59" fmla="*/ 2 h 198"/>
                <a:gd name="T60" fmla="*/ 3 w 174"/>
                <a:gd name="T61" fmla="*/ 2 h 198"/>
                <a:gd name="T62" fmla="*/ 3 w 174"/>
                <a:gd name="T63" fmla="*/ 2 h 198"/>
                <a:gd name="T64" fmla="*/ 1 w 174"/>
                <a:gd name="T65" fmla="*/ 0 h 198"/>
                <a:gd name="T66" fmla="*/ 1 w 174"/>
                <a:gd name="T67" fmla="*/ 1 h 198"/>
                <a:gd name="T68" fmla="*/ 1 w 174"/>
                <a:gd name="T69" fmla="*/ 1 h 198"/>
                <a:gd name="T70" fmla="*/ 1 w 174"/>
                <a:gd name="T71" fmla="*/ 1 h 198"/>
                <a:gd name="T72" fmla="*/ 1 w 174"/>
                <a:gd name="T73" fmla="*/ 2 h 198"/>
                <a:gd name="T74" fmla="*/ 1 w 174"/>
                <a:gd name="T75" fmla="*/ 2 h 198"/>
                <a:gd name="T76" fmla="*/ 1 w 174"/>
                <a:gd name="T77" fmla="*/ 2 h 198"/>
                <a:gd name="T78" fmla="*/ 1 w 174"/>
                <a:gd name="T79" fmla="*/ 2 h 198"/>
                <a:gd name="T80" fmla="*/ 1 w 174"/>
                <a:gd name="T81" fmla="*/ 3 h 198"/>
                <a:gd name="T82" fmla="*/ 1 w 174"/>
                <a:gd name="T83" fmla="*/ 2 h 198"/>
                <a:gd name="T84" fmla="*/ 1 w 174"/>
                <a:gd name="T85" fmla="*/ 2 h 198"/>
                <a:gd name="T86" fmla="*/ 1 w 174"/>
                <a:gd name="T87" fmla="*/ 2 h 198"/>
                <a:gd name="T88" fmla="*/ 1 w 174"/>
                <a:gd name="T89" fmla="*/ 2 h 19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74"/>
                <a:gd name="T136" fmla="*/ 0 h 198"/>
                <a:gd name="T137" fmla="*/ 174 w 174"/>
                <a:gd name="T138" fmla="*/ 198 h 19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74" h="198">
                  <a:moveTo>
                    <a:pt x="91" y="76"/>
                  </a:moveTo>
                  <a:lnTo>
                    <a:pt x="130" y="57"/>
                  </a:lnTo>
                  <a:lnTo>
                    <a:pt x="133" y="56"/>
                  </a:lnTo>
                  <a:lnTo>
                    <a:pt x="135" y="54"/>
                  </a:lnTo>
                  <a:lnTo>
                    <a:pt x="137" y="53"/>
                  </a:lnTo>
                  <a:lnTo>
                    <a:pt x="139" y="53"/>
                  </a:lnTo>
                  <a:lnTo>
                    <a:pt x="141" y="52"/>
                  </a:lnTo>
                  <a:lnTo>
                    <a:pt x="144" y="53"/>
                  </a:lnTo>
                  <a:lnTo>
                    <a:pt x="145" y="54"/>
                  </a:lnTo>
                  <a:lnTo>
                    <a:pt x="147" y="55"/>
                  </a:lnTo>
                  <a:lnTo>
                    <a:pt x="149" y="57"/>
                  </a:lnTo>
                  <a:lnTo>
                    <a:pt x="151" y="61"/>
                  </a:lnTo>
                  <a:lnTo>
                    <a:pt x="153" y="66"/>
                  </a:lnTo>
                  <a:lnTo>
                    <a:pt x="156" y="71"/>
                  </a:lnTo>
                  <a:lnTo>
                    <a:pt x="157" y="76"/>
                  </a:lnTo>
                  <a:lnTo>
                    <a:pt x="157" y="81"/>
                  </a:lnTo>
                  <a:lnTo>
                    <a:pt x="156" y="86"/>
                  </a:lnTo>
                  <a:lnTo>
                    <a:pt x="154" y="89"/>
                  </a:lnTo>
                  <a:lnTo>
                    <a:pt x="152" y="93"/>
                  </a:lnTo>
                  <a:lnTo>
                    <a:pt x="149" y="96"/>
                  </a:lnTo>
                  <a:lnTo>
                    <a:pt x="146" y="100"/>
                  </a:lnTo>
                  <a:lnTo>
                    <a:pt x="140" y="102"/>
                  </a:lnTo>
                  <a:lnTo>
                    <a:pt x="135" y="105"/>
                  </a:lnTo>
                  <a:lnTo>
                    <a:pt x="131" y="106"/>
                  </a:lnTo>
                  <a:lnTo>
                    <a:pt x="125" y="107"/>
                  </a:lnTo>
                  <a:lnTo>
                    <a:pt x="121" y="106"/>
                  </a:lnTo>
                  <a:lnTo>
                    <a:pt x="117" y="105"/>
                  </a:lnTo>
                  <a:lnTo>
                    <a:pt x="112" y="103"/>
                  </a:lnTo>
                  <a:lnTo>
                    <a:pt x="107" y="99"/>
                  </a:lnTo>
                  <a:lnTo>
                    <a:pt x="102" y="93"/>
                  </a:lnTo>
                  <a:lnTo>
                    <a:pt x="98" y="87"/>
                  </a:lnTo>
                  <a:lnTo>
                    <a:pt x="94" y="79"/>
                  </a:lnTo>
                  <a:lnTo>
                    <a:pt x="91" y="76"/>
                  </a:lnTo>
                  <a:lnTo>
                    <a:pt x="83" y="81"/>
                  </a:lnTo>
                  <a:lnTo>
                    <a:pt x="84" y="83"/>
                  </a:lnTo>
                  <a:lnTo>
                    <a:pt x="85" y="86"/>
                  </a:lnTo>
                  <a:lnTo>
                    <a:pt x="86" y="88"/>
                  </a:lnTo>
                  <a:lnTo>
                    <a:pt x="86" y="91"/>
                  </a:lnTo>
                  <a:lnTo>
                    <a:pt x="86" y="93"/>
                  </a:lnTo>
                  <a:lnTo>
                    <a:pt x="85" y="97"/>
                  </a:lnTo>
                  <a:lnTo>
                    <a:pt x="83" y="102"/>
                  </a:lnTo>
                  <a:lnTo>
                    <a:pt x="81" y="106"/>
                  </a:lnTo>
                  <a:lnTo>
                    <a:pt x="78" y="112"/>
                  </a:lnTo>
                  <a:lnTo>
                    <a:pt x="72" y="117"/>
                  </a:lnTo>
                  <a:lnTo>
                    <a:pt x="57" y="141"/>
                  </a:lnTo>
                  <a:lnTo>
                    <a:pt x="56" y="142"/>
                  </a:lnTo>
                  <a:lnTo>
                    <a:pt x="55" y="143"/>
                  </a:lnTo>
                  <a:lnTo>
                    <a:pt x="53" y="145"/>
                  </a:lnTo>
                  <a:lnTo>
                    <a:pt x="52" y="146"/>
                  </a:lnTo>
                  <a:lnTo>
                    <a:pt x="50" y="147"/>
                  </a:lnTo>
                  <a:lnTo>
                    <a:pt x="49" y="148"/>
                  </a:lnTo>
                  <a:lnTo>
                    <a:pt x="48" y="149"/>
                  </a:lnTo>
                  <a:lnTo>
                    <a:pt x="46" y="152"/>
                  </a:lnTo>
                  <a:lnTo>
                    <a:pt x="45" y="153"/>
                  </a:lnTo>
                  <a:lnTo>
                    <a:pt x="44" y="154"/>
                  </a:lnTo>
                  <a:lnTo>
                    <a:pt x="68" y="198"/>
                  </a:lnTo>
                  <a:lnTo>
                    <a:pt x="72" y="195"/>
                  </a:lnTo>
                  <a:lnTo>
                    <a:pt x="71" y="191"/>
                  </a:lnTo>
                  <a:lnTo>
                    <a:pt x="71" y="186"/>
                  </a:lnTo>
                  <a:lnTo>
                    <a:pt x="71" y="182"/>
                  </a:lnTo>
                  <a:lnTo>
                    <a:pt x="71" y="178"/>
                  </a:lnTo>
                  <a:lnTo>
                    <a:pt x="72" y="174"/>
                  </a:lnTo>
                  <a:lnTo>
                    <a:pt x="74" y="170"/>
                  </a:lnTo>
                  <a:lnTo>
                    <a:pt x="76" y="166"/>
                  </a:lnTo>
                  <a:lnTo>
                    <a:pt x="79" y="162"/>
                  </a:lnTo>
                  <a:lnTo>
                    <a:pt x="81" y="158"/>
                  </a:lnTo>
                  <a:lnTo>
                    <a:pt x="83" y="154"/>
                  </a:lnTo>
                  <a:lnTo>
                    <a:pt x="96" y="135"/>
                  </a:lnTo>
                  <a:lnTo>
                    <a:pt x="97" y="134"/>
                  </a:lnTo>
                  <a:lnTo>
                    <a:pt x="99" y="132"/>
                  </a:lnTo>
                  <a:lnTo>
                    <a:pt x="100" y="130"/>
                  </a:lnTo>
                  <a:lnTo>
                    <a:pt x="101" y="129"/>
                  </a:lnTo>
                  <a:lnTo>
                    <a:pt x="102" y="127"/>
                  </a:lnTo>
                  <a:lnTo>
                    <a:pt x="104" y="125"/>
                  </a:lnTo>
                  <a:lnTo>
                    <a:pt x="105" y="123"/>
                  </a:lnTo>
                  <a:lnTo>
                    <a:pt x="106" y="121"/>
                  </a:lnTo>
                  <a:lnTo>
                    <a:pt x="106" y="119"/>
                  </a:lnTo>
                  <a:lnTo>
                    <a:pt x="107" y="117"/>
                  </a:lnTo>
                  <a:lnTo>
                    <a:pt x="110" y="121"/>
                  </a:lnTo>
                  <a:lnTo>
                    <a:pt x="114" y="126"/>
                  </a:lnTo>
                  <a:lnTo>
                    <a:pt x="119" y="129"/>
                  </a:lnTo>
                  <a:lnTo>
                    <a:pt x="123" y="132"/>
                  </a:lnTo>
                  <a:lnTo>
                    <a:pt x="128" y="134"/>
                  </a:lnTo>
                  <a:lnTo>
                    <a:pt x="134" y="136"/>
                  </a:lnTo>
                  <a:lnTo>
                    <a:pt x="139" y="138"/>
                  </a:lnTo>
                  <a:lnTo>
                    <a:pt x="145" y="136"/>
                  </a:lnTo>
                  <a:lnTo>
                    <a:pt x="150" y="135"/>
                  </a:lnTo>
                  <a:lnTo>
                    <a:pt x="156" y="133"/>
                  </a:lnTo>
                  <a:lnTo>
                    <a:pt x="161" y="130"/>
                  </a:lnTo>
                  <a:lnTo>
                    <a:pt x="165" y="126"/>
                  </a:lnTo>
                  <a:lnTo>
                    <a:pt x="169" y="121"/>
                  </a:lnTo>
                  <a:lnTo>
                    <a:pt x="172" y="116"/>
                  </a:lnTo>
                  <a:lnTo>
                    <a:pt x="173" y="110"/>
                  </a:lnTo>
                  <a:lnTo>
                    <a:pt x="174" y="104"/>
                  </a:lnTo>
                  <a:lnTo>
                    <a:pt x="174" y="97"/>
                  </a:lnTo>
                  <a:lnTo>
                    <a:pt x="172" y="91"/>
                  </a:lnTo>
                  <a:lnTo>
                    <a:pt x="170" y="83"/>
                  </a:lnTo>
                  <a:lnTo>
                    <a:pt x="166" y="76"/>
                  </a:lnTo>
                  <a:lnTo>
                    <a:pt x="127" y="0"/>
                  </a:lnTo>
                  <a:lnTo>
                    <a:pt x="122" y="3"/>
                  </a:lnTo>
                  <a:lnTo>
                    <a:pt x="123" y="6"/>
                  </a:lnTo>
                  <a:lnTo>
                    <a:pt x="124" y="10"/>
                  </a:lnTo>
                  <a:lnTo>
                    <a:pt x="125" y="13"/>
                  </a:lnTo>
                  <a:lnTo>
                    <a:pt x="125" y="15"/>
                  </a:lnTo>
                  <a:lnTo>
                    <a:pt x="125" y="18"/>
                  </a:lnTo>
                  <a:lnTo>
                    <a:pt x="124" y="21"/>
                  </a:lnTo>
                  <a:lnTo>
                    <a:pt x="122" y="23"/>
                  </a:lnTo>
                  <a:lnTo>
                    <a:pt x="120" y="25"/>
                  </a:lnTo>
                  <a:lnTo>
                    <a:pt x="118" y="27"/>
                  </a:lnTo>
                  <a:lnTo>
                    <a:pt x="114" y="29"/>
                  </a:lnTo>
                  <a:lnTo>
                    <a:pt x="31" y="74"/>
                  </a:lnTo>
                  <a:lnTo>
                    <a:pt x="28" y="75"/>
                  </a:lnTo>
                  <a:lnTo>
                    <a:pt x="23" y="76"/>
                  </a:lnTo>
                  <a:lnTo>
                    <a:pt x="21" y="76"/>
                  </a:lnTo>
                  <a:lnTo>
                    <a:pt x="18" y="76"/>
                  </a:lnTo>
                  <a:lnTo>
                    <a:pt x="16" y="76"/>
                  </a:lnTo>
                  <a:lnTo>
                    <a:pt x="13" y="74"/>
                  </a:lnTo>
                  <a:lnTo>
                    <a:pt x="11" y="73"/>
                  </a:lnTo>
                  <a:lnTo>
                    <a:pt x="9" y="69"/>
                  </a:lnTo>
                  <a:lnTo>
                    <a:pt x="7" y="67"/>
                  </a:lnTo>
                  <a:lnTo>
                    <a:pt x="5" y="63"/>
                  </a:lnTo>
                  <a:lnTo>
                    <a:pt x="0" y="68"/>
                  </a:lnTo>
                  <a:lnTo>
                    <a:pt x="31" y="130"/>
                  </a:lnTo>
                  <a:lnTo>
                    <a:pt x="39" y="126"/>
                  </a:lnTo>
                  <a:lnTo>
                    <a:pt x="36" y="122"/>
                  </a:lnTo>
                  <a:lnTo>
                    <a:pt x="35" y="119"/>
                  </a:lnTo>
                  <a:lnTo>
                    <a:pt x="34" y="116"/>
                  </a:lnTo>
                  <a:lnTo>
                    <a:pt x="34" y="114"/>
                  </a:lnTo>
                  <a:lnTo>
                    <a:pt x="34" y="112"/>
                  </a:lnTo>
                  <a:lnTo>
                    <a:pt x="35" y="109"/>
                  </a:lnTo>
                  <a:lnTo>
                    <a:pt x="36" y="107"/>
                  </a:lnTo>
                  <a:lnTo>
                    <a:pt x="39" y="105"/>
                  </a:lnTo>
                  <a:lnTo>
                    <a:pt x="41" y="104"/>
                  </a:lnTo>
                  <a:lnTo>
                    <a:pt x="44" y="102"/>
                  </a:lnTo>
                  <a:lnTo>
                    <a:pt x="83" y="81"/>
                  </a:lnTo>
                  <a:lnTo>
                    <a:pt x="91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90" name="Freeform 1166"/>
            <p:cNvSpPr>
              <a:spLocks/>
            </p:cNvSpPr>
            <p:nvPr/>
          </p:nvSpPr>
          <p:spPr bwMode="auto">
            <a:xfrm>
              <a:off x="4312" y="2898"/>
              <a:ext cx="87" cy="100"/>
            </a:xfrm>
            <a:custGeom>
              <a:avLst/>
              <a:gdLst>
                <a:gd name="T0" fmla="*/ 3 w 174"/>
                <a:gd name="T1" fmla="*/ 1 h 198"/>
                <a:gd name="T2" fmla="*/ 3 w 174"/>
                <a:gd name="T3" fmla="*/ 1 h 198"/>
                <a:gd name="T4" fmla="*/ 3 w 174"/>
                <a:gd name="T5" fmla="*/ 1 h 198"/>
                <a:gd name="T6" fmla="*/ 3 w 174"/>
                <a:gd name="T7" fmla="*/ 1 h 198"/>
                <a:gd name="T8" fmla="*/ 3 w 174"/>
                <a:gd name="T9" fmla="*/ 2 h 198"/>
                <a:gd name="T10" fmla="*/ 3 w 174"/>
                <a:gd name="T11" fmla="*/ 2 h 198"/>
                <a:gd name="T12" fmla="*/ 3 w 174"/>
                <a:gd name="T13" fmla="*/ 2 h 198"/>
                <a:gd name="T14" fmla="*/ 3 w 174"/>
                <a:gd name="T15" fmla="*/ 2 h 198"/>
                <a:gd name="T16" fmla="*/ 1 w 174"/>
                <a:gd name="T17" fmla="*/ 2 h 198"/>
                <a:gd name="T18" fmla="*/ 1 w 174"/>
                <a:gd name="T19" fmla="*/ 2 h 198"/>
                <a:gd name="T20" fmla="*/ 1 w 174"/>
                <a:gd name="T21" fmla="*/ 2 h 198"/>
                <a:gd name="T22" fmla="*/ 1 w 174"/>
                <a:gd name="T23" fmla="*/ 2 h 198"/>
                <a:gd name="T24" fmla="*/ 1 w 174"/>
                <a:gd name="T25" fmla="*/ 2 h 198"/>
                <a:gd name="T26" fmla="*/ 1 w 174"/>
                <a:gd name="T27" fmla="*/ 2 h 198"/>
                <a:gd name="T28" fmla="*/ 1 w 174"/>
                <a:gd name="T29" fmla="*/ 3 h 198"/>
                <a:gd name="T30" fmla="*/ 1 w 174"/>
                <a:gd name="T31" fmla="*/ 3 h 198"/>
                <a:gd name="T32" fmla="*/ 1 w 174"/>
                <a:gd name="T33" fmla="*/ 3 h 198"/>
                <a:gd name="T34" fmla="*/ 1 w 174"/>
                <a:gd name="T35" fmla="*/ 3 h 198"/>
                <a:gd name="T36" fmla="*/ 1 w 174"/>
                <a:gd name="T37" fmla="*/ 4 h 198"/>
                <a:gd name="T38" fmla="*/ 1 w 174"/>
                <a:gd name="T39" fmla="*/ 3 h 198"/>
                <a:gd name="T40" fmla="*/ 1 w 174"/>
                <a:gd name="T41" fmla="*/ 3 h 198"/>
                <a:gd name="T42" fmla="*/ 1 w 174"/>
                <a:gd name="T43" fmla="*/ 3 h 198"/>
                <a:gd name="T44" fmla="*/ 1 w 174"/>
                <a:gd name="T45" fmla="*/ 3 h 198"/>
                <a:gd name="T46" fmla="*/ 1 w 174"/>
                <a:gd name="T47" fmla="*/ 3 h 198"/>
                <a:gd name="T48" fmla="*/ 1 w 174"/>
                <a:gd name="T49" fmla="*/ 2 h 198"/>
                <a:gd name="T50" fmla="*/ 1 w 174"/>
                <a:gd name="T51" fmla="*/ 2 h 198"/>
                <a:gd name="T52" fmla="*/ 1 w 174"/>
                <a:gd name="T53" fmla="*/ 3 h 198"/>
                <a:gd name="T54" fmla="*/ 3 w 174"/>
                <a:gd name="T55" fmla="*/ 3 h 198"/>
                <a:gd name="T56" fmla="*/ 3 w 174"/>
                <a:gd name="T57" fmla="*/ 3 h 198"/>
                <a:gd name="T58" fmla="*/ 3 w 174"/>
                <a:gd name="T59" fmla="*/ 2 h 198"/>
                <a:gd name="T60" fmla="*/ 3 w 174"/>
                <a:gd name="T61" fmla="*/ 2 h 198"/>
                <a:gd name="T62" fmla="*/ 3 w 174"/>
                <a:gd name="T63" fmla="*/ 2 h 198"/>
                <a:gd name="T64" fmla="*/ 1 w 174"/>
                <a:gd name="T65" fmla="*/ 0 h 198"/>
                <a:gd name="T66" fmla="*/ 1 w 174"/>
                <a:gd name="T67" fmla="*/ 1 h 198"/>
                <a:gd name="T68" fmla="*/ 1 w 174"/>
                <a:gd name="T69" fmla="*/ 1 h 198"/>
                <a:gd name="T70" fmla="*/ 1 w 174"/>
                <a:gd name="T71" fmla="*/ 1 h 198"/>
                <a:gd name="T72" fmla="*/ 1 w 174"/>
                <a:gd name="T73" fmla="*/ 2 h 198"/>
                <a:gd name="T74" fmla="*/ 1 w 174"/>
                <a:gd name="T75" fmla="*/ 2 h 198"/>
                <a:gd name="T76" fmla="*/ 1 w 174"/>
                <a:gd name="T77" fmla="*/ 2 h 198"/>
                <a:gd name="T78" fmla="*/ 1 w 174"/>
                <a:gd name="T79" fmla="*/ 2 h 198"/>
                <a:gd name="T80" fmla="*/ 1 w 174"/>
                <a:gd name="T81" fmla="*/ 3 h 198"/>
                <a:gd name="T82" fmla="*/ 1 w 174"/>
                <a:gd name="T83" fmla="*/ 2 h 198"/>
                <a:gd name="T84" fmla="*/ 1 w 174"/>
                <a:gd name="T85" fmla="*/ 2 h 198"/>
                <a:gd name="T86" fmla="*/ 1 w 174"/>
                <a:gd name="T87" fmla="*/ 2 h 198"/>
                <a:gd name="T88" fmla="*/ 1 w 174"/>
                <a:gd name="T89" fmla="*/ 2 h 19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74"/>
                <a:gd name="T136" fmla="*/ 0 h 198"/>
                <a:gd name="T137" fmla="*/ 174 w 174"/>
                <a:gd name="T138" fmla="*/ 198 h 19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74" h="198">
                  <a:moveTo>
                    <a:pt x="91" y="76"/>
                  </a:moveTo>
                  <a:lnTo>
                    <a:pt x="130" y="57"/>
                  </a:lnTo>
                  <a:lnTo>
                    <a:pt x="133" y="56"/>
                  </a:lnTo>
                  <a:lnTo>
                    <a:pt x="135" y="54"/>
                  </a:lnTo>
                  <a:lnTo>
                    <a:pt x="137" y="53"/>
                  </a:lnTo>
                  <a:lnTo>
                    <a:pt x="139" y="53"/>
                  </a:lnTo>
                  <a:lnTo>
                    <a:pt x="141" y="52"/>
                  </a:lnTo>
                  <a:lnTo>
                    <a:pt x="144" y="53"/>
                  </a:lnTo>
                  <a:lnTo>
                    <a:pt x="145" y="54"/>
                  </a:lnTo>
                  <a:lnTo>
                    <a:pt x="147" y="55"/>
                  </a:lnTo>
                  <a:lnTo>
                    <a:pt x="149" y="57"/>
                  </a:lnTo>
                  <a:lnTo>
                    <a:pt x="151" y="61"/>
                  </a:lnTo>
                  <a:lnTo>
                    <a:pt x="153" y="66"/>
                  </a:lnTo>
                  <a:lnTo>
                    <a:pt x="156" y="71"/>
                  </a:lnTo>
                  <a:lnTo>
                    <a:pt x="157" y="76"/>
                  </a:lnTo>
                  <a:lnTo>
                    <a:pt x="157" y="81"/>
                  </a:lnTo>
                  <a:lnTo>
                    <a:pt x="156" y="86"/>
                  </a:lnTo>
                  <a:lnTo>
                    <a:pt x="154" y="89"/>
                  </a:lnTo>
                  <a:lnTo>
                    <a:pt x="152" y="93"/>
                  </a:lnTo>
                  <a:lnTo>
                    <a:pt x="149" y="96"/>
                  </a:lnTo>
                  <a:lnTo>
                    <a:pt x="146" y="100"/>
                  </a:lnTo>
                  <a:lnTo>
                    <a:pt x="140" y="102"/>
                  </a:lnTo>
                  <a:lnTo>
                    <a:pt x="135" y="105"/>
                  </a:lnTo>
                  <a:lnTo>
                    <a:pt x="131" y="106"/>
                  </a:lnTo>
                  <a:lnTo>
                    <a:pt x="125" y="107"/>
                  </a:lnTo>
                  <a:lnTo>
                    <a:pt x="121" y="106"/>
                  </a:lnTo>
                  <a:lnTo>
                    <a:pt x="117" y="105"/>
                  </a:lnTo>
                  <a:lnTo>
                    <a:pt x="112" y="103"/>
                  </a:lnTo>
                  <a:lnTo>
                    <a:pt x="107" y="99"/>
                  </a:lnTo>
                  <a:lnTo>
                    <a:pt x="102" y="93"/>
                  </a:lnTo>
                  <a:lnTo>
                    <a:pt x="98" y="87"/>
                  </a:lnTo>
                  <a:lnTo>
                    <a:pt x="94" y="79"/>
                  </a:lnTo>
                  <a:lnTo>
                    <a:pt x="91" y="76"/>
                  </a:lnTo>
                  <a:lnTo>
                    <a:pt x="83" y="81"/>
                  </a:lnTo>
                  <a:lnTo>
                    <a:pt x="84" y="83"/>
                  </a:lnTo>
                  <a:lnTo>
                    <a:pt x="85" y="86"/>
                  </a:lnTo>
                  <a:lnTo>
                    <a:pt x="86" y="88"/>
                  </a:lnTo>
                  <a:lnTo>
                    <a:pt x="86" y="91"/>
                  </a:lnTo>
                  <a:lnTo>
                    <a:pt x="86" y="93"/>
                  </a:lnTo>
                  <a:lnTo>
                    <a:pt x="85" y="97"/>
                  </a:lnTo>
                  <a:lnTo>
                    <a:pt x="83" y="102"/>
                  </a:lnTo>
                  <a:lnTo>
                    <a:pt x="81" y="106"/>
                  </a:lnTo>
                  <a:lnTo>
                    <a:pt x="78" y="112"/>
                  </a:lnTo>
                  <a:lnTo>
                    <a:pt x="72" y="117"/>
                  </a:lnTo>
                  <a:lnTo>
                    <a:pt x="57" y="141"/>
                  </a:lnTo>
                  <a:lnTo>
                    <a:pt x="56" y="142"/>
                  </a:lnTo>
                  <a:lnTo>
                    <a:pt x="55" y="143"/>
                  </a:lnTo>
                  <a:lnTo>
                    <a:pt x="53" y="145"/>
                  </a:lnTo>
                  <a:lnTo>
                    <a:pt x="52" y="146"/>
                  </a:lnTo>
                  <a:lnTo>
                    <a:pt x="50" y="147"/>
                  </a:lnTo>
                  <a:lnTo>
                    <a:pt x="49" y="148"/>
                  </a:lnTo>
                  <a:lnTo>
                    <a:pt x="48" y="149"/>
                  </a:lnTo>
                  <a:lnTo>
                    <a:pt x="46" y="152"/>
                  </a:lnTo>
                  <a:lnTo>
                    <a:pt x="45" y="153"/>
                  </a:lnTo>
                  <a:lnTo>
                    <a:pt x="44" y="154"/>
                  </a:lnTo>
                  <a:lnTo>
                    <a:pt x="68" y="198"/>
                  </a:lnTo>
                  <a:lnTo>
                    <a:pt x="72" y="195"/>
                  </a:lnTo>
                  <a:lnTo>
                    <a:pt x="71" y="191"/>
                  </a:lnTo>
                  <a:lnTo>
                    <a:pt x="71" y="186"/>
                  </a:lnTo>
                  <a:lnTo>
                    <a:pt x="71" y="182"/>
                  </a:lnTo>
                  <a:lnTo>
                    <a:pt x="71" y="178"/>
                  </a:lnTo>
                  <a:lnTo>
                    <a:pt x="72" y="174"/>
                  </a:lnTo>
                  <a:lnTo>
                    <a:pt x="74" y="170"/>
                  </a:lnTo>
                  <a:lnTo>
                    <a:pt x="76" y="166"/>
                  </a:lnTo>
                  <a:lnTo>
                    <a:pt x="79" y="162"/>
                  </a:lnTo>
                  <a:lnTo>
                    <a:pt x="81" y="158"/>
                  </a:lnTo>
                  <a:lnTo>
                    <a:pt x="83" y="154"/>
                  </a:lnTo>
                  <a:lnTo>
                    <a:pt x="96" y="135"/>
                  </a:lnTo>
                  <a:lnTo>
                    <a:pt x="97" y="134"/>
                  </a:lnTo>
                  <a:lnTo>
                    <a:pt x="99" y="132"/>
                  </a:lnTo>
                  <a:lnTo>
                    <a:pt x="100" y="130"/>
                  </a:lnTo>
                  <a:lnTo>
                    <a:pt x="101" y="129"/>
                  </a:lnTo>
                  <a:lnTo>
                    <a:pt x="102" y="127"/>
                  </a:lnTo>
                  <a:lnTo>
                    <a:pt x="104" y="125"/>
                  </a:lnTo>
                  <a:lnTo>
                    <a:pt x="105" y="123"/>
                  </a:lnTo>
                  <a:lnTo>
                    <a:pt x="106" y="121"/>
                  </a:lnTo>
                  <a:lnTo>
                    <a:pt x="106" y="119"/>
                  </a:lnTo>
                  <a:lnTo>
                    <a:pt x="107" y="117"/>
                  </a:lnTo>
                  <a:lnTo>
                    <a:pt x="110" y="121"/>
                  </a:lnTo>
                  <a:lnTo>
                    <a:pt x="114" y="126"/>
                  </a:lnTo>
                  <a:lnTo>
                    <a:pt x="119" y="129"/>
                  </a:lnTo>
                  <a:lnTo>
                    <a:pt x="123" y="132"/>
                  </a:lnTo>
                  <a:lnTo>
                    <a:pt x="128" y="134"/>
                  </a:lnTo>
                  <a:lnTo>
                    <a:pt x="134" y="136"/>
                  </a:lnTo>
                  <a:lnTo>
                    <a:pt x="139" y="138"/>
                  </a:lnTo>
                  <a:lnTo>
                    <a:pt x="145" y="136"/>
                  </a:lnTo>
                  <a:lnTo>
                    <a:pt x="150" y="135"/>
                  </a:lnTo>
                  <a:lnTo>
                    <a:pt x="156" y="133"/>
                  </a:lnTo>
                  <a:lnTo>
                    <a:pt x="161" y="130"/>
                  </a:lnTo>
                  <a:lnTo>
                    <a:pt x="165" y="126"/>
                  </a:lnTo>
                  <a:lnTo>
                    <a:pt x="169" y="121"/>
                  </a:lnTo>
                  <a:lnTo>
                    <a:pt x="172" y="116"/>
                  </a:lnTo>
                  <a:lnTo>
                    <a:pt x="173" y="110"/>
                  </a:lnTo>
                  <a:lnTo>
                    <a:pt x="174" y="104"/>
                  </a:lnTo>
                  <a:lnTo>
                    <a:pt x="174" y="97"/>
                  </a:lnTo>
                  <a:lnTo>
                    <a:pt x="172" y="91"/>
                  </a:lnTo>
                  <a:lnTo>
                    <a:pt x="170" y="83"/>
                  </a:lnTo>
                  <a:lnTo>
                    <a:pt x="166" y="76"/>
                  </a:lnTo>
                  <a:lnTo>
                    <a:pt x="127" y="0"/>
                  </a:lnTo>
                  <a:lnTo>
                    <a:pt x="122" y="3"/>
                  </a:lnTo>
                  <a:lnTo>
                    <a:pt x="123" y="6"/>
                  </a:lnTo>
                  <a:lnTo>
                    <a:pt x="124" y="10"/>
                  </a:lnTo>
                  <a:lnTo>
                    <a:pt x="125" y="13"/>
                  </a:lnTo>
                  <a:lnTo>
                    <a:pt x="125" y="15"/>
                  </a:lnTo>
                  <a:lnTo>
                    <a:pt x="125" y="18"/>
                  </a:lnTo>
                  <a:lnTo>
                    <a:pt x="124" y="21"/>
                  </a:lnTo>
                  <a:lnTo>
                    <a:pt x="122" y="23"/>
                  </a:lnTo>
                  <a:lnTo>
                    <a:pt x="120" y="25"/>
                  </a:lnTo>
                  <a:lnTo>
                    <a:pt x="118" y="27"/>
                  </a:lnTo>
                  <a:lnTo>
                    <a:pt x="114" y="29"/>
                  </a:lnTo>
                  <a:lnTo>
                    <a:pt x="31" y="74"/>
                  </a:lnTo>
                  <a:lnTo>
                    <a:pt x="28" y="75"/>
                  </a:lnTo>
                  <a:lnTo>
                    <a:pt x="23" y="76"/>
                  </a:lnTo>
                  <a:lnTo>
                    <a:pt x="21" y="76"/>
                  </a:lnTo>
                  <a:lnTo>
                    <a:pt x="18" y="76"/>
                  </a:lnTo>
                  <a:lnTo>
                    <a:pt x="16" y="76"/>
                  </a:lnTo>
                  <a:lnTo>
                    <a:pt x="13" y="74"/>
                  </a:lnTo>
                  <a:lnTo>
                    <a:pt x="11" y="73"/>
                  </a:lnTo>
                  <a:lnTo>
                    <a:pt x="9" y="69"/>
                  </a:lnTo>
                  <a:lnTo>
                    <a:pt x="7" y="67"/>
                  </a:lnTo>
                  <a:lnTo>
                    <a:pt x="5" y="63"/>
                  </a:lnTo>
                  <a:lnTo>
                    <a:pt x="0" y="68"/>
                  </a:lnTo>
                  <a:lnTo>
                    <a:pt x="31" y="130"/>
                  </a:lnTo>
                  <a:lnTo>
                    <a:pt x="39" y="126"/>
                  </a:lnTo>
                  <a:lnTo>
                    <a:pt x="36" y="122"/>
                  </a:lnTo>
                  <a:lnTo>
                    <a:pt x="35" y="119"/>
                  </a:lnTo>
                  <a:lnTo>
                    <a:pt x="34" y="116"/>
                  </a:lnTo>
                  <a:lnTo>
                    <a:pt x="34" y="114"/>
                  </a:lnTo>
                  <a:lnTo>
                    <a:pt x="34" y="112"/>
                  </a:lnTo>
                  <a:lnTo>
                    <a:pt x="35" y="109"/>
                  </a:lnTo>
                  <a:lnTo>
                    <a:pt x="36" y="107"/>
                  </a:lnTo>
                  <a:lnTo>
                    <a:pt x="39" y="105"/>
                  </a:lnTo>
                  <a:lnTo>
                    <a:pt x="41" y="104"/>
                  </a:lnTo>
                  <a:lnTo>
                    <a:pt x="44" y="102"/>
                  </a:lnTo>
                  <a:lnTo>
                    <a:pt x="83" y="81"/>
                  </a:lnTo>
                  <a:lnTo>
                    <a:pt x="91" y="7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91" name="Freeform 1167"/>
            <p:cNvSpPr>
              <a:spLocks/>
            </p:cNvSpPr>
            <p:nvPr/>
          </p:nvSpPr>
          <p:spPr bwMode="auto">
            <a:xfrm>
              <a:off x="4351" y="2980"/>
              <a:ext cx="80" cy="72"/>
            </a:xfrm>
            <a:custGeom>
              <a:avLst/>
              <a:gdLst>
                <a:gd name="T0" fmla="*/ 1 w 161"/>
                <a:gd name="T1" fmla="*/ 1 h 146"/>
                <a:gd name="T2" fmla="*/ 2 w 161"/>
                <a:gd name="T3" fmla="*/ 1 h 146"/>
                <a:gd name="T4" fmla="*/ 2 w 161"/>
                <a:gd name="T5" fmla="*/ 1 h 146"/>
                <a:gd name="T6" fmla="*/ 2 w 161"/>
                <a:gd name="T7" fmla="*/ 0 h 146"/>
                <a:gd name="T8" fmla="*/ 2 w 161"/>
                <a:gd name="T9" fmla="*/ 0 h 146"/>
                <a:gd name="T10" fmla="*/ 1 w 161"/>
                <a:gd name="T11" fmla="*/ 0 h 146"/>
                <a:gd name="T12" fmla="*/ 1 w 161"/>
                <a:gd name="T13" fmla="*/ 0 h 146"/>
                <a:gd name="T14" fmla="*/ 0 w 161"/>
                <a:gd name="T15" fmla="*/ 0 h 146"/>
                <a:gd name="T16" fmla="*/ 0 w 161"/>
                <a:gd name="T17" fmla="*/ 0 h 146"/>
                <a:gd name="T18" fmla="*/ 0 w 161"/>
                <a:gd name="T19" fmla="*/ 1 h 146"/>
                <a:gd name="T20" fmla="*/ 0 w 161"/>
                <a:gd name="T21" fmla="*/ 1 h 146"/>
                <a:gd name="T22" fmla="*/ 0 w 161"/>
                <a:gd name="T23" fmla="*/ 1 h 146"/>
                <a:gd name="T24" fmla="*/ 0 w 161"/>
                <a:gd name="T25" fmla="*/ 1 h 146"/>
                <a:gd name="T26" fmla="*/ 0 w 161"/>
                <a:gd name="T27" fmla="*/ 1 h 146"/>
                <a:gd name="T28" fmla="*/ 0 w 161"/>
                <a:gd name="T29" fmla="*/ 1 h 146"/>
                <a:gd name="T30" fmla="*/ 1 w 161"/>
                <a:gd name="T31" fmla="*/ 1 h 146"/>
                <a:gd name="T32" fmla="*/ 1 w 161"/>
                <a:gd name="T33" fmla="*/ 1 h 146"/>
                <a:gd name="T34" fmla="*/ 1 w 161"/>
                <a:gd name="T35" fmla="*/ 2 h 146"/>
                <a:gd name="T36" fmla="*/ 1 w 161"/>
                <a:gd name="T37" fmla="*/ 2 h 146"/>
                <a:gd name="T38" fmla="*/ 1 w 161"/>
                <a:gd name="T39" fmla="*/ 2 h 146"/>
                <a:gd name="T40" fmla="*/ 1 w 161"/>
                <a:gd name="T41" fmla="*/ 2 h 146"/>
                <a:gd name="T42" fmla="*/ 0 w 161"/>
                <a:gd name="T43" fmla="*/ 2 h 146"/>
                <a:gd name="T44" fmla="*/ 0 w 161"/>
                <a:gd name="T45" fmla="*/ 2 h 146"/>
                <a:gd name="T46" fmla="*/ 0 w 161"/>
                <a:gd name="T47" fmla="*/ 1 h 146"/>
                <a:gd name="T48" fmla="*/ 0 w 161"/>
                <a:gd name="T49" fmla="*/ 1 h 146"/>
                <a:gd name="T50" fmla="*/ 0 w 161"/>
                <a:gd name="T51" fmla="*/ 1 h 146"/>
                <a:gd name="T52" fmla="*/ 0 w 161"/>
                <a:gd name="T53" fmla="*/ 1 h 146"/>
                <a:gd name="T54" fmla="*/ 0 w 161"/>
                <a:gd name="T55" fmla="*/ 1 h 146"/>
                <a:gd name="T56" fmla="*/ 0 w 161"/>
                <a:gd name="T57" fmla="*/ 1 h 146"/>
                <a:gd name="T58" fmla="*/ 0 w 161"/>
                <a:gd name="T59" fmla="*/ 0 h 146"/>
                <a:gd name="T60" fmla="*/ 0 w 161"/>
                <a:gd name="T61" fmla="*/ 0 h 146"/>
                <a:gd name="T62" fmla="*/ 0 w 161"/>
                <a:gd name="T63" fmla="*/ 0 h 146"/>
                <a:gd name="T64" fmla="*/ 1 w 161"/>
                <a:gd name="T65" fmla="*/ 0 h 146"/>
                <a:gd name="T66" fmla="*/ 1 w 161"/>
                <a:gd name="T67" fmla="*/ 0 h 146"/>
                <a:gd name="T68" fmla="*/ 2 w 161"/>
                <a:gd name="T69" fmla="*/ 0 h 146"/>
                <a:gd name="T70" fmla="*/ 2 w 161"/>
                <a:gd name="T71" fmla="*/ 0 h 146"/>
                <a:gd name="T72" fmla="*/ 2 w 161"/>
                <a:gd name="T73" fmla="*/ 0 h 146"/>
                <a:gd name="T74" fmla="*/ 2 w 161"/>
                <a:gd name="T75" fmla="*/ 0 h 146"/>
                <a:gd name="T76" fmla="*/ 2 w 161"/>
                <a:gd name="T77" fmla="*/ 0 h 146"/>
                <a:gd name="T78" fmla="*/ 2 w 161"/>
                <a:gd name="T79" fmla="*/ 1 h 146"/>
                <a:gd name="T80" fmla="*/ 2 w 161"/>
                <a:gd name="T81" fmla="*/ 1 h 146"/>
                <a:gd name="T82" fmla="*/ 2 w 161"/>
                <a:gd name="T83" fmla="*/ 1 h 146"/>
                <a:gd name="T84" fmla="*/ 2 w 161"/>
                <a:gd name="T85" fmla="*/ 1 h 146"/>
                <a:gd name="T86" fmla="*/ 2 w 161"/>
                <a:gd name="T87" fmla="*/ 1 h 146"/>
                <a:gd name="T88" fmla="*/ 2 w 161"/>
                <a:gd name="T89" fmla="*/ 1 h 146"/>
                <a:gd name="T90" fmla="*/ 1 w 161"/>
                <a:gd name="T91" fmla="*/ 1 h 14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61"/>
                <a:gd name="T139" fmla="*/ 0 h 146"/>
                <a:gd name="T140" fmla="*/ 161 w 161"/>
                <a:gd name="T141" fmla="*/ 146 h 14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61" h="146">
                  <a:moveTo>
                    <a:pt x="126" y="111"/>
                  </a:moveTo>
                  <a:lnTo>
                    <a:pt x="122" y="107"/>
                  </a:lnTo>
                  <a:lnTo>
                    <a:pt x="127" y="99"/>
                  </a:lnTo>
                  <a:lnTo>
                    <a:pt x="131" y="92"/>
                  </a:lnTo>
                  <a:lnTo>
                    <a:pt x="135" y="87"/>
                  </a:lnTo>
                  <a:lnTo>
                    <a:pt x="138" y="81"/>
                  </a:lnTo>
                  <a:lnTo>
                    <a:pt x="140" y="75"/>
                  </a:lnTo>
                  <a:lnTo>
                    <a:pt x="141" y="70"/>
                  </a:lnTo>
                  <a:lnTo>
                    <a:pt x="143" y="64"/>
                  </a:lnTo>
                  <a:lnTo>
                    <a:pt x="143" y="60"/>
                  </a:lnTo>
                  <a:lnTo>
                    <a:pt x="141" y="55"/>
                  </a:lnTo>
                  <a:lnTo>
                    <a:pt x="140" y="49"/>
                  </a:lnTo>
                  <a:lnTo>
                    <a:pt x="138" y="44"/>
                  </a:lnTo>
                  <a:lnTo>
                    <a:pt x="135" y="39"/>
                  </a:lnTo>
                  <a:lnTo>
                    <a:pt x="131" y="35"/>
                  </a:lnTo>
                  <a:lnTo>
                    <a:pt x="125" y="32"/>
                  </a:lnTo>
                  <a:lnTo>
                    <a:pt x="119" y="30"/>
                  </a:lnTo>
                  <a:lnTo>
                    <a:pt x="110" y="29"/>
                  </a:lnTo>
                  <a:lnTo>
                    <a:pt x="101" y="29"/>
                  </a:lnTo>
                  <a:lnTo>
                    <a:pt x="91" y="30"/>
                  </a:lnTo>
                  <a:lnTo>
                    <a:pt x="79" y="32"/>
                  </a:lnTo>
                  <a:lnTo>
                    <a:pt x="65" y="36"/>
                  </a:lnTo>
                  <a:lnTo>
                    <a:pt x="52" y="41"/>
                  </a:lnTo>
                  <a:lnTo>
                    <a:pt x="41" y="46"/>
                  </a:lnTo>
                  <a:lnTo>
                    <a:pt x="31" y="51"/>
                  </a:lnTo>
                  <a:lnTo>
                    <a:pt x="23" y="57"/>
                  </a:lnTo>
                  <a:lnTo>
                    <a:pt x="18" y="62"/>
                  </a:lnTo>
                  <a:lnTo>
                    <a:pt x="14" y="69"/>
                  </a:lnTo>
                  <a:lnTo>
                    <a:pt x="11" y="74"/>
                  </a:lnTo>
                  <a:lnTo>
                    <a:pt x="10" y="81"/>
                  </a:lnTo>
                  <a:lnTo>
                    <a:pt x="11" y="87"/>
                  </a:lnTo>
                  <a:lnTo>
                    <a:pt x="13" y="94"/>
                  </a:lnTo>
                  <a:lnTo>
                    <a:pt x="15" y="99"/>
                  </a:lnTo>
                  <a:lnTo>
                    <a:pt x="18" y="102"/>
                  </a:lnTo>
                  <a:lnTo>
                    <a:pt x="21" y="105"/>
                  </a:lnTo>
                  <a:lnTo>
                    <a:pt x="24" y="108"/>
                  </a:lnTo>
                  <a:lnTo>
                    <a:pt x="29" y="109"/>
                  </a:lnTo>
                  <a:lnTo>
                    <a:pt x="33" y="110"/>
                  </a:lnTo>
                  <a:lnTo>
                    <a:pt x="37" y="110"/>
                  </a:lnTo>
                  <a:lnTo>
                    <a:pt x="42" y="109"/>
                  </a:lnTo>
                  <a:lnTo>
                    <a:pt x="47" y="108"/>
                  </a:lnTo>
                  <a:lnTo>
                    <a:pt x="52" y="107"/>
                  </a:lnTo>
                  <a:lnTo>
                    <a:pt x="56" y="104"/>
                  </a:lnTo>
                  <a:lnTo>
                    <a:pt x="60" y="102"/>
                  </a:lnTo>
                  <a:lnTo>
                    <a:pt x="62" y="101"/>
                  </a:lnTo>
                  <a:lnTo>
                    <a:pt x="65" y="99"/>
                  </a:lnTo>
                  <a:lnTo>
                    <a:pt x="66" y="97"/>
                  </a:lnTo>
                  <a:lnTo>
                    <a:pt x="67" y="95"/>
                  </a:lnTo>
                  <a:lnTo>
                    <a:pt x="67" y="91"/>
                  </a:lnTo>
                  <a:lnTo>
                    <a:pt x="67" y="88"/>
                  </a:lnTo>
                  <a:lnTo>
                    <a:pt x="66" y="85"/>
                  </a:lnTo>
                  <a:lnTo>
                    <a:pt x="65" y="81"/>
                  </a:lnTo>
                  <a:lnTo>
                    <a:pt x="70" y="77"/>
                  </a:lnTo>
                  <a:lnTo>
                    <a:pt x="94" y="142"/>
                  </a:lnTo>
                  <a:lnTo>
                    <a:pt x="85" y="146"/>
                  </a:lnTo>
                  <a:lnTo>
                    <a:pt x="84" y="141"/>
                  </a:lnTo>
                  <a:lnTo>
                    <a:pt x="82" y="138"/>
                  </a:lnTo>
                  <a:lnTo>
                    <a:pt x="80" y="135"/>
                  </a:lnTo>
                  <a:lnTo>
                    <a:pt x="78" y="134"/>
                  </a:lnTo>
                  <a:lnTo>
                    <a:pt x="75" y="131"/>
                  </a:lnTo>
                  <a:lnTo>
                    <a:pt x="73" y="131"/>
                  </a:lnTo>
                  <a:lnTo>
                    <a:pt x="70" y="131"/>
                  </a:lnTo>
                  <a:lnTo>
                    <a:pt x="67" y="133"/>
                  </a:lnTo>
                  <a:lnTo>
                    <a:pt x="63" y="134"/>
                  </a:lnTo>
                  <a:lnTo>
                    <a:pt x="59" y="135"/>
                  </a:lnTo>
                  <a:lnTo>
                    <a:pt x="31" y="142"/>
                  </a:lnTo>
                  <a:lnTo>
                    <a:pt x="30" y="139"/>
                  </a:lnTo>
                  <a:lnTo>
                    <a:pt x="29" y="137"/>
                  </a:lnTo>
                  <a:lnTo>
                    <a:pt x="29" y="135"/>
                  </a:lnTo>
                  <a:lnTo>
                    <a:pt x="28" y="133"/>
                  </a:lnTo>
                  <a:lnTo>
                    <a:pt x="27" y="130"/>
                  </a:lnTo>
                  <a:lnTo>
                    <a:pt x="26" y="128"/>
                  </a:lnTo>
                  <a:lnTo>
                    <a:pt x="24" y="127"/>
                  </a:lnTo>
                  <a:lnTo>
                    <a:pt x="22" y="125"/>
                  </a:lnTo>
                  <a:lnTo>
                    <a:pt x="20" y="122"/>
                  </a:lnTo>
                  <a:lnTo>
                    <a:pt x="18" y="120"/>
                  </a:lnTo>
                  <a:lnTo>
                    <a:pt x="17" y="116"/>
                  </a:lnTo>
                  <a:lnTo>
                    <a:pt x="15" y="114"/>
                  </a:lnTo>
                  <a:lnTo>
                    <a:pt x="14" y="112"/>
                  </a:lnTo>
                  <a:lnTo>
                    <a:pt x="11" y="109"/>
                  </a:lnTo>
                  <a:lnTo>
                    <a:pt x="10" y="107"/>
                  </a:lnTo>
                  <a:lnTo>
                    <a:pt x="9" y="104"/>
                  </a:lnTo>
                  <a:lnTo>
                    <a:pt x="8" y="101"/>
                  </a:lnTo>
                  <a:lnTo>
                    <a:pt x="7" y="99"/>
                  </a:lnTo>
                  <a:lnTo>
                    <a:pt x="6" y="96"/>
                  </a:lnTo>
                  <a:lnTo>
                    <a:pt x="5" y="94"/>
                  </a:lnTo>
                  <a:lnTo>
                    <a:pt x="2" y="82"/>
                  </a:lnTo>
                  <a:lnTo>
                    <a:pt x="0" y="70"/>
                  </a:lnTo>
                  <a:lnTo>
                    <a:pt x="1" y="59"/>
                  </a:lnTo>
                  <a:lnTo>
                    <a:pt x="3" y="48"/>
                  </a:lnTo>
                  <a:lnTo>
                    <a:pt x="6" y="39"/>
                  </a:lnTo>
                  <a:lnTo>
                    <a:pt x="11" y="30"/>
                  </a:lnTo>
                  <a:lnTo>
                    <a:pt x="19" y="22"/>
                  </a:lnTo>
                  <a:lnTo>
                    <a:pt x="28" y="16"/>
                  </a:lnTo>
                  <a:lnTo>
                    <a:pt x="37" y="9"/>
                  </a:lnTo>
                  <a:lnTo>
                    <a:pt x="49" y="5"/>
                  </a:lnTo>
                  <a:lnTo>
                    <a:pt x="60" y="2"/>
                  </a:lnTo>
                  <a:lnTo>
                    <a:pt x="72" y="0"/>
                  </a:lnTo>
                  <a:lnTo>
                    <a:pt x="84" y="0"/>
                  </a:lnTo>
                  <a:lnTo>
                    <a:pt x="96" y="2"/>
                  </a:lnTo>
                  <a:lnTo>
                    <a:pt x="107" y="5"/>
                  </a:lnTo>
                  <a:lnTo>
                    <a:pt x="118" y="10"/>
                  </a:lnTo>
                  <a:lnTo>
                    <a:pt x="127" y="17"/>
                  </a:lnTo>
                  <a:lnTo>
                    <a:pt x="136" y="25"/>
                  </a:lnTo>
                  <a:lnTo>
                    <a:pt x="143" y="35"/>
                  </a:lnTo>
                  <a:lnTo>
                    <a:pt x="148" y="47"/>
                  </a:lnTo>
                  <a:lnTo>
                    <a:pt x="149" y="48"/>
                  </a:lnTo>
                  <a:lnTo>
                    <a:pt x="149" y="49"/>
                  </a:lnTo>
                  <a:lnTo>
                    <a:pt x="149" y="51"/>
                  </a:lnTo>
                  <a:lnTo>
                    <a:pt x="150" y="52"/>
                  </a:lnTo>
                  <a:lnTo>
                    <a:pt x="150" y="55"/>
                  </a:lnTo>
                  <a:lnTo>
                    <a:pt x="150" y="56"/>
                  </a:lnTo>
                  <a:lnTo>
                    <a:pt x="150" y="58"/>
                  </a:lnTo>
                  <a:lnTo>
                    <a:pt x="150" y="59"/>
                  </a:lnTo>
                  <a:lnTo>
                    <a:pt x="150" y="60"/>
                  </a:lnTo>
                  <a:lnTo>
                    <a:pt x="150" y="62"/>
                  </a:lnTo>
                  <a:lnTo>
                    <a:pt x="150" y="63"/>
                  </a:lnTo>
                  <a:lnTo>
                    <a:pt x="150" y="64"/>
                  </a:lnTo>
                  <a:lnTo>
                    <a:pt x="150" y="65"/>
                  </a:lnTo>
                  <a:lnTo>
                    <a:pt x="150" y="68"/>
                  </a:lnTo>
                  <a:lnTo>
                    <a:pt x="150" y="69"/>
                  </a:lnTo>
                  <a:lnTo>
                    <a:pt x="150" y="70"/>
                  </a:lnTo>
                  <a:lnTo>
                    <a:pt x="150" y="71"/>
                  </a:lnTo>
                  <a:lnTo>
                    <a:pt x="150" y="72"/>
                  </a:lnTo>
                  <a:lnTo>
                    <a:pt x="150" y="74"/>
                  </a:lnTo>
                  <a:lnTo>
                    <a:pt x="150" y="75"/>
                  </a:lnTo>
                  <a:lnTo>
                    <a:pt x="151" y="76"/>
                  </a:lnTo>
                  <a:lnTo>
                    <a:pt x="152" y="77"/>
                  </a:lnTo>
                  <a:lnTo>
                    <a:pt x="153" y="78"/>
                  </a:lnTo>
                  <a:lnTo>
                    <a:pt x="154" y="81"/>
                  </a:lnTo>
                  <a:lnTo>
                    <a:pt x="156" y="82"/>
                  </a:lnTo>
                  <a:lnTo>
                    <a:pt x="157" y="83"/>
                  </a:lnTo>
                  <a:lnTo>
                    <a:pt x="158" y="84"/>
                  </a:lnTo>
                  <a:lnTo>
                    <a:pt x="159" y="86"/>
                  </a:lnTo>
                  <a:lnTo>
                    <a:pt x="160" y="87"/>
                  </a:lnTo>
                  <a:lnTo>
                    <a:pt x="161" y="88"/>
                  </a:lnTo>
                  <a:lnTo>
                    <a:pt x="127" y="112"/>
                  </a:lnTo>
                  <a:lnTo>
                    <a:pt x="126" y="1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92" name="Freeform 1168"/>
            <p:cNvSpPr>
              <a:spLocks/>
            </p:cNvSpPr>
            <p:nvPr/>
          </p:nvSpPr>
          <p:spPr bwMode="auto">
            <a:xfrm>
              <a:off x="4351" y="2980"/>
              <a:ext cx="80" cy="72"/>
            </a:xfrm>
            <a:custGeom>
              <a:avLst/>
              <a:gdLst>
                <a:gd name="T0" fmla="*/ 1 w 161"/>
                <a:gd name="T1" fmla="*/ 1 h 146"/>
                <a:gd name="T2" fmla="*/ 2 w 161"/>
                <a:gd name="T3" fmla="*/ 1 h 146"/>
                <a:gd name="T4" fmla="*/ 2 w 161"/>
                <a:gd name="T5" fmla="*/ 1 h 146"/>
                <a:gd name="T6" fmla="*/ 2 w 161"/>
                <a:gd name="T7" fmla="*/ 0 h 146"/>
                <a:gd name="T8" fmla="*/ 2 w 161"/>
                <a:gd name="T9" fmla="*/ 0 h 146"/>
                <a:gd name="T10" fmla="*/ 1 w 161"/>
                <a:gd name="T11" fmla="*/ 0 h 146"/>
                <a:gd name="T12" fmla="*/ 1 w 161"/>
                <a:gd name="T13" fmla="*/ 0 h 146"/>
                <a:gd name="T14" fmla="*/ 0 w 161"/>
                <a:gd name="T15" fmla="*/ 0 h 146"/>
                <a:gd name="T16" fmla="*/ 0 w 161"/>
                <a:gd name="T17" fmla="*/ 0 h 146"/>
                <a:gd name="T18" fmla="*/ 0 w 161"/>
                <a:gd name="T19" fmla="*/ 1 h 146"/>
                <a:gd name="T20" fmla="*/ 0 w 161"/>
                <a:gd name="T21" fmla="*/ 1 h 146"/>
                <a:gd name="T22" fmla="*/ 0 w 161"/>
                <a:gd name="T23" fmla="*/ 1 h 146"/>
                <a:gd name="T24" fmla="*/ 0 w 161"/>
                <a:gd name="T25" fmla="*/ 1 h 146"/>
                <a:gd name="T26" fmla="*/ 0 w 161"/>
                <a:gd name="T27" fmla="*/ 1 h 146"/>
                <a:gd name="T28" fmla="*/ 0 w 161"/>
                <a:gd name="T29" fmla="*/ 1 h 146"/>
                <a:gd name="T30" fmla="*/ 1 w 161"/>
                <a:gd name="T31" fmla="*/ 1 h 146"/>
                <a:gd name="T32" fmla="*/ 1 w 161"/>
                <a:gd name="T33" fmla="*/ 1 h 146"/>
                <a:gd name="T34" fmla="*/ 1 w 161"/>
                <a:gd name="T35" fmla="*/ 2 h 146"/>
                <a:gd name="T36" fmla="*/ 1 w 161"/>
                <a:gd name="T37" fmla="*/ 2 h 146"/>
                <a:gd name="T38" fmla="*/ 1 w 161"/>
                <a:gd name="T39" fmla="*/ 2 h 146"/>
                <a:gd name="T40" fmla="*/ 1 w 161"/>
                <a:gd name="T41" fmla="*/ 2 h 146"/>
                <a:gd name="T42" fmla="*/ 0 w 161"/>
                <a:gd name="T43" fmla="*/ 2 h 146"/>
                <a:gd name="T44" fmla="*/ 0 w 161"/>
                <a:gd name="T45" fmla="*/ 2 h 146"/>
                <a:gd name="T46" fmla="*/ 0 w 161"/>
                <a:gd name="T47" fmla="*/ 1 h 146"/>
                <a:gd name="T48" fmla="*/ 0 w 161"/>
                <a:gd name="T49" fmla="*/ 1 h 146"/>
                <a:gd name="T50" fmla="*/ 0 w 161"/>
                <a:gd name="T51" fmla="*/ 1 h 146"/>
                <a:gd name="T52" fmla="*/ 0 w 161"/>
                <a:gd name="T53" fmla="*/ 1 h 146"/>
                <a:gd name="T54" fmla="*/ 0 w 161"/>
                <a:gd name="T55" fmla="*/ 1 h 146"/>
                <a:gd name="T56" fmla="*/ 0 w 161"/>
                <a:gd name="T57" fmla="*/ 1 h 146"/>
                <a:gd name="T58" fmla="*/ 0 w 161"/>
                <a:gd name="T59" fmla="*/ 0 h 146"/>
                <a:gd name="T60" fmla="*/ 0 w 161"/>
                <a:gd name="T61" fmla="*/ 0 h 146"/>
                <a:gd name="T62" fmla="*/ 0 w 161"/>
                <a:gd name="T63" fmla="*/ 0 h 146"/>
                <a:gd name="T64" fmla="*/ 1 w 161"/>
                <a:gd name="T65" fmla="*/ 0 h 146"/>
                <a:gd name="T66" fmla="*/ 1 w 161"/>
                <a:gd name="T67" fmla="*/ 0 h 146"/>
                <a:gd name="T68" fmla="*/ 2 w 161"/>
                <a:gd name="T69" fmla="*/ 0 h 146"/>
                <a:gd name="T70" fmla="*/ 2 w 161"/>
                <a:gd name="T71" fmla="*/ 0 h 146"/>
                <a:gd name="T72" fmla="*/ 2 w 161"/>
                <a:gd name="T73" fmla="*/ 0 h 146"/>
                <a:gd name="T74" fmla="*/ 2 w 161"/>
                <a:gd name="T75" fmla="*/ 0 h 146"/>
                <a:gd name="T76" fmla="*/ 2 w 161"/>
                <a:gd name="T77" fmla="*/ 0 h 146"/>
                <a:gd name="T78" fmla="*/ 2 w 161"/>
                <a:gd name="T79" fmla="*/ 1 h 146"/>
                <a:gd name="T80" fmla="*/ 2 w 161"/>
                <a:gd name="T81" fmla="*/ 1 h 146"/>
                <a:gd name="T82" fmla="*/ 2 w 161"/>
                <a:gd name="T83" fmla="*/ 1 h 146"/>
                <a:gd name="T84" fmla="*/ 2 w 161"/>
                <a:gd name="T85" fmla="*/ 1 h 146"/>
                <a:gd name="T86" fmla="*/ 2 w 161"/>
                <a:gd name="T87" fmla="*/ 1 h 146"/>
                <a:gd name="T88" fmla="*/ 2 w 161"/>
                <a:gd name="T89" fmla="*/ 1 h 146"/>
                <a:gd name="T90" fmla="*/ 1 w 161"/>
                <a:gd name="T91" fmla="*/ 1 h 14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61"/>
                <a:gd name="T139" fmla="*/ 0 h 146"/>
                <a:gd name="T140" fmla="*/ 161 w 161"/>
                <a:gd name="T141" fmla="*/ 146 h 14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61" h="146">
                  <a:moveTo>
                    <a:pt x="126" y="111"/>
                  </a:moveTo>
                  <a:lnTo>
                    <a:pt x="122" y="107"/>
                  </a:lnTo>
                  <a:lnTo>
                    <a:pt x="127" y="99"/>
                  </a:lnTo>
                  <a:lnTo>
                    <a:pt x="131" y="92"/>
                  </a:lnTo>
                  <a:lnTo>
                    <a:pt x="135" y="87"/>
                  </a:lnTo>
                  <a:lnTo>
                    <a:pt x="138" y="81"/>
                  </a:lnTo>
                  <a:lnTo>
                    <a:pt x="140" y="75"/>
                  </a:lnTo>
                  <a:lnTo>
                    <a:pt x="141" y="70"/>
                  </a:lnTo>
                  <a:lnTo>
                    <a:pt x="143" y="64"/>
                  </a:lnTo>
                  <a:lnTo>
                    <a:pt x="143" y="60"/>
                  </a:lnTo>
                  <a:lnTo>
                    <a:pt x="141" y="55"/>
                  </a:lnTo>
                  <a:lnTo>
                    <a:pt x="140" y="49"/>
                  </a:lnTo>
                  <a:lnTo>
                    <a:pt x="138" y="44"/>
                  </a:lnTo>
                  <a:lnTo>
                    <a:pt x="135" y="39"/>
                  </a:lnTo>
                  <a:lnTo>
                    <a:pt x="131" y="35"/>
                  </a:lnTo>
                  <a:lnTo>
                    <a:pt x="125" y="32"/>
                  </a:lnTo>
                  <a:lnTo>
                    <a:pt x="119" y="30"/>
                  </a:lnTo>
                  <a:lnTo>
                    <a:pt x="110" y="29"/>
                  </a:lnTo>
                  <a:lnTo>
                    <a:pt x="101" y="29"/>
                  </a:lnTo>
                  <a:lnTo>
                    <a:pt x="91" y="30"/>
                  </a:lnTo>
                  <a:lnTo>
                    <a:pt x="79" y="32"/>
                  </a:lnTo>
                  <a:lnTo>
                    <a:pt x="65" y="36"/>
                  </a:lnTo>
                  <a:lnTo>
                    <a:pt x="52" y="41"/>
                  </a:lnTo>
                  <a:lnTo>
                    <a:pt x="41" y="46"/>
                  </a:lnTo>
                  <a:lnTo>
                    <a:pt x="31" y="51"/>
                  </a:lnTo>
                  <a:lnTo>
                    <a:pt x="23" y="57"/>
                  </a:lnTo>
                  <a:lnTo>
                    <a:pt x="18" y="62"/>
                  </a:lnTo>
                  <a:lnTo>
                    <a:pt x="14" y="69"/>
                  </a:lnTo>
                  <a:lnTo>
                    <a:pt x="11" y="74"/>
                  </a:lnTo>
                  <a:lnTo>
                    <a:pt x="10" y="81"/>
                  </a:lnTo>
                  <a:lnTo>
                    <a:pt x="11" y="87"/>
                  </a:lnTo>
                  <a:lnTo>
                    <a:pt x="13" y="94"/>
                  </a:lnTo>
                  <a:lnTo>
                    <a:pt x="15" y="99"/>
                  </a:lnTo>
                  <a:lnTo>
                    <a:pt x="18" y="102"/>
                  </a:lnTo>
                  <a:lnTo>
                    <a:pt x="21" y="105"/>
                  </a:lnTo>
                  <a:lnTo>
                    <a:pt x="24" y="108"/>
                  </a:lnTo>
                  <a:lnTo>
                    <a:pt x="29" y="109"/>
                  </a:lnTo>
                  <a:lnTo>
                    <a:pt x="33" y="110"/>
                  </a:lnTo>
                  <a:lnTo>
                    <a:pt x="37" y="110"/>
                  </a:lnTo>
                  <a:lnTo>
                    <a:pt x="42" y="109"/>
                  </a:lnTo>
                  <a:lnTo>
                    <a:pt x="47" y="108"/>
                  </a:lnTo>
                  <a:lnTo>
                    <a:pt x="52" y="107"/>
                  </a:lnTo>
                  <a:lnTo>
                    <a:pt x="56" y="104"/>
                  </a:lnTo>
                  <a:lnTo>
                    <a:pt x="60" y="102"/>
                  </a:lnTo>
                  <a:lnTo>
                    <a:pt x="62" y="101"/>
                  </a:lnTo>
                  <a:lnTo>
                    <a:pt x="65" y="99"/>
                  </a:lnTo>
                  <a:lnTo>
                    <a:pt x="66" y="97"/>
                  </a:lnTo>
                  <a:lnTo>
                    <a:pt x="67" y="95"/>
                  </a:lnTo>
                  <a:lnTo>
                    <a:pt x="67" y="91"/>
                  </a:lnTo>
                  <a:lnTo>
                    <a:pt x="67" y="88"/>
                  </a:lnTo>
                  <a:lnTo>
                    <a:pt x="66" y="85"/>
                  </a:lnTo>
                  <a:lnTo>
                    <a:pt x="65" y="81"/>
                  </a:lnTo>
                  <a:lnTo>
                    <a:pt x="70" y="77"/>
                  </a:lnTo>
                  <a:lnTo>
                    <a:pt x="94" y="142"/>
                  </a:lnTo>
                  <a:lnTo>
                    <a:pt x="85" y="146"/>
                  </a:lnTo>
                  <a:lnTo>
                    <a:pt x="84" y="141"/>
                  </a:lnTo>
                  <a:lnTo>
                    <a:pt x="82" y="138"/>
                  </a:lnTo>
                  <a:lnTo>
                    <a:pt x="80" y="135"/>
                  </a:lnTo>
                  <a:lnTo>
                    <a:pt x="78" y="134"/>
                  </a:lnTo>
                  <a:lnTo>
                    <a:pt x="75" y="131"/>
                  </a:lnTo>
                  <a:lnTo>
                    <a:pt x="73" y="131"/>
                  </a:lnTo>
                  <a:lnTo>
                    <a:pt x="70" y="131"/>
                  </a:lnTo>
                  <a:lnTo>
                    <a:pt x="67" y="133"/>
                  </a:lnTo>
                  <a:lnTo>
                    <a:pt x="63" y="134"/>
                  </a:lnTo>
                  <a:lnTo>
                    <a:pt x="59" y="135"/>
                  </a:lnTo>
                  <a:lnTo>
                    <a:pt x="31" y="142"/>
                  </a:lnTo>
                  <a:lnTo>
                    <a:pt x="30" y="139"/>
                  </a:lnTo>
                  <a:lnTo>
                    <a:pt x="29" y="137"/>
                  </a:lnTo>
                  <a:lnTo>
                    <a:pt x="29" y="135"/>
                  </a:lnTo>
                  <a:lnTo>
                    <a:pt x="28" y="133"/>
                  </a:lnTo>
                  <a:lnTo>
                    <a:pt x="27" y="130"/>
                  </a:lnTo>
                  <a:lnTo>
                    <a:pt x="26" y="128"/>
                  </a:lnTo>
                  <a:lnTo>
                    <a:pt x="24" y="127"/>
                  </a:lnTo>
                  <a:lnTo>
                    <a:pt x="22" y="125"/>
                  </a:lnTo>
                  <a:lnTo>
                    <a:pt x="20" y="122"/>
                  </a:lnTo>
                  <a:lnTo>
                    <a:pt x="18" y="120"/>
                  </a:lnTo>
                  <a:lnTo>
                    <a:pt x="17" y="116"/>
                  </a:lnTo>
                  <a:lnTo>
                    <a:pt x="15" y="114"/>
                  </a:lnTo>
                  <a:lnTo>
                    <a:pt x="14" y="112"/>
                  </a:lnTo>
                  <a:lnTo>
                    <a:pt x="11" y="109"/>
                  </a:lnTo>
                  <a:lnTo>
                    <a:pt x="10" y="107"/>
                  </a:lnTo>
                  <a:lnTo>
                    <a:pt x="9" y="104"/>
                  </a:lnTo>
                  <a:lnTo>
                    <a:pt x="8" y="101"/>
                  </a:lnTo>
                  <a:lnTo>
                    <a:pt x="7" y="99"/>
                  </a:lnTo>
                  <a:lnTo>
                    <a:pt x="6" y="96"/>
                  </a:lnTo>
                  <a:lnTo>
                    <a:pt x="5" y="94"/>
                  </a:lnTo>
                  <a:lnTo>
                    <a:pt x="2" y="82"/>
                  </a:lnTo>
                  <a:lnTo>
                    <a:pt x="0" y="70"/>
                  </a:lnTo>
                  <a:lnTo>
                    <a:pt x="1" y="59"/>
                  </a:lnTo>
                  <a:lnTo>
                    <a:pt x="3" y="48"/>
                  </a:lnTo>
                  <a:lnTo>
                    <a:pt x="6" y="39"/>
                  </a:lnTo>
                  <a:lnTo>
                    <a:pt x="11" y="30"/>
                  </a:lnTo>
                  <a:lnTo>
                    <a:pt x="19" y="22"/>
                  </a:lnTo>
                  <a:lnTo>
                    <a:pt x="28" y="16"/>
                  </a:lnTo>
                  <a:lnTo>
                    <a:pt x="37" y="9"/>
                  </a:lnTo>
                  <a:lnTo>
                    <a:pt x="49" y="5"/>
                  </a:lnTo>
                  <a:lnTo>
                    <a:pt x="60" y="2"/>
                  </a:lnTo>
                  <a:lnTo>
                    <a:pt x="72" y="0"/>
                  </a:lnTo>
                  <a:lnTo>
                    <a:pt x="84" y="0"/>
                  </a:lnTo>
                  <a:lnTo>
                    <a:pt x="96" y="2"/>
                  </a:lnTo>
                  <a:lnTo>
                    <a:pt x="107" y="5"/>
                  </a:lnTo>
                  <a:lnTo>
                    <a:pt x="118" y="10"/>
                  </a:lnTo>
                  <a:lnTo>
                    <a:pt x="127" y="17"/>
                  </a:lnTo>
                  <a:lnTo>
                    <a:pt x="136" y="25"/>
                  </a:lnTo>
                  <a:lnTo>
                    <a:pt x="143" y="35"/>
                  </a:lnTo>
                  <a:lnTo>
                    <a:pt x="148" y="47"/>
                  </a:lnTo>
                  <a:lnTo>
                    <a:pt x="149" y="48"/>
                  </a:lnTo>
                  <a:lnTo>
                    <a:pt x="149" y="49"/>
                  </a:lnTo>
                  <a:lnTo>
                    <a:pt x="149" y="51"/>
                  </a:lnTo>
                  <a:lnTo>
                    <a:pt x="150" y="52"/>
                  </a:lnTo>
                  <a:lnTo>
                    <a:pt x="150" y="55"/>
                  </a:lnTo>
                  <a:lnTo>
                    <a:pt x="150" y="56"/>
                  </a:lnTo>
                  <a:lnTo>
                    <a:pt x="150" y="58"/>
                  </a:lnTo>
                  <a:lnTo>
                    <a:pt x="150" y="59"/>
                  </a:lnTo>
                  <a:lnTo>
                    <a:pt x="150" y="60"/>
                  </a:lnTo>
                  <a:lnTo>
                    <a:pt x="150" y="62"/>
                  </a:lnTo>
                  <a:lnTo>
                    <a:pt x="150" y="63"/>
                  </a:lnTo>
                  <a:lnTo>
                    <a:pt x="150" y="64"/>
                  </a:lnTo>
                  <a:lnTo>
                    <a:pt x="150" y="65"/>
                  </a:lnTo>
                  <a:lnTo>
                    <a:pt x="150" y="68"/>
                  </a:lnTo>
                  <a:lnTo>
                    <a:pt x="150" y="69"/>
                  </a:lnTo>
                  <a:lnTo>
                    <a:pt x="150" y="70"/>
                  </a:lnTo>
                  <a:lnTo>
                    <a:pt x="150" y="71"/>
                  </a:lnTo>
                  <a:lnTo>
                    <a:pt x="150" y="72"/>
                  </a:lnTo>
                  <a:lnTo>
                    <a:pt x="150" y="74"/>
                  </a:lnTo>
                  <a:lnTo>
                    <a:pt x="150" y="75"/>
                  </a:lnTo>
                  <a:lnTo>
                    <a:pt x="151" y="76"/>
                  </a:lnTo>
                  <a:lnTo>
                    <a:pt x="152" y="77"/>
                  </a:lnTo>
                  <a:lnTo>
                    <a:pt x="153" y="78"/>
                  </a:lnTo>
                  <a:lnTo>
                    <a:pt x="154" y="81"/>
                  </a:lnTo>
                  <a:lnTo>
                    <a:pt x="156" y="82"/>
                  </a:lnTo>
                  <a:lnTo>
                    <a:pt x="157" y="83"/>
                  </a:lnTo>
                  <a:lnTo>
                    <a:pt x="158" y="84"/>
                  </a:lnTo>
                  <a:lnTo>
                    <a:pt x="159" y="86"/>
                  </a:lnTo>
                  <a:lnTo>
                    <a:pt x="160" y="87"/>
                  </a:lnTo>
                  <a:lnTo>
                    <a:pt x="161" y="88"/>
                  </a:lnTo>
                  <a:lnTo>
                    <a:pt x="127" y="11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93" name="Freeform 1169"/>
            <p:cNvSpPr>
              <a:spLocks/>
            </p:cNvSpPr>
            <p:nvPr/>
          </p:nvSpPr>
          <p:spPr bwMode="auto">
            <a:xfrm>
              <a:off x="4368" y="3037"/>
              <a:ext cx="80" cy="72"/>
            </a:xfrm>
            <a:custGeom>
              <a:avLst/>
              <a:gdLst>
                <a:gd name="T0" fmla="*/ 2 w 162"/>
                <a:gd name="T1" fmla="*/ 1 h 145"/>
                <a:gd name="T2" fmla="*/ 2 w 162"/>
                <a:gd name="T3" fmla="*/ 0 h 145"/>
                <a:gd name="T4" fmla="*/ 2 w 162"/>
                <a:gd name="T5" fmla="*/ 0 h 145"/>
                <a:gd name="T6" fmla="*/ 2 w 162"/>
                <a:gd name="T7" fmla="*/ 0 h 145"/>
                <a:gd name="T8" fmla="*/ 2 w 162"/>
                <a:gd name="T9" fmla="*/ 0 h 145"/>
                <a:gd name="T10" fmla="*/ 2 w 162"/>
                <a:gd name="T11" fmla="*/ 0 h 145"/>
                <a:gd name="T12" fmla="*/ 2 w 162"/>
                <a:gd name="T13" fmla="*/ 0 h 145"/>
                <a:gd name="T14" fmla="*/ 1 w 162"/>
                <a:gd name="T15" fmla="*/ 0 h 145"/>
                <a:gd name="T16" fmla="*/ 1 w 162"/>
                <a:gd name="T17" fmla="*/ 0 h 145"/>
                <a:gd name="T18" fmla="*/ 1 w 162"/>
                <a:gd name="T19" fmla="*/ 0 h 145"/>
                <a:gd name="T20" fmla="*/ 1 w 162"/>
                <a:gd name="T21" fmla="*/ 0 h 145"/>
                <a:gd name="T22" fmla="*/ 1 w 162"/>
                <a:gd name="T23" fmla="*/ 1 h 145"/>
                <a:gd name="T24" fmla="*/ 1 w 162"/>
                <a:gd name="T25" fmla="*/ 1 h 145"/>
                <a:gd name="T26" fmla="*/ 2 w 162"/>
                <a:gd name="T27" fmla="*/ 1 h 145"/>
                <a:gd name="T28" fmla="*/ 2 w 162"/>
                <a:gd name="T29" fmla="*/ 1 h 145"/>
                <a:gd name="T30" fmla="*/ 2 w 162"/>
                <a:gd name="T31" fmla="*/ 1 h 145"/>
                <a:gd name="T32" fmla="*/ 2 w 162"/>
                <a:gd name="T33" fmla="*/ 1 h 145"/>
                <a:gd name="T34" fmla="*/ 2 w 162"/>
                <a:gd name="T35" fmla="*/ 1 h 145"/>
                <a:gd name="T36" fmla="*/ 2 w 162"/>
                <a:gd name="T37" fmla="*/ 1 h 145"/>
                <a:gd name="T38" fmla="*/ 2 w 162"/>
                <a:gd name="T39" fmla="*/ 1 h 145"/>
                <a:gd name="T40" fmla="*/ 2 w 162"/>
                <a:gd name="T41" fmla="*/ 1 h 145"/>
                <a:gd name="T42" fmla="*/ 2 w 162"/>
                <a:gd name="T43" fmla="*/ 1 h 145"/>
                <a:gd name="T44" fmla="*/ 2 w 162"/>
                <a:gd name="T45" fmla="*/ 2 h 145"/>
                <a:gd name="T46" fmla="*/ 2 w 162"/>
                <a:gd name="T47" fmla="*/ 2 h 145"/>
                <a:gd name="T48" fmla="*/ 2 w 162"/>
                <a:gd name="T49" fmla="*/ 2 h 145"/>
                <a:gd name="T50" fmla="*/ 2 w 162"/>
                <a:gd name="T51" fmla="*/ 2 h 145"/>
                <a:gd name="T52" fmla="*/ 2 w 162"/>
                <a:gd name="T53" fmla="*/ 2 h 145"/>
                <a:gd name="T54" fmla="*/ 2 w 162"/>
                <a:gd name="T55" fmla="*/ 1 h 145"/>
                <a:gd name="T56" fmla="*/ 1 w 162"/>
                <a:gd name="T57" fmla="*/ 1 h 145"/>
                <a:gd name="T58" fmla="*/ 0 w 162"/>
                <a:gd name="T59" fmla="*/ 1 h 145"/>
                <a:gd name="T60" fmla="*/ 0 w 162"/>
                <a:gd name="T61" fmla="*/ 1 h 145"/>
                <a:gd name="T62" fmla="*/ 0 w 162"/>
                <a:gd name="T63" fmla="*/ 1 h 145"/>
                <a:gd name="T64" fmla="*/ 0 w 162"/>
                <a:gd name="T65" fmla="*/ 1 h 145"/>
                <a:gd name="T66" fmla="*/ 0 w 162"/>
                <a:gd name="T67" fmla="*/ 1 h 145"/>
                <a:gd name="T68" fmla="*/ 0 w 162"/>
                <a:gd name="T69" fmla="*/ 2 h 145"/>
                <a:gd name="T70" fmla="*/ 0 w 162"/>
                <a:gd name="T71" fmla="*/ 0 h 145"/>
                <a:gd name="T72" fmla="*/ 0 w 162"/>
                <a:gd name="T73" fmla="*/ 1 h 145"/>
                <a:gd name="T74" fmla="*/ 0 w 162"/>
                <a:gd name="T75" fmla="*/ 1 h 145"/>
                <a:gd name="T76" fmla="*/ 0 w 162"/>
                <a:gd name="T77" fmla="*/ 1 h 145"/>
                <a:gd name="T78" fmla="*/ 0 w 162"/>
                <a:gd name="T79" fmla="*/ 1 h 145"/>
                <a:gd name="T80" fmla="*/ 0 w 162"/>
                <a:gd name="T81" fmla="*/ 1 h 145"/>
                <a:gd name="T82" fmla="*/ 1 w 162"/>
                <a:gd name="T83" fmla="*/ 1 h 145"/>
                <a:gd name="T84" fmla="*/ 1 w 162"/>
                <a:gd name="T85" fmla="*/ 0 h 145"/>
                <a:gd name="T86" fmla="*/ 1 w 162"/>
                <a:gd name="T87" fmla="*/ 0 h 145"/>
                <a:gd name="T88" fmla="*/ 1 w 162"/>
                <a:gd name="T89" fmla="*/ 0 h 145"/>
                <a:gd name="T90" fmla="*/ 1 w 162"/>
                <a:gd name="T91" fmla="*/ 0 h 145"/>
                <a:gd name="T92" fmla="*/ 1 w 162"/>
                <a:gd name="T93" fmla="*/ 0 h 145"/>
                <a:gd name="T94" fmla="*/ 2 w 162"/>
                <a:gd name="T95" fmla="*/ 0 h 145"/>
                <a:gd name="T96" fmla="*/ 2 w 162"/>
                <a:gd name="T97" fmla="*/ 1 h 1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62"/>
                <a:gd name="T148" fmla="*/ 0 h 145"/>
                <a:gd name="T149" fmla="*/ 162 w 162"/>
                <a:gd name="T150" fmla="*/ 145 h 14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62" h="145">
                  <a:moveTo>
                    <a:pt x="145" y="65"/>
                  </a:moveTo>
                  <a:lnTo>
                    <a:pt x="141" y="67"/>
                  </a:lnTo>
                  <a:lnTo>
                    <a:pt x="140" y="65"/>
                  </a:lnTo>
                  <a:lnTo>
                    <a:pt x="139" y="63"/>
                  </a:lnTo>
                  <a:lnTo>
                    <a:pt x="139" y="61"/>
                  </a:lnTo>
                  <a:lnTo>
                    <a:pt x="138" y="59"/>
                  </a:lnTo>
                  <a:lnTo>
                    <a:pt x="137" y="58"/>
                  </a:lnTo>
                  <a:lnTo>
                    <a:pt x="136" y="58"/>
                  </a:lnTo>
                  <a:lnTo>
                    <a:pt x="134" y="56"/>
                  </a:lnTo>
                  <a:lnTo>
                    <a:pt x="133" y="56"/>
                  </a:lnTo>
                  <a:lnTo>
                    <a:pt x="132" y="56"/>
                  </a:lnTo>
                  <a:lnTo>
                    <a:pt x="130" y="58"/>
                  </a:lnTo>
                  <a:lnTo>
                    <a:pt x="129" y="58"/>
                  </a:lnTo>
                  <a:lnTo>
                    <a:pt x="128" y="58"/>
                  </a:lnTo>
                  <a:lnTo>
                    <a:pt x="127" y="58"/>
                  </a:lnTo>
                  <a:lnTo>
                    <a:pt x="126" y="59"/>
                  </a:lnTo>
                  <a:lnTo>
                    <a:pt x="125" y="59"/>
                  </a:lnTo>
                  <a:lnTo>
                    <a:pt x="124" y="60"/>
                  </a:lnTo>
                  <a:lnTo>
                    <a:pt x="123" y="60"/>
                  </a:lnTo>
                  <a:lnTo>
                    <a:pt x="84" y="93"/>
                  </a:lnTo>
                  <a:lnTo>
                    <a:pt x="126" y="110"/>
                  </a:lnTo>
                  <a:lnTo>
                    <a:pt x="127" y="110"/>
                  </a:lnTo>
                  <a:lnTo>
                    <a:pt x="128" y="111"/>
                  </a:lnTo>
                  <a:lnTo>
                    <a:pt x="129" y="111"/>
                  </a:lnTo>
                  <a:lnTo>
                    <a:pt x="130" y="112"/>
                  </a:lnTo>
                  <a:lnTo>
                    <a:pt x="132" y="112"/>
                  </a:lnTo>
                  <a:lnTo>
                    <a:pt x="133" y="112"/>
                  </a:lnTo>
                  <a:lnTo>
                    <a:pt x="134" y="112"/>
                  </a:lnTo>
                  <a:lnTo>
                    <a:pt x="136" y="112"/>
                  </a:lnTo>
                  <a:lnTo>
                    <a:pt x="138" y="112"/>
                  </a:lnTo>
                  <a:lnTo>
                    <a:pt x="139" y="112"/>
                  </a:lnTo>
                  <a:lnTo>
                    <a:pt x="141" y="112"/>
                  </a:lnTo>
                  <a:lnTo>
                    <a:pt x="143" y="111"/>
                  </a:lnTo>
                  <a:lnTo>
                    <a:pt x="144" y="108"/>
                  </a:lnTo>
                  <a:lnTo>
                    <a:pt x="145" y="107"/>
                  </a:lnTo>
                  <a:lnTo>
                    <a:pt x="145" y="105"/>
                  </a:lnTo>
                  <a:lnTo>
                    <a:pt x="146" y="103"/>
                  </a:lnTo>
                  <a:lnTo>
                    <a:pt x="146" y="101"/>
                  </a:lnTo>
                  <a:lnTo>
                    <a:pt x="146" y="99"/>
                  </a:lnTo>
                  <a:lnTo>
                    <a:pt x="146" y="95"/>
                  </a:lnTo>
                  <a:lnTo>
                    <a:pt x="146" y="93"/>
                  </a:lnTo>
                  <a:lnTo>
                    <a:pt x="152" y="93"/>
                  </a:lnTo>
                  <a:lnTo>
                    <a:pt x="162" y="145"/>
                  </a:lnTo>
                  <a:lnTo>
                    <a:pt x="156" y="145"/>
                  </a:lnTo>
                  <a:lnTo>
                    <a:pt x="155" y="142"/>
                  </a:lnTo>
                  <a:lnTo>
                    <a:pt x="153" y="139"/>
                  </a:lnTo>
                  <a:lnTo>
                    <a:pt x="152" y="137"/>
                  </a:lnTo>
                  <a:lnTo>
                    <a:pt x="150" y="134"/>
                  </a:lnTo>
                  <a:lnTo>
                    <a:pt x="147" y="132"/>
                  </a:lnTo>
                  <a:lnTo>
                    <a:pt x="145" y="130"/>
                  </a:lnTo>
                  <a:lnTo>
                    <a:pt x="143" y="129"/>
                  </a:lnTo>
                  <a:lnTo>
                    <a:pt x="140" y="127"/>
                  </a:lnTo>
                  <a:lnTo>
                    <a:pt x="137" y="126"/>
                  </a:lnTo>
                  <a:lnTo>
                    <a:pt x="133" y="125"/>
                  </a:lnTo>
                  <a:lnTo>
                    <a:pt x="128" y="123"/>
                  </a:lnTo>
                  <a:lnTo>
                    <a:pt x="76" y="101"/>
                  </a:lnTo>
                  <a:lnTo>
                    <a:pt x="35" y="110"/>
                  </a:lnTo>
                  <a:lnTo>
                    <a:pt x="30" y="111"/>
                  </a:lnTo>
                  <a:lnTo>
                    <a:pt x="27" y="112"/>
                  </a:lnTo>
                  <a:lnTo>
                    <a:pt x="25" y="113"/>
                  </a:lnTo>
                  <a:lnTo>
                    <a:pt x="23" y="114"/>
                  </a:lnTo>
                  <a:lnTo>
                    <a:pt x="21" y="116"/>
                  </a:lnTo>
                  <a:lnTo>
                    <a:pt x="20" y="118"/>
                  </a:lnTo>
                  <a:lnTo>
                    <a:pt x="19" y="121"/>
                  </a:lnTo>
                  <a:lnTo>
                    <a:pt x="19" y="125"/>
                  </a:lnTo>
                  <a:lnTo>
                    <a:pt x="19" y="128"/>
                  </a:lnTo>
                  <a:lnTo>
                    <a:pt x="19" y="132"/>
                  </a:lnTo>
                  <a:lnTo>
                    <a:pt x="14" y="132"/>
                  </a:lnTo>
                  <a:lnTo>
                    <a:pt x="0" y="63"/>
                  </a:lnTo>
                  <a:lnTo>
                    <a:pt x="6" y="63"/>
                  </a:lnTo>
                  <a:lnTo>
                    <a:pt x="7" y="66"/>
                  </a:lnTo>
                  <a:lnTo>
                    <a:pt x="8" y="68"/>
                  </a:lnTo>
                  <a:lnTo>
                    <a:pt x="9" y="72"/>
                  </a:lnTo>
                  <a:lnTo>
                    <a:pt x="11" y="74"/>
                  </a:lnTo>
                  <a:lnTo>
                    <a:pt x="12" y="76"/>
                  </a:lnTo>
                  <a:lnTo>
                    <a:pt x="14" y="77"/>
                  </a:lnTo>
                  <a:lnTo>
                    <a:pt x="16" y="78"/>
                  </a:lnTo>
                  <a:lnTo>
                    <a:pt x="19" y="78"/>
                  </a:lnTo>
                  <a:lnTo>
                    <a:pt x="23" y="78"/>
                  </a:lnTo>
                  <a:lnTo>
                    <a:pt x="26" y="78"/>
                  </a:lnTo>
                  <a:lnTo>
                    <a:pt x="65" y="71"/>
                  </a:lnTo>
                  <a:lnTo>
                    <a:pt x="117" y="23"/>
                  </a:lnTo>
                  <a:lnTo>
                    <a:pt x="120" y="21"/>
                  </a:lnTo>
                  <a:lnTo>
                    <a:pt x="121" y="19"/>
                  </a:lnTo>
                  <a:lnTo>
                    <a:pt x="124" y="16"/>
                  </a:lnTo>
                  <a:lnTo>
                    <a:pt x="125" y="14"/>
                  </a:lnTo>
                  <a:lnTo>
                    <a:pt x="126" y="13"/>
                  </a:lnTo>
                  <a:lnTo>
                    <a:pt x="127" y="11"/>
                  </a:lnTo>
                  <a:lnTo>
                    <a:pt x="127" y="9"/>
                  </a:lnTo>
                  <a:lnTo>
                    <a:pt x="128" y="6"/>
                  </a:lnTo>
                  <a:lnTo>
                    <a:pt x="128" y="3"/>
                  </a:lnTo>
                  <a:lnTo>
                    <a:pt x="128" y="0"/>
                  </a:lnTo>
                  <a:lnTo>
                    <a:pt x="133" y="0"/>
                  </a:lnTo>
                  <a:lnTo>
                    <a:pt x="146" y="65"/>
                  </a:lnTo>
                  <a:lnTo>
                    <a:pt x="145" y="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94" name="Freeform 1170"/>
            <p:cNvSpPr>
              <a:spLocks/>
            </p:cNvSpPr>
            <p:nvPr/>
          </p:nvSpPr>
          <p:spPr bwMode="auto">
            <a:xfrm>
              <a:off x="4368" y="3037"/>
              <a:ext cx="80" cy="72"/>
            </a:xfrm>
            <a:custGeom>
              <a:avLst/>
              <a:gdLst>
                <a:gd name="T0" fmla="*/ 2 w 162"/>
                <a:gd name="T1" fmla="*/ 1 h 145"/>
                <a:gd name="T2" fmla="*/ 2 w 162"/>
                <a:gd name="T3" fmla="*/ 0 h 145"/>
                <a:gd name="T4" fmla="*/ 2 w 162"/>
                <a:gd name="T5" fmla="*/ 0 h 145"/>
                <a:gd name="T6" fmla="*/ 2 w 162"/>
                <a:gd name="T7" fmla="*/ 0 h 145"/>
                <a:gd name="T8" fmla="*/ 2 w 162"/>
                <a:gd name="T9" fmla="*/ 0 h 145"/>
                <a:gd name="T10" fmla="*/ 2 w 162"/>
                <a:gd name="T11" fmla="*/ 0 h 145"/>
                <a:gd name="T12" fmla="*/ 2 w 162"/>
                <a:gd name="T13" fmla="*/ 0 h 145"/>
                <a:gd name="T14" fmla="*/ 1 w 162"/>
                <a:gd name="T15" fmla="*/ 0 h 145"/>
                <a:gd name="T16" fmla="*/ 1 w 162"/>
                <a:gd name="T17" fmla="*/ 0 h 145"/>
                <a:gd name="T18" fmla="*/ 1 w 162"/>
                <a:gd name="T19" fmla="*/ 0 h 145"/>
                <a:gd name="T20" fmla="*/ 1 w 162"/>
                <a:gd name="T21" fmla="*/ 0 h 145"/>
                <a:gd name="T22" fmla="*/ 1 w 162"/>
                <a:gd name="T23" fmla="*/ 1 h 145"/>
                <a:gd name="T24" fmla="*/ 1 w 162"/>
                <a:gd name="T25" fmla="*/ 1 h 145"/>
                <a:gd name="T26" fmla="*/ 2 w 162"/>
                <a:gd name="T27" fmla="*/ 1 h 145"/>
                <a:gd name="T28" fmla="*/ 2 w 162"/>
                <a:gd name="T29" fmla="*/ 1 h 145"/>
                <a:gd name="T30" fmla="*/ 2 w 162"/>
                <a:gd name="T31" fmla="*/ 1 h 145"/>
                <a:gd name="T32" fmla="*/ 2 w 162"/>
                <a:gd name="T33" fmla="*/ 1 h 145"/>
                <a:gd name="T34" fmla="*/ 2 w 162"/>
                <a:gd name="T35" fmla="*/ 1 h 145"/>
                <a:gd name="T36" fmla="*/ 2 w 162"/>
                <a:gd name="T37" fmla="*/ 1 h 145"/>
                <a:gd name="T38" fmla="*/ 2 w 162"/>
                <a:gd name="T39" fmla="*/ 1 h 145"/>
                <a:gd name="T40" fmla="*/ 2 w 162"/>
                <a:gd name="T41" fmla="*/ 1 h 145"/>
                <a:gd name="T42" fmla="*/ 2 w 162"/>
                <a:gd name="T43" fmla="*/ 1 h 145"/>
                <a:gd name="T44" fmla="*/ 2 w 162"/>
                <a:gd name="T45" fmla="*/ 2 h 145"/>
                <a:gd name="T46" fmla="*/ 2 w 162"/>
                <a:gd name="T47" fmla="*/ 2 h 145"/>
                <a:gd name="T48" fmla="*/ 2 w 162"/>
                <a:gd name="T49" fmla="*/ 2 h 145"/>
                <a:gd name="T50" fmla="*/ 2 w 162"/>
                <a:gd name="T51" fmla="*/ 2 h 145"/>
                <a:gd name="T52" fmla="*/ 2 w 162"/>
                <a:gd name="T53" fmla="*/ 2 h 145"/>
                <a:gd name="T54" fmla="*/ 2 w 162"/>
                <a:gd name="T55" fmla="*/ 1 h 145"/>
                <a:gd name="T56" fmla="*/ 1 w 162"/>
                <a:gd name="T57" fmla="*/ 1 h 145"/>
                <a:gd name="T58" fmla="*/ 0 w 162"/>
                <a:gd name="T59" fmla="*/ 1 h 145"/>
                <a:gd name="T60" fmla="*/ 0 w 162"/>
                <a:gd name="T61" fmla="*/ 1 h 145"/>
                <a:gd name="T62" fmla="*/ 0 w 162"/>
                <a:gd name="T63" fmla="*/ 1 h 145"/>
                <a:gd name="T64" fmla="*/ 0 w 162"/>
                <a:gd name="T65" fmla="*/ 1 h 145"/>
                <a:gd name="T66" fmla="*/ 0 w 162"/>
                <a:gd name="T67" fmla="*/ 1 h 145"/>
                <a:gd name="T68" fmla="*/ 0 w 162"/>
                <a:gd name="T69" fmla="*/ 2 h 145"/>
                <a:gd name="T70" fmla="*/ 0 w 162"/>
                <a:gd name="T71" fmla="*/ 0 h 145"/>
                <a:gd name="T72" fmla="*/ 0 w 162"/>
                <a:gd name="T73" fmla="*/ 1 h 145"/>
                <a:gd name="T74" fmla="*/ 0 w 162"/>
                <a:gd name="T75" fmla="*/ 1 h 145"/>
                <a:gd name="T76" fmla="*/ 0 w 162"/>
                <a:gd name="T77" fmla="*/ 1 h 145"/>
                <a:gd name="T78" fmla="*/ 0 w 162"/>
                <a:gd name="T79" fmla="*/ 1 h 145"/>
                <a:gd name="T80" fmla="*/ 0 w 162"/>
                <a:gd name="T81" fmla="*/ 1 h 145"/>
                <a:gd name="T82" fmla="*/ 1 w 162"/>
                <a:gd name="T83" fmla="*/ 1 h 145"/>
                <a:gd name="T84" fmla="*/ 1 w 162"/>
                <a:gd name="T85" fmla="*/ 0 h 145"/>
                <a:gd name="T86" fmla="*/ 1 w 162"/>
                <a:gd name="T87" fmla="*/ 0 h 145"/>
                <a:gd name="T88" fmla="*/ 1 w 162"/>
                <a:gd name="T89" fmla="*/ 0 h 145"/>
                <a:gd name="T90" fmla="*/ 1 w 162"/>
                <a:gd name="T91" fmla="*/ 0 h 145"/>
                <a:gd name="T92" fmla="*/ 1 w 162"/>
                <a:gd name="T93" fmla="*/ 0 h 145"/>
                <a:gd name="T94" fmla="*/ 2 w 162"/>
                <a:gd name="T95" fmla="*/ 0 h 145"/>
                <a:gd name="T96" fmla="*/ 2 w 162"/>
                <a:gd name="T97" fmla="*/ 1 h 1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62"/>
                <a:gd name="T148" fmla="*/ 0 h 145"/>
                <a:gd name="T149" fmla="*/ 162 w 162"/>
                <a:gd name="T150" fmla="*/ 145 h 14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62" h="145">
                  <a:moveTo>
                    <a:pt x="145" y="65"/>
                  </a:moveTo>
                  <a:lnTo>
                    <a:pt x="141" y="67"/>
                  </a:lnTo>
                  <a:lnTo>
                    <a:pt x="140" y="65"/>
                  </a:lnTo>
                  <a:lnTo>
                    <a:pt x="139" y="63"/>
                  </a:lnTo>
                  <a:lnTo>
                    <a:pt x="139" y="61"/>
                  </a:lnTo>
                  <a:lnTo>
                    <a:pt x="138" y="59"/>
                  </a:lnTo>
                  <a:lnTo>
                    <a:pt x="137" y="58"/>
                  </a:lnTo>
                  <a:lnTo>
                    <a:pt x="136" y="58"/>
                  </a:lnTo>
                  <a:lnTo>
                    <a:pt x="134" y="56"/>
                  </a:lnTo>
                  <a:lnTo>
                    <a:pt x="133" y="56"/>
                  </a:lnTo>
                  <a:lnTo>
                    <a:pt x="132" y="56"/>
                  </a:lnTo>
                  <a:lnTo>
                    <a:pt x="130" y="58"/>
                  </a:lnTo>
                  <a:lnTo>
                    <a:pt x="129" y="58"/>
                  </a:lnTo>
                  <a:lnTo>
                    <a:pt x="128" y="58"/>
                  </a:lnTo>
                  <a:lnTo>
                    <a:pt x="127" y="58"/>
                  </a:lnTo>
                  <a:lnTo>
                    <a:pt x="126" y="59"/>
                  </a:lnTo>
                  <a:lnTo>
                    <a:pt x="125" y="59"/>
                  </a:lnTo>
                  <a:lnTo>
                    <a:pt x="124" y="60"/>
                  </a:lnTo>
                  <a:lnTo>
                    <a:pt x="123" y="60"/>
                  </a:lnTo>
                  <a:lnTo>
                    <a:pt x="84" y="93"/>
                  </a:lnTo>
                  <a:lnTo>
                    <a:pt x="126" y="110"/>
                  </a:lnTo>
                  <a:lnTo>
                    <a:pt x="127" y="110"/>
                  </a:lnTo>
                  <a:lnTo>
                    <a:pt x="128" y="111"/>
                  </a:lnTo>
                  <a:lnTo>
                    <a:pt x="129" y="111"/>
                  </a:lnTo>
                  <a:lnTo>
                    <a:pt x="130" y="112"/>
                  </a:lnTo>
                  <a:lnTo>
                    <a:pt x="132" y="112"/>
                  </a:lnTo>
                  <a:lnTo>
                    <a:pt x="133" y="112"/>
                  </a:lnTo>
                  <a:lnTo>
                    <a:pt x="134" y="112"/>
                  </a:lnTo>
                  <a:lnTo>
                    <a:pt x="136" y="112"/>
                  </a:lnTo>
                  <a:lnTo>
                    <a:pt x="138" y="112"/>
                  </a:lnTo>
                  <a:lnTo>
                    <a:pt x="139" y="112"/>
                  </a:lnTo>
                  <a:lnTo>
                    <a:pt x="141" y="112"/>
                  </a:lnTo>
                  <a:lnTo>
                    <a:pt x="143" y="111"/>
                  </a:lnTo>
                  <a:lnTo>
                    <a:pt x="144" y="108"/>
                  </a:lnTo>
                  <a:lnTo>
                    <a:pt x="145" y="107"/>
                  </a:lnTo>
                  <a:lnTo>
                    <a:pt x="145" y="105"/>
                  </a:lnTo>
                  <a:lnTo>
                    <a:pt x="146" y="103"/>
                  </a:lnTo>
                  <a:lnTo>
                    <a:pt x="146" y="101"/>
                  </a:lnTo>
                  <a:lnTo>
                    <a:pt x="146" y="99"/>
                  </a:lnTo>
                  <a:lnTo>
                    <a:pt x="146" y="95"/>
                  </a:lnTo>
                  <a:lnTo>
                    <a:pt x="146" y="93"/>
                  </a:lnTo>
                  <a:lnTo>
                    <a:pt x="152" y="93"/>
                  </a:lnTo>
                  <a:lnTo>
                    <a:pt x="162" y="145"/>
                  </a:lnTo>
                  <a:lnTo>
                    <a:pt x="156" y="145"/>
                  </a:lnTo>
                  <a:lnTo>
                    <a:pt x="155" y="142"/>
                  </a:lnTo>
                  <a:lnTo>
                    <a:pt x="153" y="139"/>
                  </a:lnTo>
                  <a:lnTo>
                    <a:pt x="152" y="137"/>
                  </a:lnTo>
                  <a:lnTo>
                    <a:pt x="150" y="134"/>
                  </a:lnTo>
                  <a:lnTo>
                    <a:pt x="147" y="132"/>
                  </a:lnTo>
                  <a:lnTo>
                    <a:pt x="145" y="130"/>
                  </a:lnTo>
                  <a:lnTo>
                    <a:pt x="143" y="129"/>
                  </a:lnTo>
                  <a:lnTo>
                    <a:pt x="140" y="127"/>
                  </a:lnTo>
                  <a:lnTo>
                    <a:pt x="137" y="126"/>
                  </a:lnTo>
                  <a:lnTo>
                    <a:pt x="133" y="125"/>
                  </a:lnTo>
                  <a:lnTo>
                    <a:pt x="128" y="123"/>
                  </a:lnTo>
                  <a:lnTo>
                    <a:pt x="76" y="101"/>
                  </a:lnTo>
                  <a:lnTo>
                    <a:pt x="35" y="110"/>
                  </a:lnTo>
                  <a:lnTo>
                    <a:pt x="30" y="111"/>
                  </a:lnTo>
                  <a:lnTo>
                    <a:pt x="27" y="112"/>
                  </a:lnTo>
                  <a:lnTo>
                    <a:pt x="25" y="113"/>
                  </a:lnTo>
                  <a:lnTo>
                    <a:pt x="23" y="114"/>
                  </a:lnTo>
                  <a:lnTo>
                    <a:pt x="21" y="116"/>
                  </a:lnTo>
                  <a:lnTo>
                    <a:pt x="20" y="118"/>
                  </a:lnTo>
                  <a:lnTo>
                    <a:pt x="19" y="121"/>
                  </a:lnTo>
                  <a:lnTo>
                    <a:pt x="19" y="125"/>
                  </a:lnTo>
                  <a:lnTo>
                    <a:pt x="19" y="128"/>
                  </a:lnTo>
                  <a:lnTo>
                    <a:pt x="19" y="132"/>
                  </a:lnTo>
                  <a:lnTo>
                    <a:pt x="14" y="132"/>
                  </a:lnTo>
                  <a:lnTo>
                    <a:pt x="0" y="63"/>
                  </a:lnTo>
                  <a:lnTo>
                    <a:pt x="6" y="63"/>
                  </a:lnTo>
                  <a:lnTo>
                    <a:pt x="7" y="66"/>
                  </a:lnTo>
                  <a:lnTo>
                    <a:pt x="8" y="68"/>
                  </a:lnTo>
                  <a:lnTo>
                    <a:pt x="9" y="72"/>
                  </a:lnTo>
                  <a:lnTo>
                    <a:pt x="11" y="74"/>
                  </a:lnTo>
                  <a:lnTo>
                    <a:pt x="12" y="76"/>
                  </a:lnTo>
                  <a:lnTo>
                    <a:pt x="14" y="77"/>
                  </a:lnTo>
                  <a:lnTo>
                    <a:pt x="16" y="78"/>
                  </a:lnTo>
                  <a:lnTo>
                    <a:pt x="19" y="78"/>
                  </a:lnTo>
                  <a:lnTo>
                    <a:pt x="23" y="78"/>
                  </a:lnTo>
                  <a:lnTo>
                    <a:pt x="26" y="78"/>
                  </a:lnTo>
                  <a:lnTo>
                    <a:pt x="65" y="71"/>
                  </a:lnTo>
                  <a:lnTo>
                    <a:pt x="117" y="23"/>
                  </a:lnTo>
                  <a:lnTo>
                    <a:pt x="120" y="21"/>
                  </a:lnTo>
                  <a:lnTo>
                    <a:pt x="121" y="19"/>
                  </a:lnTo>
                  <a:lnTo>
                    <a:pt x="124" y="16"/>
                  </a:lnTo>
                  <a:lnTo>
                    <a:pt x="125" y="14"/>
                  </a:lnTo>
                  <a:lnTo>
                    <a:pt x="126" y="13"/>
                  </a:lnTo>
                  <a:lnTo>
                    <a:pt x="127" y="11"/>
                  </a:lnTo>
                  <a:lnTo>
                    <a:pt x="127" y="9"/>
                  </a:lnTo>
                  <a:lnTo>
                    <a:pt x="128" y="6"/>
                  </a:lnTo>
                  <a:lnTo>
                    <a:pt x="128" y="3"/>
                  </a:lnTo>
                  <a:lnTo>
                    <a:pt x="128" y="0"/>
                  </a:lnTo>
                  <a:lnTo>
                    <a:pt x="133" y="0"/>
                  </a:lnTo>
                  <a:lnTo>
                    <a:pt x="146" y="6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95" name="Freeform 1171"/>
            <p:cNvSpPr>
              <a:spLocks/>
            </p:cNvSpPr>
            <p:nvPr/>
          </p:nvSpPr>
          <p:spPr bwMode="auto">
            <a:xfrm>
              <a:off x="3421" y="3030"/>
              <a:ext cx="80" cy="81"/>
            </a:xfrm>
            <a:custGeom>
              <a:avLst/>
              <a:gdLst>
                <a:gd name="T0" fmla="*/ 3 w 160"/>
                <a:gd name="T1" fmla="*/ 1 h 162"/>
                <a:gd name="T2" fmla="*/ 3 w 160"/>
                <a:gd name="T3" fmla="*/ 1 h 162"/>
                <a:gd name="T4" fmla="*/ 3 w 160"/>
                <a:gd name="T5" fmla="*/ 1 h 162"/>
                <a:gd name="T6" fmla="*/ 3 w 160"/>
                <a:gd name="T7" fmla="*/ 1 h 162"/>
                <a:gd name="T8" fmla="*/ 3 w 160"/>
                <a:gd name="T9" fmla="*/ 1 h 162"/>
                <a:gd name="T10" fmla="*/ 1 w 160"/>
                <a:gd name="T11" fmla="*/ 1 h 162"/>
                <a:gd name="T12" fmla="*/ 1 w 160"/>
                <a:gd name="T13" fmla="*/ 1 h 162"/>
                <a:gd name="T14" fmla="*/ 1 w 160"/>
                <a:gd name="T15" fmla="*/ 1 h 162"/>
                <a:gd name="T16" fmla="*/ 1 w 160"/>
                <a:gd name="T17" fmla="*/ 1 h 162"/>
                <a:gd name="T18" fmla="*/ 1 w 160"/>
                <a:gd name="T19" fmla="*/ 1 h 162"/>
                <a:gd name="T20" fmla="*/ 1 w 160"/>
                <a:gd name="T21" fmla="*/ 1 h 162"/>
                <a:gd name="T22" fmla="*/ 1 w 160"/>
                <a:gd name="T23" fmla="*/ 1 h 162"/>
                <a:gd name="T24" fmla="*/ 1 w 160"/>
                <a:gd name="T25" fmla="*/ 1 h 162"/>
                <a:gd name="T26" fmla="*/ 1 w 160"/>
                <a:gd name="T27" fmla="*/ 1 h 162"/>
                <a:gd name="T28" fmla="*/ 1 w 160"/>
                <a:gd name="T29" fmla="*/ 1 h 162"/>
                <a:gd name="T30" fmla="*/ 1 w 160"/>
                <a:gd name="T31" fmla="*/ 1 h 162"/>
                <a:gd name="T32" fmla="*/ 1 w 160"/>
                <a:gd name="T33" fmla="*/ 1 h 162"/>
                <a:gd name="T34" fmla="*/ 3 w 160"/>
                <a:gd name="T35" fmla="*/ 1 h 162"/>
                <a:gd name="T36" fmla="*/ 3 w 160"/>
                <a:gd name="T37" fmla="*/ 1 h 162"/>
                <a:gd name="T38" fmla="*/ 3 w 160"/>
                <a:gd name="T39" fmla="*/ 1 h 162"/>
                <a:gd name="T40" fmla="*/ 3 w 160"/>
                <a:gd name="T41" fmla="*/ 1 h 162"/>
                <a:gd name="T42" fmla="*/ 3 w 160"/>
                <a:gd name="T43" fmla="*/ 1 h 162"/>
                <a:gd name="T44" fmla="*/ 3 w 160"/>
                <a:gd name="T45" fmla="*/ 1 h 162"/>
                <a:gd name="T46" fmla="*/ 3 w 160"/>
                <a:gd name="T47" fmla="*/ 1 h 162"/>
                <a:gd name="T48" fmla="*/ 3 w 160"/>
                <a:gd name="T49" fmla="*/ 1 h 162"/>
                <a:gd name="T50" fmla="*/ 3 w 160"/>
                <a:gd name="T51" fmla="*/ 1 h 162"/>
                <a:gd name="T52" fmla="*/ 3 w 160"/>
                <a:gd name="T53" fmla="*/ 1 h 162"/>
                <a:gd name="T54" fmla="*/ 3 w 160"/>
                <a:gd name="T55" fmla="*/ 1 h 162"/>
                <a:gd name="T56" fmla="*/ 3 w 160"/>
                <a:gd name="T57" fmla="*/ 1 h 162"/>
                <a:gd name="T58" fmla="*/ 3 w 160"/>
                <a:gd name="T59" fmla="*/ 1 h 162"/>
                <a:gd name="T60" fmla="*/ 1 w 160"/>
                <a:gd name="T61" fmla="*/ 1 h 162"/>
                <a:gd name="T62" fmla="*/ 1 w 160"/>
                <a:gd name="T63" fmla="*/ 1 h 162"/>
                <a:gd name="T64" fmla="*/ 1 w 160"/>
                <a:gd name="T65" fmla="*/ 1 h 162"/>
                <a:gd name="T66" fmla="*/ 1 w 160"/>
                <a:gd name="T67" fmla="*/ 1 h 162"/>
                <a:gd name="T68" fmla="*/ 1 w 160"/>
                <a:gd name="T69" fmla="*/ 1 h 162"/>
                <a:gd name="T70" fmla="*/ 1 w 160"/>
                <a:gd name="T71" fmla="*/ 1 h 162"/>
                <a:gd name="T72" fmla="*/ 1 w 160"/>
                <a:gd name="T73" fmla="*/ 1 h 162"/>
                <a:gd name="T74" fmla="*/ 1 w 160"/>
                <a:gd name="T75" fmla="*/ 1 h 162"/>
                <a:gd name="T76" fmla="*/ 1 w 160"/>
                <a:gd name="T77" fmla="*/ 1 h 162"/>
                <a:gd name="T78" fmla="*/ 1 w 160"/>
                <a:gd name="T79" fmla="*/ 1 h 162"/>
                <a:gd name="T80" fmla="*/ 1 w 160"/>
                <a:gd name="T81" fmla="*/ 1 h 162"/>
                <a:gd name="T82" fmla="*/ 0 w 160"/>
                <a:gd name="T83" fmla="*/ 3 h 162"/>
                <a:gd name="T84" fmla="*/ 1 w 160"/>
                <a:gd name="T85" fmla="*/ 2 h 162"/>
                <a:gd name="T86" fmla="*/ 1 w 160"/>
                <a:gd name="T87" fmla="*/ 1 h 162"/>
                <a:gd name="T88" fmla="*/ 1 w 160"/>
                <a:gd name="T89" fmla="*/ 1 h 162"/>
                <a:gd name="T90" fmla="*/ 1 w 160"/>
                <a:gd name="T91" fmla="*/ 1 h 162"/>
                <a:gd name="T92" fmla="*/ 1 w 160"/>
                <a:gd name="T93" fmla="*/ 1 h 162"/>
                <a:gd name="T94" fmla="*/ 1 w 160"/>
                <a:gd name="T95" fmla="*/ 3 h 162"/>
                <a:gd name="T96" fmla="*/ 3 w 160"/>
                <a:gd name="T97" fmla="*/ 3 h 162"/>
                <a:gd name="T98" fmla="*/ 3 w 160"/>
                <a:gd name="T99" fmla="*/ 3 h 162"/>
                <a:gd name="T100" fmla="*/ 3 w 160"/>
                <a:gd name="T101" fmla="*/ 3 h 162"/>
                <a:gd name="T102" fmla="*/ 3 w 160"/>
                <a:gd name="T103" fmla="*/ 3 h 162"/>
                <a:gd name="T104" fmla="*/ 3 w 160"/>
                <a:gd name="T105" fmla="*/ 3 h 162"/>
                <a:gd name="T106" fmla="*/ 3 w 160"/>
                <a:gd name="T107" fmla="*/ 1 h 162"/>
                <a:gd name="T108" fmla="*/ 3 w 160"/>
                <a:gd name="T109" fmla="*/ 1 h 16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60"/>
                <a:gd name="T166" fmla="*/ 0 h 162"/>
                <a:gd name="T167" fmla="*/ 160 w 160"/>
                <a:gd name="T168" fmla="*/ 162 h 16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60" h="162">
                  <a:moveTo>
                    <a:pt x="149" y="91"/>
                  </a:moveTo>
                  <a:lnTo>
                    <a:pt x="148" y="95"/>
                  </a:lnTo>
                  <a:lnTo>
                    <a:pt x="147" y="100"/>
                  </a:lnTo>
                  <a:lnTo>
                    <a:pt x="146" y="102"/>
                  </a:lnTo>
                  <a:lnTo>
                    <a:pt x="145" y="104"/>
                  </a:lnTo>
                  <a:lnTo>
                    <a:pt x="142" y="105"/>
                  </a:lnTo>
                  <a:lnTo>
                    <a:pt x="140" y="106"/>
                  </a:lnTo>
                  <a:lnTo>
                    <a:pt x="138" y="106"/>
                  </a:lnTo>
                  <a:lnTo>
                    <a:pt x="135" y="105"/>
                  </a:lnTo>
                  <a:lnTo>
                    <a:pt x="132" y="105"/>
                  </a:lnTo>
                  <a:lnTo>
                    <a:pt x="128" y="104"/>
                  </a:lnTo>
                  <a:lnTo>
                    <a:pt x="37" y="86"/>
                  </a:lnTo>
                  <a:lnTo>
                    <a:pt x="34" y="85"/>
                  </a:lnTo>
                  <a:lnTo>
                    <a:pt x="31" y="84"/>
                  </a:lnTo>
                  <a:lnTo>
                    <a:pt x="29" y="84"/>
                  </a:lnTo>
                  <a:lnTo>
                    <a:pt x="26" y="82"/>
                  </a:lnTo>
                  <a:lnTo>
                    <a:pt x="24" y="80"/>
                  </a:lnTo>
                  <a:lnTo>
                    <a:pt x="23" y="79"/>
                  </a:lnTo>
                  <a:lnTo>
                    <a:pt x="23" y="77"/>
                  </a:lnTo>
                  <a:lnTo>
                    <a:pt x="23" y="75"/>
                  </a:lnTo>
                  <a:lnTo>
                    <a:pt x="23" y="72"/>
                  </a:lnTo>
                  <a:lnTo>
                    <a:pt x="24" y="67"/>
                  </a:lnTo>
                  <a:lnTo>
                    <a:pt x="25" y="60"/>
                  </a:lnTo>
                  <a:lnTo>
                    <a:pt x="29" y="53"/>
                  </a:lnTo>
                  <a:lnTo>
                    <a:pt x="32" y="47"/>
                  </a:lnTo>
                  <a:lnTo>
                    <a:pt x="36" y="41"/>
                  </a:lnTo>
                  <a:lnTo>
                    <a:pt x="42" y="37"/>
                  </a:lnTo>
                  <a:lnTo>
                    <a:pt x="49" y="35"/>
                  </a:lnTo>
                  <a:lnTo>
                    <a:pt x="57" y="33"/>
                  </a:lnTo>
                  <a:lnTo>
                    <a:pt x="67" y="33"/>
                  </a:lnTo>
                  <a:lnTo>
                    <a:pt x="78" y="34"/>
                  </a:lnTo>
                  <a:lnTo>
                    <a:pt x="91" y="36"/>
                  </a:lnTo>
                  <a:lnTo>
                    <a:pt x="107" y="40"/>
                  </a:lnTo>
                  <a:lnTo>
                    <a:pt x="119" y="43"/>
                  </a:lnTo>
                  <a:lnTo>
                    <a:pt x="128" y="48"/>
                  </a:lnTo>
                  <a:lnTo>
                    <a:pt x="137" y="53"/>
                  </a:lnTo>
                  <a:lnTo>
                    <a:pt x="142" y="59"/>
                  </a:lnTo>
                  <a:lnTo>
                    <a:pt x="147" y="64"/>
                  </a:lnTo>
                  <a:lnTo>
                    <a:pt x="149" y="71"/>
                  </a:lnTo>
                  <a:lnTo>
                    <a:pt x="150" y="77"/>
                  </a:lnTo>
                  <a:lnTo>
                    <a:pt x="150" y="84"/>
                  </a:lnTo>
                  <a:lnTo>
                    <a:pt x="149" y="91"/>
                  </a:lnTo>
                  <a:lnTo>
                    <a:pt x="156" y="93"/>
                  </a:lnTo>
                  <a:lnTo>
                    <a:pt x="158" y="90"/>
                  </a:lnTo>
                  <a:lnTo>
                    <a:pt x="159" y="86"/>
                  </a:lnTo>
                  <a:lnTo>
                    <a:pt x="159" y="82"/>
                  </a:lnTo>
                  <a:lnTo>
                    <a:pt x="160" y="79"/>
                  </a:lnTo>
                  <a:lnTo>
                    <a:pt x="160" y="75"/>
                  </a:lnTo>
                  <a:lnTo>
                    <a:pt x="160" y="72"/>
                  </a:lnTo>
                  <a:lnTo>
                    <a:pt x="160" y="68"/>
                  </a:lnTo>
                  <a:lnTo>
                    <a:pt x="160" y="64"/>
                  </a:lnTo>
                  <a:lnTo>
                    <a:pt x="160" y="61"/>
                  </a:lnTo>
                  <a:lnTo>
                    <a:pt x="160" y="58"/>
                  </a:lnTo>
                  <a:lnTo>
                    <a:pt x="158" y="50"/>
                  </a:lnTo>
                  <a:lnTo>
                    <a:pt x="155" y="43"/>
                  </a:lnTo>
                  <a:lnTo>
                    <a:pt x="151" y="36"/>
                  </a:lnTo>
                  <a:lnTo>
                    <a:pt x="147" y="29"/>
                  </a:lnTo>
                  <a:lnTo>
                    <a:pt x="142" y="24"/>
                  </a:lnTo>
                  <a:lnTo>
                    <a:pt x="136" y="17"/>
                  </a:lnTo>
                  <a:lnTo>
                    <a:pt x="129" y="13"/>
                  </a:lnTo>
                  <a:lnTo>
                    <a:pt x="122" y="9"/>
                  </a:lnTo>
                  <a:lnTo>
                    <a:pt x="114" y="6"/>
                  </a:lnTo>
                  <a:lnTo>
                    <a:pt x="104" y="2"/>
                  </a:lnTo>
                  <a:lnTo>
                    <a:pt x="95" y="1"/>
                  </a:lnTo>
                  <a:lnTo>
                    <a:pt x="85" y="0"/>
                  </a:lnTo>
                  <a:lnTo>
                    <a:pt x="76" y="1"/>
                  </a:lnTo>
                  <a:lnTo>
                    <a:pt x="68" y="3"/>
                  </a:lnTo>
                  <a:lnTo>
                    <a:pt x="59" y="6"/>
                  </a:lnTo>
                  <a:lnTo>
                    <a:pt x="52" y="9"/>
                  </a:lnTo>
                  <a:lnTo>
                    <a:pt x="45" y="13"/>
                  </a:lnTo>
                  <a:lnTo>
                    <a:pt x="39" y="19"/>
                  </a:lnTo>
                  <a:lnTo>
                    <a:pt x="34" y="25"/>
                  </a:lnTo>
                  <a:lnTo>
                    <a:pt x="30" y="32"/>
                  </a:lnTo>
                  <a:lnTo>
                    <a:pt x="28" y="34"/>
                  </a:lnTo>
                  <a:lnTo>
                    <a:pt x="25" y="37"/>
                  </a:lnTo>
                  <a:lnTo>
                    <a:pt x="24" y="40"/>
                  </a:lnTo>
                  <a:lnTo>
                    <a:pt x="22" y="42"/>
                  </a:lnTo>
                  <a:lnTo>
                    <a:pt x="21" y="46"/>
                  </a:lnTo>
                  <a:lnTo>
                    <a:pt x="20" y="49"/>
                  </a:lnTo>
                  <a:lnTo>
                    <a:pt x="19" y="52"/>
                  </a:lnTo>
                  <a:lnTo>
                    <a:pt x="18" y="55"/>
                  </a:lnTo>
                  <a:lnTo>
                    <a:pt x="17" y="59"/>
                  </a:lnTo>
                  <a:lnTo>
                    <a:pt x="17" y="62"/>
                  </a:lnTo>
                  <a:lnTo>
                    <a:pt x="0" y="130"/>
                  </a:lnTo>
                  <a:lnTo>
                    <a:pt x="8" y="132"/>
                  </a:lnTo>
                  <a:lnTo>
                    <a:pt x="9" y="128"/>
                  </a:lnTo>
                  <a:lnTo>
                    <a:pt x="10" y="125"/>
                  </a:lnTo>
                  <a:lnTo>
                    <a:pt x="11" y="121"/>
                  </a:lnTo>
                  <a:lnTo>
                    <a:pt x="13" y="119"/>
                  </a:lnTo>
                  <a:lnTo>
                    <a:pt x="15" y="118"/>
                  </a:lnTo>
                  <a:lnTo>
                    <a:pt x="17" y="117"/>
                  </a:lnTo>
                  <a:lnTo>
                    <a:pt x="20" y="116"/>
                  </a:lnTo>
                  <a:lnTo>
                    <a:pt x="22" y="116"/>
                  </a:lnTo>
                  <a:lnTo>
                    <a:pt x="25" y="116"/>
                  </a:lnTo>
                  <a:lnTo>
                    <a:pt x="30" y="117"/>
                  </a:lnTo>
                  <a:lnTo>
                    <a:pt x="123" y="136"/>
                  </a:lnTo>
                  <a:lnTo>
                    <a:pt x="126" y="137"/>
                  </a:lnTo>
                  <a:lnTo>
                    <a:pt x="129" y="138"/>
                  </a:lnTo>
                  <a:lnTo>
                    <a:pt x="133" y="140"/>
                  </a:lnTo>
                  <a:lnTo>
                    <a:pt x="134" y="141"/>
                  </a:lnTo>
                  <a:lnTo>
                    <a:pt x="136" y="143"/>
                  </a:lnTo>
                  <a:lnTo>
                    <a:pt x="137" y="145"/>
                  </a:lnTo>
                  <a:lnTo>
                    <a:pt x="137" y="149"/>
                  </a:lnTo>
                  <a:lnTo>
                    <a:pt x="137" y="152"/>
                  </a:lnTo>
                  <a:lnTo>
                    <a:pt x="137" y="155"/>
                  </a:lnTo>
                  <a:lnTo>
                    <a:pt x="136" y="158"/>
                  </a:lnTo>
                  <a:lnTo>
                    <a:pt x="143" y="162"/>
                  </a:lnTo>
                  <a:lnTo>
                    <a:pt x="156" y="93"/>
                  </a:lnTo>
                  <a:lnTo>
                    <a:pt x="149" y="91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96" name="Freeform 1172"/>
            <p:cNvSpPr>
              <a:spLocks/>
            </p:cNvSpPr>
            <p:nvPr/>
          </p:nvSpPr>
          <p:spPr bwMode="auto">
            <a:xfrm>
              <a:off x="3421" y="3030"/>
              <a:ext cx="80" cy="81"/>
            </a:xfrm>
            <a:custGeom>
              <a:avLst/>
              <a:gdLst>
                <a:gd name="T0" fmla="*/ 3 w 160"/>
                <a:gd name="T1" fmla="*/ 1 h 162"/>
                <a:gd name="T2" fmla="*/ 3 w 160"/>
                <a:gd name="T3" fmla="*/ 1 h 162"/>
                <a:gd name="T4" fmla="*/ 3 w 160"/>
                <a:gd name="T5" fmla="*/ 1 h 162"/>
                <a:gd name="T6" fmla="*/ 3 w 160"/>
                <a:gd name="T7" fmla="*/ 1 h 162"/>
                <a:gd name="T8" fmla="*/ 3 w 160"/>
                <a:gd name="T9" fmla="*/ 1 h 162"/>
                <a:gd name="T10" fmla="*/ 1 w 160"/>
                <a:gd name="T11" fmla="*/ 1 h 162"/>
                <a:gd name="T12" fmla="*/ 1 w 160"/>
                <a:gd name="T13" fmla="*/ 1 h 162"/>
                <a:gd name="T14" fmla="*/ 1 w 160"/>
                <a:gd name="T15" fmla="*/ 1 h 162"/>
                <a:gd name="T16" fmla="*/ 1 w 160"/>
                <a:gd name="T17" fmla="*/ 1 h 162"/>
                <a:gd name="T18" fmla="*/ 1 w 160"/>
                <a:gd name="T19" fmla="*/ 1 h 162"/>
                <a:gd name="T20" fmla="*/ 1 w 160"/>
                <a:gd name="T21" fmla="*/ 1 h 162"/>
                <a:gd name="T22" fmla="*/ 1 w 160"/>
                <a:gd name="T23" fmla="*/ 1 h 162"/>
                <a:gd name="T24" fmla="*/ 1 w 160"/>
                <a:gd name="T25" fmla="*/ 1 h 162"/>
                <a:gd name="T26" fmla="*/ 1 w 160"/>
                <a:gd name="T27" fmla="*/ 1 h 162"/>
                <a:gd name="T28" fmla="*/ 1 w 160"/>
                <a:gd name="T29" fmla="*/ 1 h 162"/>
                <a:gd name="T30" fmla="*/ 1 w 160"/>
                <a:gd name="T31" fmla="*/ 1 h 162"/>
                <a:gd name="T32" fmla="*/ 1 w 160"/>
                <a:gd name="T33" fmla="*/ 1 h 162"/>
                <a:gd name="T34" fmla="*/ 3 w 160"/>
                <a:gd name="T35" fmla="*/ 1 h 162"/>
                <a:gd name="T36" fmla="*/ 3 w 160"/>
                <a:gd name="T37" fmla="*/ 1 h 162"/>
                <a:gd name="T38" fmla="*/ 3 w 160"/>
                <a:gd name="T39" fmla="*/ 1 h 162"/>
                <a:gd name="T40" fmla="*/ 3 w 160"/>
                <a:gd name="T41" fmla="*/ 1 h 162"/>
                <a:gd name="T42" fmla="*/ 3 w 160"/>
                <a:gd name="T43" fmla="*/ 1 h 162"/>
                <a:gd name="T44" fmla="*/ 3 w 160"/>
                <a:gd name="T45" fmla="*/ 1 h 162"/>
                <a:gd name="T46" fmla="*/ 3 w 160"/>
                <a:gd name="T47" fmla="*/ 1 h 162"/>
                <a:gd name="T48" fmla="*/ 3 w 160"/>
                <a:gd name="T49" fmla="*/ 1 h 162"/>
                <a:gd name="T50" fmla="*/ 3 w 160"/>
                <a:gd name="T51" fmla="*/ 1 h 162"/>
                <a:gd name="T52" fmla="*/ 3 w 160"/>
                <a:gd name="T53" fmla="*/ 1 h 162"/>
                <a:gd name="T54" fmla="*/ 3 w 160"/>
                <a:gd name="T55" fmla="*/ 1 h 162"/>
                <a:gd name="T56" fmla="*/ 3 w 160"/>
                <a:gd name="T57" fmla="*/ 1 h 162"/>
                <a:gd name="T58" fmla="*/ 3 w 160"/>
                <a:gd name="T59" fmla="*/ 1 h 162"/>
                <a:gd name="T60" fmla="*/ 1 w 160"/>
                <a:gd name="T61" fmla="*/ 1 h 162"/>
                <a:gd name="T62" fmla="*/ 1 w 160"/>
                <a:gd name="T63" fmla="*/ 1 h 162"/>
                <a:gd name="T64" fmla="*/ 1 w 160"/>
                <a:gd name="T65" fmla="*/ 1 h 162"/>
                <a:gd name="T66" fmla="*/ 1 w 160"/>
                <a:gd name="T67" fmla="*/ 1 h 162"/>
                <a:gd name="T68" fmla="*/ 1 w 160"/>
                <a:gd name="T69" fmla="*/ 1 h 162"/>
                <a:gd name="T70" fmla="*/ 1 w 160"/>
                <a:gd name="T71" fmla="*/ 1 h 162"/>
                <a:gd name="T72" fmla="*/ 1 w 160"/>
                <a:gd name="T73" fmla="*/ 1 h 162"/>
                <a:gd name="T74" fmla="*/ 1 w 160"/>
                <a:gd name="T75" fmla="*/ 1 h 162"/>
                <a:gd name="T76" fmla="*/ 1 w 160"/>
                <a:gd name="T77" fmla="*/ 1 h 162"/>
                <a:gd name="T78" fmla="*/ 1 w 160"/>
                <a:gd name="T79" fmla="*/ 1 h 162"/>
                <a:gd name="T80" fmla="*/ 1 w 160"/>
                <a:gd name="T81" fmla="*/ 1 h 162"/>
                <a:gd name="T82" fmla="*/ 0 w 160"/>
                <a:gd name="T83" fmla="*/ 3 h 162"/>
                <a:gd name="T84" fmla="*/ 1 w 160"/>
                <a:gd name="T85" fmla="*/ 2 h 162"/>
                <a:gd name="T86" fmla="*/ 1 w 160"/>
                <a:gd name="T87" fmla="*/ 1 h 162"/>
                <a:gd name="T88" fmla="*/ 1 w 160"/>
                <a:gd name="T89" fmla="*/ 1 h 162"/>
                <a:gd name="T90" fmla="*/ 1 w 160"/>
                <a:gd name="T91" fmla="*/ 1 h 162"/>
                <a:gd name="T92" fmla="*/ 1 w 160"/>
                <a:gd name="T93" fmla="*/ 1 h 162"/>
                <a:gd name="T94" fmla="*/ 1 w 160"/>
                <a:gd name="T95" fmla="*/ 3 h 162"/>
                <a:gd name="T96" fmla="*/ 3 w 160"/>
                <a:gd name="T97" fmla="*/ 3 h 162"/>
                <a:gd name="T98" fmla="*/ 3 w 160"/>
                <a:gd name="T99" fmla="*/ 3 h 162"/>
                <a:gd name="T100" fmla="*/ 3 w 160"/>
                <a:gd name="T101" fmla="*/ 3 h 162"/>
                <a:gd name="T102" fmla="*/ 3 w 160"/>
                <a:gd name="T103" fmla="*/ 3 h 162"/>
                <a:gd name="T104" fmla="*/ 3 w 160"/>
                <a:gd name="T105" fmla="*/ 3 h 162"/>
                <a:gd name="T106" fmla="*/ 3 w 160"/>
                <a:gd name="T107" fmla="*/ 1 h 162"/>
                <a:gd name="T108" fmla="*/ 3 w 160"/>
                <a:gd name="T109" fmla="*/ 1 h 16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60"/>
                <a:gd name="T166" fmla="*/ 0 h 162"/>
                <a:gd name="T167" fmla="*/ 160 w 160"/>
                <a:gd name="T168" fmla="*/ 162 h 16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60" h="162">
                  <a:moveTo>
                    <a:pt x="149" y="91"/>
                  </a:moveTo>
                  <a:lnTo>
                    <a:pt x="148" y="95"/>
                  </a:lnTo>
                  <a:lnTo>
                    <a:pt x="147" y="100"/>
                  </a:lnTo>
                  <a:lnTo>
                    <a:pt x="146" y="102"/>
                  </a:lnTo>
                  <a:lnTo>
                    <a:pt x="145" y="104"/>
                  </a:lnTo>
                  <a:lnTo>
                    <a:pt x="142" y="105"/>
                  </a:lnTo>
                  <a:lnTo>
                    <a:pt x="140" y="106"/>
                  </a:lnTo>
                  <a:lnTo>
                    <a:pt x="138" y="106"/>
                  </a:lnTo>
                  <a:lnTo>
                    <a:pt x="135" y="105"/>
                  </a:lnTo>
                  <a:lnTo>
                    <a:pt x="132" y="105"/>
                  </a:lnTo>
                  <a:lnTo>
                    <a:pt x="128" y="104"/>
                  </a:lnTo>
                  <a:lnTo>
                    <a:pt x="37" y="86"/>
                  </a:lnTo>
                  <a:lnTo>
                    <a:pt x="34" y="85"/>
                  </a:lnTo>
                  <a:lnTo>
                    <a:pt x="31" y="84"/>
                  </a:lnTo>
                  <a:lnTo>
                    <a:pt x="29" y="84"/>
                  </a:lnTo>
                  <a:lnTo>
                    <a:pt x="26" y="82"/>
                  </a:lnTo>
                  <a:lnTo>
                    <a:pt x="24" y="80"/>
                  </a:lnTo>
                  <a:lnTo>
                    <a:pt x="23" y="79"/>
                  </a:lnTo>
                  <a:lnTo>
                    <a:pt x="23" y="77"/>
                  </a:lnTo>
                  <a:lnTo>
                    <a:pt x="23" y="75"/>
                  </a:lnTo>
                  <a:lnTo>
                    <a:pt x="23" y="72"/>
                  </a:lnTo>
                  <a:lnTo>
                    <a:pt x="24" y="67"/>
                  </a:lnTo>
                  <a:lnTo>
                    <a:pt x="25" y="60"/>
                  </a:lnTo>
                  <a:lnTo>
                    <a:pt x="29" y="53"/>
                  </a:lnTo>
                  <a:lnTo>
                    <a:pt x="32" y="47"/>
                  </a:lnTo>
                  <a:lnTo>
                    <a:pt x="36" y="41"/>
                  </a:lnTo>
                  <a:lnTo>
                    <a:pt x="42" y="37"/>
                  </a:lnTo>
                  <a:lnTo>
                    <a:pt x="49" y="35"/>
                  </a:lnTo>
                  <a:lnTo>
                    <a:pt x="57" y="33"/>
                  </a:lnTo>
                  <a:lnTo>
                    <a:pt x="67" y="33"/>
                  </a:lnTo>
                  <a:lnTo>
                    <a:pt x="78" y="34"/>
                  </a:lnTo>
                  <a:lnTo>
                    <a:pt x="91" y="36"/>
                  </a:lnTo>
                  <a:lnTo>
                    <a:pt x="107" y="40"/>
                  </a:lnTo>
                  <a:lnTo>
                    <a:pt x="119" y="43"/>
                  </a:lnTo>
                  <a:lnTo>
                    <a:pt x="128" y="48"/>
                  </a:lnTo>
                  <a:lnTo>
                    <a:pt x="137" y="53"/>
                  </a:lnTo>
                  <a:lnTo>
                    <a:pt x="142" y="59"/>
                  </a:lnTo>
                  <a:lnTo>
                    <a:pt x="147" y="64"/>
                  </a:lnTo>
                  <a:lnTo>
                    <a:pt x="149" y="71"/>
                  </a:lnTo>
                  <a:lnTo>
                    <a:pt x="150" y="77"/>
                  </a:lnTo>
                  <a:lnTo>
                    <a:pt x="150" y="84"/>
                  </a:lnTo>
                  <a:lnTo>
                    <a:pt x="149" y="91"/>
                  </a:lnTo>
                  <a:lnTo>
                    <a:pt x="156" y="93"/>
                  </a:lnTo>
                  <a:lnTo>
                    <a:pt x="158" y="90"/>
                  </a:lnTo>
                  <a:lnTo>
                    <a:pt x="159" y="86"/>
                  </a:lnTo>
                  <a:lnTo>
                    <a:pt x="159" y="82"/>
                  </a:lnTo>
                  <a:lnTo>
                    <a:pt x="160" y="79"/>
                  </a:lnTo>
                  <a:lnTo>
                    <a:pt x="160" y="75"/>
                  </a:lnTo>
                  <a:lnTo>
                    <a:pt x="160" y="72"/>
                  </a:lnTo>
                  <a:lnTo>
                    <a:pt x="160" y="68"/>
                  </a:lnTo>
                  <a:lnTo>
                    <a:pt x="160" y="64"/>
                  </a:lnTo>
                  <a:lnTo>
                    <a:pt x="160" y="61"/>
                  </a:lnTo>
                  <a:lnTo>
                    <a:pt x="160" y="58"/>
                  </a:lnTo>
                  <a:lnTo>
                    <a:pt x="158" y="50"/>
                  </a:lnTo>
                  <a:lnTo>
                    <a:pt x="155" y="43"/>
                  </a:lnTo>
                  <a:lnTo>
                    <a:pt x="151" y="36"/>
                  </a:lnTo>
                  <a:lnTo>
                    <a:pt x="147" y="29"/>
                  </a:lnTo>
                  <a:lnTo>
                    <a:pt x="142" y="24"/>
                  </a:lnTo>
                  <a:lnTo>
                    <a:pt x="136" y="17"/>
                  </a:lnTo>
                  <a:lnTo>
                    <a:pt x="129" y="13"/>
                  </a:lnTo>
                  <a:lnTo>
                    <a:pt x="122" y="9"/>
                  </a:lnTo>
                  <a:lnTo>
                    <a:pt x="114" y="6"/>
                  </a:lnTo>
                  <a:lnTo>
                    <a:pt x="104" y="2"/>
                  </a:lnTo>
                  <a:lnTo>
                    <a:pt x="95" y="1"/>
                  </a:lnTo>
                  <a:lnTo>
                    <a:pt x="85" y="0"/>
                  </a:lnTo>
                  <a:lnTo>
                    <a:pt x="76" y="1"/>
                  </a:lnTo>
                  <a:lnTo>
                    <a:pt x="68" y="3"/>
                  </a:lnTo>
                  <a:lnTo>
                    <a:pt x="59" y="6"/>
                  </a:lnTo>
                  <a:lnTo>
                    <a:pt x="52" y="9"/>
                  </a:lnTo>
                  <a:lnTo>
                    <a:pt x="45" y="13"/>
                  </a:lnTo>
                  <a:lnTo>
                    <a:pt x="39" y="19"/>
                  </a:lnTo>
                  <a:lnTo>
                    <a:pt x="34" y="25"/>
                  </a:lnTo>
                  <a:lnTo>
                    <a:pt x="30" y="32"/>
                  </a:lnTo>
                  <a:lnTo>
                    <a:pt x="28" y="34"/>
                  </a:lnTo>
                  <a:lnTo>
                    <a:pt x="25" y="37"/>
                  </a:lnTo>
                  <a:lnTo>
                    <a:pt x="24" y="40"/>
                  </a:lnTo>
                  <a:lnTo>
                    <a:pt x="22" y="42"/>
                  </a:lnTo>
                  <a:lnTo>
                    <a:pt x="21" y="46"/>
                  </a:lnTo>
                  <a:lnTo>
                    <a:pt x="20" y="49"/>
                  </a:lnTo>
                  <a:lnTo>
                    <a:pt x="19" y="52"/>
                  </a:lnTo>
                  <a:lnTo>
                    <a:pt x="18" y="55"/>
                  </a:lnTo>
                  <a:lnTo>
                    <a:pt x="17" y="59"/>
                  </a:lnTo>
                  <a:lnTo>
                    <a:pt x="17" y="62"/>
                  </a:lnTo>
                  <a:lnTo>
                    <a:pt x="0" y="130"/>
                  </a:lnTo>
                  <a:lnTo>
                    <a:pt x="8" y="132"/>
                  </a:lnTo>
                  <a:lnTo>
                    <a:pt x="9" y="128"/>
                  </a:lnTo>
                  <a:lnTo>
                    <a:pt x="10" y="125"/>
                  </a:lnTo>
                  <a:lnTo>
                    <a:pt x="11" y="121"/>
                  </a:lnTo>
                  <a:lnTo>
                    <a:pt x="13" y="119"/>
                  </a:lnTo>
                  <a:lnTo>
                    <a:pt x="15" y="118"/>
                  </a:lnTo>
                  <a:lnTo>
                    <a:pt x="17" y="117"/>
                  </a:lnTo>
                  <a:lnTo>
                    <a:pt x="20" y="116"/>
                  </a:lnTo>
                  <a:lnTo>
                    <a:pt x="22" y="116"/>
                  </a:lnTo>
                  <a:lnTo>
                    <a:pt x="25" y="116"/>
                  </a:lnTo>
                  <a:lnTo>
                    <a:pt x="30" y="117"/>
                  </a:lnTo>
                  <a:lnTo>
                    <a:pt x="123" y="136"/>
                  </a:lnTo>
                  <a:lnTo>
                    <a:pt x="126" y="137"/>
                  </a:lnTo>
                  <a:lnTo>
                    <a:pt x="129" y="138"/>
                  </a:lnTo>
                  <a:lnTo>
                    <a:pt x="133" y="140"/>
                  </a:lnTo>
                  <a:lnTo>
                    <a:pt x="134" y="141"/>
                  </a:lnTo>
                  <a:lnTo>
                    <a:pt x="136" y="143"/>
                  </a:lnTo>
                  <a:lnTo>
                    <a:pt x="137" y="145"/>
                  </a:lnTo>
                  <a:lnTo>
                    <a:pt x="137" y="149"/>
                  </a:lnTo>
                  <a:lnTo>
                    <a:pt x="137" y="152"/>
                  </a:lnTo>
                  <a:lnTo>
                    <a:pt x="137" y="155"/>
                  </a:lnTo>
                  <a:lnTo>
                    <a:pt x="136" y="158"/>
                  </a:lnTo>
                  <a:lnTo>
                    <a:pt x="143" y="162"/>
                  </a:lnTo>
                  <a:lnTo>
                    <a:pt x="156" y="93"/>
                  </a:lnTo>
                  <a:lnTo>
                    <a:pt x="149" y="91"/>
                  </a:lnTo>
                </a:path>
              </a:pathLst>
            </a:custGeom>
            <a:noFill/>
            <a:ln w="3175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97" name="Freeform 1173"/>
            <p:cNvSpPr>
              <a:spLocks/>
            </p:cNvSpPr>
            <p:nvPr/>
          </p:nvSpPr>
          <p:spPr bwMode="auto">
            <a:xfrm>
              <a:off x="3440" y="2962"/>
              <a:ext cx="88" cy="81"/>
            </a:xfrm>
            <a:custGeom>
              <a:avLst/>
              <a:gdLst>
                <a:gd name="T0" fmla="*/ 2 w 177"/>
                <a:gd name="T1" fmla="*/ 3 h 161"/>
                <a:gd name="T2" fmla="*/ 2 w 177"/>
                <a:gd name="T3" fmla="*/ 3 h 161"/>
                <a:gd name="T4" fmla="*/ 2 w 177"/>
                <a:gd name="T5" fmla="*/ 3 h 161"/>
                <a:gd name="T6" fmla="*/ 1 w 177"/>
                <a:gd name="T7" fmla="*/ 3 h 161"/>
                <a:gd name="T8" fmla="*/ 1 w 177"/>
                <a:gd name="T9" fmla="*/ 3 h 161"/>
                <a:gd name="T10" fmla="*/ 0 w 177"/>
                <a:gd name="T11" fmla="*/ 2 h 161"/>
                <a:gd name="T12" fmla="*/ 0 w 177"/>
                <a:gd name="T13" fmla="*/ 2 h 161"/>
                <a:gd name="T14" fmla="*/ 0 w 177"/>
                <a:gd name="T15" fmla="*/ 2 h 161"/>
                <a:gd name="T16" fmla="*/ 0 w 177"/>
                <a:gd name="T17" fmla="*/ 2 h 161"/>
                <a:gd name="T18" fmla="*/ 0 w 177"/>
                <a:gd name="T19" fmla="*/ 2 h 161"/>
                <a:gd name="T20" fmla="*/ 0 w 177"/>
                <a:gd name="T21" fmla="*/ 2 h 161"/>
                <a:gd name="T22" fmla="*/ 0 w 177"/>
                <a:gd name="T23" fmla="*/ 0 h 161"/>
                <a:gd name="T24" fmla="*/ 1 w 177"/>
                <a:gd name="T25" fmla="*/ 1 h 161"/>
                <a:gd name="T26" fmla="*/ 1 w 177"/>
                <a:gd name="T27" fmla="*/ 1 h 161"/>
                <a:gd name="T28" fmla="*/ 0 w 177"/>
                <a:gd name="T29" fmla="*/ 1 h 161"/>
                <a:gd name="T30" fmla="*/ 0 w 177"/>
                <a:gd name="T31" fmla="*/ 1 h 161"/>
                <a:gd name="T32" fmla="*/ 0 w 177"/>
                <a:gd name="T33" fmla="*/ 1 h 161"/>
                <a:gd name="T34" fmla="*/ 0 w 177"/>
                <a:gd name="T35" fmla="*/ 1 h 161"/>
                <a:gd name="T36" fmla="*/ 0 w 177"/>
                <a:gd name="T37" fmla="*/ 1 h 161"/>
                <a:gd name="T38" fmla="*/ 0 w 177"/>
                <a:gd name="T39" fmla="*/ 1 h 161"/>
                <a:gd name="T40" fmla="*/ 0 w 177"/>
                <a:gd name="T41" fmla="*/ 2 h 161"/>
                <a:gd name="T42" fmla="*/ 0 w 177"/>
                <a:gd name="T43" fmla="*/ 2 h 161"/>
                <a:gd name="T44" fmla="*/ 0 w 177"/>
                <a:gd name="T45" fmla="*/ 2 h 161"/>
                <a:gd name="T46" fmla="*/ 1 w 177"/>
                <a:gd name="T47" fmla="*/ 2 h 161"/>
                <a:gd name="T48" fmla="*/ 1 w 177"/>
                <a:gd name="T49" fmla="*/ 2 h 161"/>
                <a:gd name="T50" fmla="*/ 1 w 177"/>
                <a:gd name="T51" fmla="*/ 1 h 161"/>
                <a:gd name="T52" fmla="*/ 1 w 177"/>
                <a:gd name="T53" fmla="*/ 1 h 161"/>
                <a:gd name="T54" fmla="*/ 1 w 177"/>
                <a:gd name="T55" fmla="*/ 1 h 161"/>
                <a:gd name="T56" fmla="*/ 1 w 177"/>
                <a:gd name="T57" fmla="*/ 1 h 161"/>
                <a:gd name="T58" fmla="*/ 2 w 177"/>
                <a:gd name="T59" fmla="*/ 1 h 161"/>
                <a:gd name="T60" fmla="*/ 1 w 177"/>
                <a:gd name="T61" fmla="*/ 1 h 161"/>
                <a:gd name="T62" fmla="*/ 1 w 177"/>
                <a:gd name="T63" fmla="*/ 1 h 161"/>
                <a:gd name="T64" fmla="*/ 1 w 177"/>
                <a:gd name="T65" fmla="*/ 2 h 161"/>
                <a:gd name="T66" fmla="*/ 1 w 177"/>
                <a:gd name="T67" fmla="*/ 2 h 161"/>
                <a:gd name="T68" fmla="*/ 1 w 177"/>
                <a:gd name="T69" fmla="*/ 2 h 161"/>
                <a:gd name="T70" fmla="*/ 1 w 177"/>
                <a:gd name="T71" fmla="*/ 2 h 161"/>
                <a:gd name="T72" fmla="*/ 2 w 177"/>
                <a:gd name="T73" fmla="*/ 2 h 161"/>
                <a:gd name="T74" fmla="*/ 2 w 177"/>
                <a:gd name="T75" fmla="*/ 2 h 161"/>
                <a:gd name="T76" fmla="*/ 2 w 177"/>
                <a:gd name="T77" fmla="*/ 2 h 161"/>
                <a:gd name="T78" fmla="*/ 2 w 177"/>
                <a:gd name="T79" fmla="*/ 2 h 161"/>
                <a:gd name="T80" fmla="*/ 2 w 177"/>
                <a:gd name="T81" fmla="*/ 2 h 161"/>
                <a:gd name="T82" fmla="*/ 2 w 177"/>
                <a:gd name="T83" fmla="*/ 2 h 161"/>
                <a:gd name="T84" fmla="*/ 2 w 177"/>
                <a:gd name="T85" fmla="*/ 2 h 161"/>
                <a:gd name="T86" fmla="*/ 2 w 177"/>
                <a:gd name="T87" fmla="*/ 1 h 161"/>
                <a:gd name="T88" fmla="*/ 2 w 177"/>
                <a:gd name="T89" fmla="*/ 1 h 161"/>
                <a:gd name="T90" fmla="*/ 2 w 177"/>
                <a:gd name="T91" fmla="*/ 1 h 161"/>
                <a:gd name="T92" fmla="*/ 2 w 177"/>
                <a:gd name="T93" fmla="*/ 1 h 161"/>
                <a:gd name="T94" fmla="*/ 2 w 177"/>
                <a:gd name="T95" fmla="*/ 3 h 161"/>
                <a:gd name="T96" fmla="*/ 2 w 177"/>
                <a:gd name="T97" fmla="*/ 3 h 1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77"/>
                <a:gd name="T148" fmla="*/ 0 h 161"/>
                <a:gd name="T149" fmla="*/ 177 w 177"/>
                <a:gd name="T150" fmla="*/ 161 h 16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77" h="161">
                  <a:moveTo>
                    <a:pt x="127" y="158"/>
                  </a:moveTo>
                  <a:lnTo>
                    <a:pt x="129" y="155"/>
                  </a:lnTo>
                  <a:lnTo>
                    <a:pt x="130" y="151"/>
                  </a:lnTo>
                  <a:lnTo>
                    <a:pt x="130" y="149"/>
                  </a:lnTo>
                  <a:lnTo>
                    <a:pt x="130" y="146"/>
                  </a:lnTo>
                  <a:lnTo>
                    <a:pt x="129" y="144"/>
                  </a:lnTo>
                  <a:lnTo>
                    <a:pt x="128" y="142"/>
                  </a:lnTo>
                  <a:lnTo>
                    <a:pt x="126" y="139"/>
                  </a:lnTo>
                  <a:lnTo>
                    <a:pt x="124" y="138"/>
                  </a:lnTo>
                  <a:lnTo>
                    <a:pt x="121" y="136"/>
                  </a:lnTo>
                  <a:lnTo>
                    <a:pt x="117" y="135"/>
                  </a:lnTo>
                  <a:lnTo>
                    <a:pt x="28" y="102"/>
                  </a:lnTo>
                  <a:lnTo>
                    <a:pt x="25" y="101"/>
                  </a:lnTo>
                  <a:lnTo>
                    <a:pt x="22" y="99"/>
                  </a:lnTo>
                  <a:lnTo>
                    <a:pt x="19" y="99"/>
                  </a:lnTo>
                  <a:lnTo>
                    <a:pt x="17" y="99"/>
                  </a:lnTo>
                  <a:lnTo>
                    <a:pt x="14" y="101"/>
                  </a:lnTo>
                  <a:lnTo>
                    <a:pt x="12" y="103"/>
                  </a:lnTo>
                  <a:lnTo>
                    <a:pt x="10" y="105"/>
                  </a:lnTo>
                  <a:lnTo>
                    <a:pt x="8" y="107"/>
                  </a:lnTo>
                  <a:lnTo>
                    <a:pt x="7" y="110"/>
                  </a:lnTo>
                  <a:lnTo>
                    <a:pt x="6" y="115"/>
                  </a:lnTo>
                  <a:lnTo>
                    <a:pt x="0" y="111"/>
                  </a:lnTo>
                  <a:lnTo>
                    <a:pt x="41" y="0"/>
                  </a:lnTo>
                  <a:lnTo>
                    <a:pt x="78" y="0"/>
                  </a:lnTo>
                  <a:lnTo>
                    <a:pt x="80" y="7"/>
                  </a:lnTo>
                  <a:lnTo>
                    <a:pt x="74" y="10"/>
                  </a:lnTo>
                  <a:lnTo>
                    <a:pt x="67" y="13"/>
                  </a:lnTo>
                  <a:lnTo>
                    <a:pt x="62" y="15"/>
                  </a:lnTo>
                  <a:lnTo>
                    <a:pt x="56" y="19"/>
                  </a:lnTo>
                  <a:lnTo>
                    <a:pt x="50" y="23"/>
                  </a:lnTo>
                  <a:lnTo>
                    <a:pt x="46" y="27"/>
                  </a:lnTo>
                  <a:lnTo>
                    <a:pt x="40" y="32"/>
                  </a:lnTo>
                  <a:lnTo>
                    <a:pt x="37" y="38"/>
                  </a:lnTo>
                  <a:lnTo>
                    <a:pt x="34" y="43"/>
                  </a:lnTo>
                  <a:lnTo>
                    <a:pt x="32" y="50"/>
                  </a:lnTo>
                  <a:lnTo>
                    <a:pt x="30" y="54"/>
                  </a:lnTo>
                  <a:lnTo>
                    <a:pt x="28" y="57"/>
                  </a:lnTo>
                  <a:lnTo>
                    <a:pt x="28" y="60"/>
                  </a:lnTo>
                  <a:lnTo>
                    <a:pt x="28" y="63"/>
                  </a:lnTo>
                  <a:lnTo>
                    <a:pt x="30" y="65"/>
                  </a:lnTo>
                  <a:lnTo>
                    <a:pt x="32" y="67"/>
                  </a:lnTo>
                  <a:lnTo>
                    <a:pt x="34" y="68"/>
                  </a:lnTo>
                  <a:lnTo>
                    <a:pt x="37" y="70"/>
                  </a:lnTo>
                  <a:lnTo>
                    <a:pt x="40" y="71"/>
                  </a:lnTo>
                  <a:lnTo>
                    <a:pt x="45" y="72"/>
                  </a:lnTo>
                  <a:lnTo>
                    <a:pt x="78" y="85"/>
                  </a:lnTo>
                  <a:lnTo>
                    <a:pt x="80" y="83"/>
                  </a:lnTo>
                  <a:lnTo>
                    <a:pt x="83" y="78"/>
                  </a:lnTo>
                  <a:lnTo>
                    <a:pt x="84" y="72"/>
                  </a:lnTo>
                  <a:lnTo>
                    <a:pt x="85" y="68"/>
                  </a:lnTo>
                  <a:lnTo>
                    <a:pt x="85" y="64"/>
                  </a:lnTo>
                  <a:lnTo>
                    <a:pt x="85" y="60"/>
                  </a:lnTo>
                  <a:lnTo>
                    <a:pt x="84" y="56"/>
                  </a:lnTo>
                  <a:lnTo>
                    <a:pt x="82" y="53"/>
                  </a:lnTo>
                  <a:lnTo>
                    <a:pt x="78" y="50"/>
                  </a:lnTo>
                  <a:lnTo>
                    <a:pt x="75" y="45"/>
                  </a:lnTo>
                  <a:lnTo>
                    <a:pt x="71" y="41"/>
                  </a:lnTo>
                  <a:lnTo>
                    <a:pt x="73" y="33"/>
                  </a:lnTo>
                  <a:lnTo>
                    <a:pt x="128" y="54"/>
                  </a:lnTo>
                  <a:lnTo>
                    <a:pt x="125" y="63"/>
                  </a:lnTo>
                  <a:lnTo>
                    <a:pt x="119" y="62"/>
                  </a:lnTo>
                  <a:lnTo>
                    <a:pt x="114" y="62"/>
                  </a:lnTo>
                  <a:lnTo>
                    <a:pt x="110" y="63"/>
                  </a:lnTo>
                  <a:lnTo>
                    <a:pt x="105" y="64"/>
                  </a:lnTo>
                  <a:lnTo>
                    <a:pt x="102" y="66"/>
                  </a:lnTo>
                  <a:lnTo>
                    <a:pt x="99" y="69"/>
                  </a:lnTo>
                  <a:lnTo>
                    <a:pt x="96" y="72"/>
                  </a:lnTo>
                  <a:lnTo>
                    <a:pt x="93" y="76"/>
                  </a:lnTo>
                  <a:lnTo>
                    <a:pt x="91" y="81"/>
                  </a:lnTo>
                  <a:lnTo>
                    <a:pt x="88" y="85"/>
                  </a:lnTo>
                  <a:lnTo>
                    <a:pt x="88" y="89"/>
                  </a:lnTo>
                  <a:lnTo>
                    <a:pt x="128" y="104"/>
                  </a:lnTo>
                  <a:lnTo>
                    <a:pt x="130" y="105"/>
                  </a:lnTo>
                  <a:lnTo>
                    <a:pt x="134" y="106"/>
                  </a:lnTo>
                  <a:lnTo>
                    <a:pt x="136" y="107"/>
                  </a:lnTo>
                  <a:lnTo>
                    <a:pt x="139" y="107"/>
                  </a:lnTo>
                  <a:lnTo>
                    <a:pt x="141" y="107"/>
                  </a:lnTo>
                  <a:lnTo>
                    <a:pt x="143" y="106"/>
                  </a:lnTo>
                  <a:lnTo>
                    <a:pt x="145" y="105"/>
                  </a:lnTo>
                  <a:lnTo>
                    <a:pt x="148" y="103"/>
                  </a:lnTo>
                  <a:lnTo>
                    <a:pt x="149" y="99"/>
                  </a:lnTo>
                  <a:lnTo>
                    <a:pt x="151" y="96"/>
                  </a:lnTo>
                  <a:lnTo>
                    <a:pt x="153" y="90"/>
                  </a:lnTo>
                  <a:lnTo>
                    <a:pt x="154" y="82"/>
                  </a:lnTo>
                  <a:lnTo>
                    <a:pt x="155" y="76"/>
                  </a:lnTo>
                  <a:lnTo>
                    <a:pt x="154" y="68"/>
                  </a:lnTo>
                  <a:lnTo>
                    <a:pt x="154" y="62"/>
                  </a:lnTo>
                  <a:lnTo>
                    <a:pt x="153" y="54"/>
                  </a:lnTo>
                  <a:lnTo>
                    <a:pt x="151" y="47"/>
                  </a:lnTo>
                  <a:lnTo>
                    <a:pt x="149" y="41"/>
                  </a:lnTo>
                  <a:lnTo>
                    <a:pt x="147" y="34"/>
                  </a:lnTo>
                  <a:lnTo>
                    <a:pt x="143" y="28"/>
                  </a:lnTo>
                  <a:lnTo>
                    <a:pt x="145" y="24"/>
                  </a:lnTo>
                  <a:lnTo>
                    <a:pt x="177" y="50"/>
                  </a:lnTo>
                  <a:lnTo>
                    <a:pt x="136" y="161"/>
                  </a:lnTo>
                  <a:lnTo>
                    <a:pt x="128" y="158"/>
                  </a:lnTo>
                  <a:lnTo>
                    <a:pt x="127" y="158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98" name="Freeform 1174"/>
            <p:cNvSpPr>
              <a:spLocks/>
            </p:cNvSpPr>
            <p:nvPr/>
          </p:nvSpPr>
          <p:spPr bwMode="auto">
            <a:xfrm>
              <a:off x="3440" y="2962"/>
              <a:ext cx="88" cy="81"/>
            </a:xfrm>
            <a:custGeom>
              <a:avLst/>
              <a:gdLst>
                <a:gd name="T0" fmla="*/ 2 w 177"/>
                <a:gd name="T1" fmla="*/ 3 h 161"/>
                <a:gd name="T2" fmla="*/ 2 w 177"/>
                <a:gd name="T3" fmla="*/ 3 h 161"/>
                <a:gd name="T4" fmla="*/ 2 w 177"/>
                <a:gd name="T5" fmla="*/ 3 h 161"/>
                <a:gd name="T6" fmla="*/ 1 w 177"/>
                <a:gd name="T7" fmla="*/ 3 h 161"/>
                <a:gd name="T8" fmla="*/ 1 w 177"/>
                <a:gd name="T9" fmla="*/ 3 h 161"/>
                <a:gd name="T10" fmla="*/ 0 w 177"/>
                <a:gd name="T11" fmla="*/ 2 h 161"/>
                <a:gd name="T12" fmla="*/ 0 w 177"/>
                <a:gd name="T13" fmla="*/ 2 h 161"/>
                <a:gd name="T14" fmla="*/ 0 w 177"/>
                <a:gd name="T15" fmla="*/ 2 h 161"/>
                <a:gd name="T16" fmla="*/ 0 w 177"/>
                <a:gd name="T17" fmla="*/ 2 h 161"/>
                <a:gd name="T18" fmla="*/ 0 w 177"/>
                <a:gd name="T19" fmla="*/ 2 h 161"/>
                <a:gd name="T20" fmla="*/ 0 w 177"/>
                <a:gd name="T21" fmla="*/ 2 h 161"/>
                <a:gd name="T22" fmla="*/ 0 w 177"/>
                <a:gd name="T23" fmla="*/ 0 h 161"/>
                <a:gd name="T24" fmla="*/ 1 w 177"/>
                <a:gd name="T25" fmla="*/ 1 h 161"/>
                <a:gd name="T26" fmla="*/ 1 w 177"/>
                <a:gd name="T27" fmla="*/ 1 h 161"/>
                <a:gd name="T28" fmla="*/ 0 w 177"/>
                <a:gd name="T29" fmla="*/ 1 h 161"/>
                <a:gd name="T30" fmla="*/ 0 w 177"/>
                <a:gd name="T31" fmla="*/ 1 h 161"/>
                <a:gd name="T32" fmla="*/ 0 w 177"/>
                <a:gd name="T33" fmla="*/ 1 h 161"/>
                <a:gd name="T34" fmla="*/ 0 w 177"/>
                <a:gd name="T35" fmla="*/ 1 h 161"/>
                <a:gd name="T36" fmla="*/ 0 w 177"/>
                <a:gd name="T37" fmla="*/ 1 h 161"/>
                <a:gd name="T38" fmla="*/ 0 w 177"/>
                <a:gd name="T39" fmla="*/ 1 h 161"/>
                <a:gd name="T40" fmla="*/ 0 w 177"/>
                <a:gd name="T41" fmla="*/ 2 h 161"/>
                <a:gd name="T42" fmla="*/ 0 w 177"/>
                <a:gd name="T43" fmla="*/ 2 h 161"/>
                <a:gd name="T44" fmla="*/ 0 w 177"/>
                <a:gd name="T45" fmla="*/ 2 h 161"/>
                <a:gd name="T46" fmla="*/ 1 w 177"/>
                <a:gd name="T47" fmla="*/ 2 h 161"/>
                <a:gd name="T48" fmla="*/ 1 w 177"/>
                <a:gd name="T49" fmla="*/ 2 h 161"/>
                <a:gd name="T50" fmla="*/ 1 w 177"/>
                <a:gd name="T51" fmla="*/ 1 h 161"/>
                <a:gd name="T52" fmla="*/ 1 w 177"/>
                <a:gd name="T53" fmla="*/ 1 h 161"/>
                <a:gd name="T54" fmla="*/ 1 w 177"/>
                <a:gd name="T55" fmla="*/ 1 h 161"/>
                <a:gd name="T56" fmla="*/ 1 w 177"/>
                <a:gd name="T57" fmla="*/ 1 h 161"/>
                <a:gd name="T58" fmla="*/ 2 w 177"/>
                <a:gd name="T59" fmla="*/ 1 h 161"/>
                <a:gd name="T60" fmla="*/ 1 w 177"/>
                <a:gd name="T61" fmla="*/ 1 h 161"/>
                <a:gd name="T62" fmla="*/ 1 w 177"/>
                <a:gd name="T63" fmla="*/ 1 h 161"/>
                <a:gd name="T64" fmla="*/ 1 w 177"/>
                <a:gd name="T65" fmla="*/ 2 h 161"/>
                <a:gd name="T66" fmla="*/ 1 w 177"/>
                <a:gd name="T67" fmla="*/ 2 h 161"/>
                <a:gd name="T68" fmla="*/ 1 w 177"/>
                <a:gd name="T69" fmla="*/ 2 h 161"/>
                <a:gd name="T70" fmla="*/ 1 w 177"/>
                <a:gd name="T71" fmla="*/ 2 h 161"/>
                <a:gd name="T72" fmla="*/ 2 w 177"/>
                <a:gd name="T73" fmla="*/ 2 h 161"/>
                <a:gd name="T74" fmla="*/ 2 w 177"/>
                <a:gd name="T75" fmla="*/ 2 h 161"/>
                <a:gd name="T76" fmla="*/ 2 w 177"/>
                <a:gd name="T77" fmla="*/ 2 h 161"/>
                <a:gd name="T78" fmla="*/ 2 w 177"/>
                <a:gd name="T79" fmla="*/ 2 h 161"/>
                <a:gd name="T80" fmla="*/ 2 w 177"/>
                <a:gd name="T81" fmla="*/ 2 h 161"/>
                <a:gd name="T82" fmla="*/ 2 w 177"/>
                <a:gd name="T83" fmla="*/ 2 h 161"/>
                <a:gd name="T84" fmla="*/ 2 w 177"/>
                <a:gd name="T85" fmla="*/ 2 h 161"/>
                <a:gd name="T86" fmla="*/ 2 w 177"/>
                <a:gd name="T87" fmla="*/ 1 h 161"/>
                <a:gd name="T88" fmla="*/ 2 w 177"/>
                <a:gd name="T89" fmla="*/ 1 h 161"/>
                <a:gd name="T90" fmla="*/ 2 w 177"/>
                <a:gd name="T91" fmla="*/ 1 h 161"/>
                <a:gd name="T92" fmla="*/ 2 w 177"/>
                <a:gd name="T93" fmla="*/ 1 h 161"/>
                <a:gd name="T94" fmla="*/ 2 w 177"/>
                <a:gd name="T95" fmla="*/ 3 h 161"/>
                <a:gd name="T96" fmla="*/ 2 w 177"/>
                <a:gd name="T97" fmla="*/ 3 h 1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77"/>
                <a:gd name="T148" fmla="*/ 0 h 161"/>
                <a:gd name="T149" fmla="*/ 177 w 177"/>
                <a:gd name="T150" fmla="*/ 161 h 16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77" h="161">
                  <a:moveTo>
                    <a:pt x="127" y="158"/>
                  </a:moveTo>
                  <a:lnTo>
                    <a:pt x="129" y="155"/>
                  </a:lnTo>
                  <a:lnTo>
                    <a:pt x="130" y="151"/>
                  </a:lnTo>
                  <a:lnTo>
                    <a:pt x="130" y="149"/>
                  </a:lnTo>
                  <a:lnTo>
                    <a:pt x="130" y="146"/>
                  </a:lnTo>
                  <a:lnTo>
                    <a:pt x="129" y="144"/>
                  </a:lnTo>
                  <a:lnTo>
                    <a:pt x="128" y="142"/>
                  </a:lnTo>
                  <a:lnTo>
                    <a:pt x="126" y="139"/>
                  </a:lnTo>
                  <a:lnTo>
                    <a:pt x="124" y="138"/>
                  </a:lnTo>
                  <a:lnTo>
                    <a:pt x="121" y="136"/>
                  </a:lnTo>
                  <a:lnTo>
                    <a:pt x="117" y="135"/>
                  </a:lnTo>
                  <a:lnTo>
                    <a:pt x="28" y="102"/>
                  </a:lnTo>
                  <a:lnTo>
                    <a:pt x="25" y="101"/>
                  </a:lnTo>
                  <a:lnTo>
                    <a:pt x="22" y="99"/>
                  </a:lnTo>
                  <a:lnTo>
                    <a:pt x="19" y="99"/>
                  </a:lnTo>
                  <a:lnTo>
                    <a:pt x="17" y="99"/>
                  </a:lnTo>
                  <a:lnTo>
                    <a:pt x="14" y="101"/>
                  </a:lnTo>
                  <a:lnTo>
                    <a:pt x="12" y="103"/>
                  </a:lnTo>
                  <a:lnTo>
                    <a:pt x="10" y="105"/>
                  </a:lnTo>
                  <a:lnTo>
                    <a:pt x="8" y="107"/>
                  </a:lnTo>
                  <a:lnTo>
                    <a:pt x="7" y="110"/>
                  </a:lnTo>
                  <a:lnTo>
                    <a:pt x="6" y="115"/>
                  </a:lnTo>
                  <a:lnTo>
                    <a:pt x="0" y="111"/>
                  </a:lnTo>
                  <a:lnTo>
                    <a:pt x="41" y="0"/>
                  </a:lnTo>
                  <a:lnTo>
                    <a:pt x="78" y="0"/>
                  </a:lnTo>
                  <a:lnTo>
                    <a:pt x="80" y="7"/>
                  </a:lnTo>
                  <a:lnTo>
                    <a:pt x="74" y="10"/>
                  </a:lnTo>
                  <a:lnTo>
                    <a:pt x="67" y="13"/>
                  </a:lnTo>
                  <a:lnTo>
                    <a:pt x="62" y="15"/>
                  </a:lnTo>
                  <a:lnTo>
                    <a:pt x="56" y="19"/>
                  </a:lnTo>
                  <a:lnTo>
                    <a:pt x="50" y="23"/>
                  </a:lnTo>
                  <a:lnTo>
                    <a:pt x="46" y="27"/>
                  </a:lnTo>
                  <a:lnTo>
                    <a:pt x="40" y="32"/>
                  </a:lnTo>
                  <a:lnTo>
                    <a:pt x="37" y="38"/>
                  </a:lnTo>
                  <a:lnTo>
                    <a:pt x="34" y="43"/>
                  </a:lnTo>
                  <a:lnTo>
                    <a:pt x="32" y="50"/>
                  </a:lnTo>
                  <a:lnTo>
                    <a:pt x="30" y="54"/>
                  </a:lnTo>
                  <a:lnTo>
                    <a:pt x="28" y="57"/>
                  </a:lnTo>
                  <a:lnTo>
                    <a:pt x="28" y="60"/>
                  </a:lnTo>
                  <a:lnTo>
                    <a:pt x="28" y="63"/>
                  </a:lnTo>
                  <a:lnTo>
                    <a:pt x="30" y="65"/>
                  </a:lnTo>
                  <a:lnTo>
                    <a:pt x="32" y="67"/>
                  </a:lnTo>
                  <a:lnTo>
                    <a:pt x="34" y="68"/>
                  </a:lnTo>
                  <a:lnTo>
                    <a:pt x="37" y="70"/>
                  </a:lnTo>
                  <a:lnTo>
                    <a:pt x="40" y="71"/>
                  </a:lnTo>
                  <a:lnTo>
                    <a:pt x="45" y="72"/>
                  </a:lnTo>
                  <a:lnTo>
                    <a:pt x="78" y="85"/>
                  </a:lnTo>
                  <a:lnTo>
                    <a:pt x="80" y="83"/>
                  </a:lnTo>
                  <a:lnTo>
                    <a:pt x="83" y="78"/>
                  </a:lnTo>
                  <a:lnTo>
                    <a:pt x="84" y="72"/>
                  </a:lnTo>
                  <a:lnTo>
                    <a:pt x="85" y="68"/>
                  </a:lnTo>
                  <a:lnTo>
                    <a:pt x="85" y="64"/>
                  </a:lnTo>
                  <a:lnTo>
                    <a:pt x="85" y="60"/>
                  </a:lnTo>
                  <a:lnTo>
                    <a:pt x="84" y="56"/>
                  </a:lnTo>
                  <a:lnTo>
                    <a:pt x="82" y="53"/>
                  </a:lnTo>
                  <a:lnTo>
                    <a:pt x="78" y="50"/>
                  </a:lnTo>
                  <a:lnTo>
                    <a:pt x="75" y="45"/>
                  </a:lnTo>
                  <a:lnTo>
                    <a:pt x="71" y="41"/>
                  </a:lnTo>
                  <a:lnTo>
                    <a:pt x="73" y="33"/>
                  </a:lnTo>
                  <a:lnTo>
                    <a:pt x="128" y="54"/>
                  </a:lnTo>
                  <a:lnTo>
                    <a:pt x="125" y="63"/>
                  </a:lnTo>
                  <a:lnTo>
                    <a:pt x="119" y="62"/>
                  </a:lnTo>
                  <a:lnTo>
                    <a:pt x="114" y="62"/>
                  </a:lnTo>
                  <a:lnTo>
                    <a:pt x="110" y="63"/>
                  </a:lnTo>
                  <a:lnTo>
                    <a:pt x="105" y="64"/>
                  </a:lnTo>
                  <a:lnTo>
                    <a:pt x="102" y="66"/>
                  </a:lnTo>
                  <a:lnTo>
                    <a:pt x="99" y="69"/>
                  </a:lnTo>
                  <a:lnTo>
                    <a:pt x="96" y="72"/>
                  </a:lnTo>
                  <a:lnTo>
                    <a:pt x="93" y="76"/>
                  </a:lnTo>
                  <a:lnTo>
                    <a:pt x="91" y="81"/>
                  </a:lnTo>
                  <a:lnTo>
                    <a:pt x="88" y="85"/>
                  </a:lnTo>
                  <a:lnTo>
                    <a:pt x="88" y="89"/>
                  </a:lnTo>
                  <a:lnTo>
                    <a:pt x="128" y="104"/>
                  </a:lnTo>
                  <a:lnTo>
                    <a:pt x="130" y="105"/>
                  </a:lnTo>
                  <a:lnTo>
                    <a:pt x="134" y="106"/>
                  </a:lnTo>
                  <a:lnTo>
                    <a:pt x="136" y="107"/>
                  </a:lnTo>
                  <a:lnTo>
                    <a:pt x="139" y="107"/>
                  </a:lnTo>
                  <a:lnTo>
                    <a:pt x="141" y="107"/>
                  </a:lnTo>
                  <a:lnTo>
                    <a:pt x="143" y="106"/>
                  </a:lnTo>
                  <a:lnTo>
                    <a:pt x="145" y="105"/>
                  </a:lnTo>
                  <a:lnTo>
                    <a:pt x="148" y="103"/>
                  </a:lnTo>
                  <a:lnTo>
                    <a:pt x="149" y="99"/>
                  </a:lnTo>
                  <a:lnTo>
                    <a:pt x="151" y="96"/>
                  </a:lnTo>
                  <a:lnTo>
                    <a:pt x="153" y="90"/>
                  </a:lnTo>
                  <a:lnTo>
                    <a:pt x="154" y="82"/>
                  </a:lnTo>
                  <a:lnTo>
                    <a:pt x="155" y="76"/>
                  </a:lnTo>
                  <a:lnTo>
                    <a:pt x="154" y="68"/>
                  </a:lnTo>
                  <a:lnTo>
                    <a:pt x="154" y="62"/>
                  </a:lnTo>
                  <a:lnTo>
                    <a:pt x="153" y="54"/>
                  </a:lnTo>
                  <a:lnTo>
                    <a:pt x="151" y="47"/>
                  </a:lnTo>
                  <a:lnTo>
                    <a:pt x="149" y="41"/>
                  </a:lnTo>
                  <a:lnTo>
                    <a:pt x="147" y="34"/>
                  </a:lnTo>
                  <a:lnTo>
                    <a:pt x="143" y="28"/>
                  </a:lnTo>
                  <a:lnTo>
                    <a:pt x="145" y="24"/>
                  </a:lnTo>
                  <a:lnTo>
                    <a:pt x="177" y="50"/>
                  </a:lnTo>
                  <a:lnTo>
                    <a:pt x="136" y="161"/>
                  </a:lnTo>
                  <a:lnTo>
                    <a:pt x="128" y="158"/>
                  </a:lnTo>
                </a:path>
              </a:pathLst>
            </a:custGeom>
            <a:noFill/>
            <a:ln w="3175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99" name="Freeform 1175"/>
            <p:cNvSpPr>
              <a:spLocks/>
            </p:cNvSpPr>
            <p:nvPr/>
          </p:nvSpPr>
          <p:spPr bwMode="auto">
            <a:xfrm>
              <a:off x="3468" y="2893"/>
              <a:ext cx="81" cy="86"/>
            </a:xfrm>
            <a:custGeom>
              <a:avLst/>
              <a:gdLst>
                <a:gd name="T0" fmla="*/ 1 w 160"/>
                <a:gd name="T1" fmla="*/ 1 h 172"/>
                <a:gd name="T2" fmla="*/ 1 w 160"/>
                <a:gd name="T3" fmla="*/ 1 h 172"/>
                <a:gd name="T4" fmla="*/ 1 w 160"/>
                <a:gd name="T5" fmla="*/ 1 h 172"/>
                <a:gd name="T6" fmla="*/ 1 w 160"/>
                <a:gd name="T7" fmla="*/ 1 h 172"/>
                <a:gd name="T8" fmla="*/ 1 w 160"/>
                <a:gd name="T9" fmla="*/ 1 h 172"/>
                <a:gd name="T10" fmla="*/ 1 w 160"/>
                <a:gd name="T11" fmla="*/ 1 h 172"/>
                <a:gd name="T12" fmla="*/ 1 w 160"/>
                <a:gd name="T13" fmla="*/ 1 h 172"/>
                <a:gd name="T14" fmla="*/ 1 w 160"/>
                <a:gd name="T15" fmla="*/ 1 h 172"/>
                <a:gd name="T16" fmla="*/ 1 w 160"/>
                <a:gd name="T17" fmla="*/ 1 h 172"/>
                <a:gd name="T18" fmla="*/ 2 w 160"/>
                <a:gd name="T19" fmla="*/ 1 h 172"/>
                <a:gd name="T20" fmla="*/ 2 w 160"/>
                <a:gd name="T21" fmla="*/ 1 h 172"/>
                <a:gd name="T22" fmla="*/ 2 w 160"/>
                <a:gd name="T23" fmla="*/ 1 h 172"/>
                <a:gd name="T24" fmla="*/ 2 w 160"/>
                <a:gd name="T25" fmla="*/ 1 h 172"/>
                <a:gd name="T26" fmla="*/ 2 w 160"/>
                <a:gd name="T27" fmla="*/ 1 h 172"/>
                <a:gd name="T28" fmla="*/ 2 w 160"/>
                <a:gd name="T29" fmla="*/ 1 h 172"/>
                <a:gd name="T30" fmla="*/ 2 w 160"/>
                <a:gd name="T31" fmla="*/ 1 h 172"/>
                <a:gd name="T32" fmla="*/ 2 w 160"/>
                <a:gd name="T33" fmla="*/ 1 h 172"/>
                <a:gd name="T34" fmla="*/ 2 w 160"/>
                <a:gd name="T35" fmla="*/ 1 h 172"/>
                <a:gd name="T36" fmla="*/ 2 w 160"/>
                <a:gd name="T37" fmla="*/ 1 h 172"/>
                <a:gd name="T38" fmla="*/ 2 w 160"/>
                <a:gd name="T39" fmla="*/ 1 h 172"/>
                <a:gd name="T40" fmla="*/ 2 w 160"/>
                <a:gd name="T41" fmla="*/ 1 h 172"/>
                <a:gd name="T42" fmla="*/ 2 w 160"/>
                <a:gd name="T43" fmla="*/ 1 h 172"/>
                <a:gd name="T44" fmla="*/ 2 w 160"/>
                <a:gd name="T45" fmla="*/ 1 h 172"/>
                <a:gd name="T46" fmla="*/ 2 w 160"/>
                <a:gd name="T47" fmla="*/ 0 h 172"/>
                <a:gd name="T48" fmla="*/ 2 w 160"/>
                <a:gd name="T49" fmla="*/ 1 h 172"/>
                <a:gd name="T50" fmla="*/ 1 w 160"/>
                <a:gd name="T51" fmla="*/ 1 h 172"/>
                <a:gd name="T52" fmla="*/ 1 w 160"/>
                <a:gd name="T53" fmla="*/ 1 h 172"/>
                <a:gd name="T54" fmla="*/ 0 w 160"/>
                <a:gd name="T55" fmla="*/ 1 h 172"/>
                <a:gd name="T56" fmla="*/ 1 w 160"/>
                <a:gd name="T57" fmla="*/ 1 h 172"/>
                <a:gd name="T58" fmla="*/ 1 w 160"/>
                <a:gd name="T59" fmla="*/ 1 h 172"/>
                <a:gd name="T60" fmla="*/ 1 w 160"/>
                <a:gd name="T61" fmla="*/ 1 h 172"/>
                <a:gd name="T62" fmla="*/ 1 w 160"/>
                <a:gd name="T63" fmla="*/ 1 h 172"/>
                <a:gd name="T64" fmla="*/ 1 w 160"/>
                <a:gd name="T65" fmla="*/ 1 h 172"/>
                <a:gd name="T66" fmla="*/ 2 w 160"/>
                <a:gd name="T67" fmla="*/ 3 h 172"/>
                <a:gd name="T68" fmla="*/ 2 w 160"/>
                <a:gd name="T69" fmla="*/ 3 h 172"/>
                <a:gd name="T70" fmla="*/ 2 w 160"/>
                <a:gd name="T71" fmla="*/ 3 h 172"/>
                <a:gd name="T72" fmla="*/ 2 w 160"/>
                <a:gd name="T73" fmla="*/ 3 h 172"/>
                <a:gd name="T74" fmla="*/ 2 w 160"/>
                <a:gd name="T75" fmla="*/ 3 h 172"/>
                <a:gd name="T76" fmla="*/ 2 w 160"/>
                <a:gd name="T77" fmla="*/ 3 h 172"/>
                <a:gd name="T78" fmla="*/ 3 w 160"/>
                <a:gd name="T79" fmla="*/ 1 h 172"/>
                <a:gd name="T80" fmla="*/ 3 w 160"/>
                <a:gd name="T81" fmla="*/ 1 h 172"/>
                <a:gd name="T82" fmla="*/ 3 w 160"/>
                <a:gd name="T83" fmla="*/ 1 h 172"/>
                <a:gd name="T84" fmla="*/ 3 w 160"/>
                <a:gd name="T85" fmla="*/ 1 h 172"/>
                <a:gd name="T86" fmla="*/ 3 w 160"/>
                <a:gd name="T87" fmla="*/ 1 h 172"/>
                <a:gd name="T88" fmla="*/ 3 w 160"/>
                <a:gd name="T89" fmla="*/ 1 h 172"/>
                <a:gd name="T90" fmla="*/ 2 w 160"/>
                <a:gd name="T91" fmla="*/ 1 h 172"/>
                <a:gd name="T92" fmla="*/ 2 w 160"/>
                <a:gd name="T93" fmla="*/ 1 h 17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60"/>
                <a:gd name="T142" fmla="*/ 0 h 172"/>
                <a:gd name="T143" fmla="*/ 160 w 160"/>
                <a:gd name="T144" fmla="*/ 172 h 17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60" h="172">
                  <a:moveTo>
                    <a:pt x="85" y="89"/>
                  </a:moveTo>
                  <a:lnTo>
                    <a:pt x="48" y="68"/>
                  </a:lnTo>
                  <a:lnTo>
                    <a:pt x="45" y="67"/>
                  </a:lnTo>
                  <a:lnTo>
                    <a:pt x="42" y="65"/>
                  </a:lnTo>
                  <a:lnTo>
                    <a:pt x="40" y="64"/>
                  </a:lnTo>
                  <a:lnTo>
                    <a:pt x="38" y="62"/>
                  </a:lnTo>
                  <a:lnTo>
                    <a:pt x="37" y="60"/>
                  </a:lnTo>
                  <a:lnTo>
                    <a:pt x="35" y="58"/>
                  </a:lnTo>
                  <a:lnTo>
                    <a:pt x="35" y="55"/>
                  </a:lnTo>
                  <a:lnTo>
                    <a:pt x="35" y="53"/>
                  </a:lnTo>
                  <a:lnTo>
                    <a:pt x="37" y="49"/>
                  </a:lnTo>
                  <a:lnTo>
                    <a:pt x="39" y="46"/>
                  </a:lnTo>
                  <a:lnTo>
                    <a:pt x="42" y="41"/>
                  </a:lnTo>
                  <a:lnTo>
                    <a:pt x="45" y="37"/>
                  </a:lnTo>
                  <a:lnTo>
                    <a:pt x="48" y="34"/>
                  </a:lnTo>
                  <a:lnTo>
                    <a:pt x="52" y="32"/>
                  </a:lnTo>
                  <a:lnTo>
                    <a:pt x="56" y="30"/>
                  </a:lnTo>
                  <a:lnTo>
                    <a:pt x="60" y="29"/>
                  </a:lnTo>
                  <a:lnTo>
                    <a:pt x="65" y="29"/>
                  </a:lnTo>
                  <a:lnTo>
                    <a:pt x="70" y="30"/>
                  </a:lnTo>
                  <a:lnTo>
                    <a:pt x="74" y="33"/>
                  </a:lnTo>
                  <a:lnTo>
                    <a:pt x="80" y="35"/>
                  </a:lnTo>
                  <a:lnTo>
                    <a:pt x="85" y="38"/>
                  </a:lnTo>
                  <a:lnTo>
                    <a:pt x="91" y="42"/>
                  </a:lnTo>
                  <a:lnTo>
                    <a:pt x="94" y="46"/>
                  </a:lnTo>
                  <a:lnTo>
                    <a:pt x="96" y="50"/>
                  </a:lnTo>
                  <a:lnTo>
                    <a:pt x="97" y="54"/>
                  </a:lnTo>
                  <a:lnTo>
                    <a:pt x="98" y="59"/>
                  </a:lnTo>
                  <a:lnTo>
                    <a:pt x="97" y="63"/>
                  </a:lnTo>
                  <a:lnTo>
                    <a:pt x="96" y="68"/>
                  </a:lnTo>
                  <a:lnTo>
                    <a:pt x="94" y="74"/>
                  </a:lnTo>
                  <a:lnTo>
                    <a:pt x="91" y="79"/>
                  </a:lnTo>
                  <a:lnTo>
                    <a:pt x="85" y="90"/>
                  </a:lnTo>
                  <a:lnTo>
                    <a:pt x="93" y="94"/>
                  </a:lnTo>
                  <a:lnTo>
                    <a:pt x="100" y="79"/>
                  </a:lnTo>
                  <a:lnTo>
                    <a:pt x="105" y="72"/>
                  </a:lnTo>
                  <a:lnTo>
                    <a:pt x="109" y="64"/>
                  </a:lnTo>
                  <a:lnTo>
                    <a:pt x="112" y="55"/>
                  </a:lnTo>
                  <a:lnTo>
                    <a:pt x="115" y="48"/>
                  </a:lnTo>
                  <a:lnTo>
                    <a:pt x="116" y="39"/>
                  </a:lnTo>
                  <a:lnTo>
                    <a:pt x="117" y="32"/>
                  </a:lnTo>
                  <a:lnTo>
                    <a:pt x="115" y="24"/>
                  </a:lnTo>
                  <a:lnTo>
                    <a:pt x="111" y="16"/>
                  </a:lnTo>
                  <a:lnTo>
                    <a:pt x="106" y="10"/>
                  </a:lnTo>
                  <a:lnTo>
                    <a:pt x="98" y="3"/>
                  </a:lnTo>
                  <a:lnTo>
                    <a:pt x="93" y="1"/>
                  </a:lnTo>
                  <a:lnTo>
                    <a:pt x="86" y="0"/>
                  </a:lnTo>
                  <a:lnTo>
                    <a:pt x="81" y="0"/>
                  </a:lnTo>
                  <a:lnTo>
                    <a:pt x="74" y="1"/>
                  </a:lnTo>
                  <a:lnTo>
                    <a:pt x="67" y="3"/>
                  </a:lnTo>
                  <a:lnTo>
                    <a:pt x="60" y="8"/>
                  </a:lnTo>
                  <a:lnTo>
                    <a:pt x="54" y="13"/>
                  </a:lnTo>
                  <a:lnTo>
                    <a:pt x="47" y="21"/>
                  </a:lnTo>
                  <a:lnTo>
                    <a:pt x="40" y="29"/>
                  </a:lnTo>
                  <a:lnTo>
                    <a:pt x="33" y="40"/>
                  </a:lnTo>
                  <a:lnTo>
                    <a:pt x="0" y="100"/>
                  </a:lnTo>
                  <a:lnTo>
                    <a:pt x="5" y="105"/>
                  </a:lnTo>
                  <a:lnTo>
                    <a:pt x="6" y="101"/>
                  </a:lnTo>
                  <a:lnTo>
                    <a:pt x="8" y="99"/>
                  </a:lnTo>
                  <a:lnTo>
                    <a:pt x="11" y="95"/>
                  </a:lnTo>
                  <a:lnTo>
                    <a:pt x="13" y="94"/>
                  </a:lnTo>
                  <a:lnTo>
                    <a:pt x="16" y="93"/>
                  </a:lnTo>
                  <a:lnTo>
                    <a:pt x="18" y="92"/>
                  </a:lnTo>
                  <a:lnTo>
                    <a:pt x="20" y="93"/>
                  </a:lnTo>
                  <a:lnTo>
                    <a:pt x="24" y="93"/>
                  </a:lnTo>
                  <a:lnTo>
                    <a:pt x="27" y="95"/>
                  </a:lnTo>
                  <a:lnTo>
                    <a:pt x="30" y="98"/>
                  </a:lnTo>
                  <a:lnTo>
                    <a:pt x="113" y="144"/>
                  </a:lnTo>
                  <a:lnTo>
                    <a:pt x="117" y="145"/>
                  </a:lnTo>
                  <a:lnTo>
                    <a:pt x="119" y="147"/>
                  </a:lnTo>
                  <a:lnTo>
                    <a:pt x="121" y="150"/>
                  </a:lnTo>
                  <a:lnTo>
                    <a:pt x="122" y="152"/>
                  </a:lnTo>
                  <a:lnTo>
                    <a:pt x="123" y="154"/>
                  </a:lnTo>
                  <a:lnTo>
                    <a:pt x="123" y="156"/>
                  </a:lnTo>
                  <a:lnTo>
                    <a:pt x="123" y="158"/>
                  </a:lnTo>
                  <a:lnTo>
                    <a:pt x="122" y="162"/>
                  </a:lnTo>
                  <a:lnTo>
                    <a:pt x="121" y="164"/>
                  </a:lnTo>
                  <a:lnTo>
                    <a:pt x="119" y="167"/>
                  </a:lnTo>
                  <a:lnTo>
                    <a:pt x="124" y="172"/>
                  </a:lnTo>
                  <a:lnTo>
                    <a:pt x="160" y="111"/>
                  </a:lnTo>
                  <a:lnTo>
                    <a:pt x="152" y="107"/>
                  </a:lnTo>
                  <a:lnTo>
                    <a:pt x="151" y="111"/>
                  </a:lnTo>
                  <a:lnTo>
                    <a:pt x="149" y="114"/>
                  </a:lnTo>
                  <a:lnTo>
                    <a:pt x="147" y="116"/>
                  </a:lnTo>
                  <a:lnTo>
                    <a:pt x="145" y="117"/>
                  </a:lnTo>
                  <a:lnTo>
                    <a:pt x="143" y="118"/>
                  </a:lnTo>
                  <a:lnTo>
                    <a:pt x="141" y="118"/>
                  </a:lnTo>
                  <a:lnTo>
                    <a:pt x="138" y="118"/>
                  </a:lnTo>
                  <a:lnTo>
                    <a:pt x="135" y="118"/>
                  </a:lnTo>
                  <a:lnTo>
                    <a:pt x="133" y="117"/>
                  </a:lnTo>
                  <a:lnTo>
                    <a:pt x="130" y="115"/>
                  </a:lnTo>
                  <a:lnTo>
                    <a:pt x="93" y="94"/>
                  </a:lnTo>
                  <a:lnTo>
                    <a:pt x="85" y="90"/>
                  </a:lnTo>
                  <a:lnTo>
                    <a:pt x="85" y="89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00" name="Freeform 1176"/>
            <p:cNvSpPr>
              <a:spLocks/>
            </p:cNvSpPr>
            <p:nvPr/>
          </p:nvSpPr>
          <p:spPr bwMode="auto">
            <a:xfrm>
              <a:off x="3468" y="2893"/>
              <a:ext cx="81" cy="86"/>
            </a:xfrm>
            <a:custGeom>
              <a:avLst/>
              <a:gdLst>
                <a:gd name="T0" fmla="*/ 1 w 160"/>
                <a:gd name="T1" fmla="*/ 1 h 172"/>
                <a:gd name="T2" fmla="*/ 1 w 160"/>
                <a:gd name="T3" fmla="*/ 1 h 172"/>
                <a:gd name="T4" fmla="*/ 1 w 160"/>
                <a:gd name="T5" fmla="*/ 1 h 172"/>
                <a:gd name="T6" fmla="*/ 1 w 160"/>
                <a:gd name="T7" fmla="*/ 1 h 172"/>
                <a:gd name="T8" fmla="*/ 1 w 160"/>
                <a:gd name="T9" fmla="*/ 1 h 172"/>
                <a:gd name="T10" fmla="*/ 1 w 160"/>
                <a:gd name="T11" fmla="*/ 1 h 172"/>
                <a:gd name="T12" fmla="*/ 1 w 160"/>
                <a:gd name="T13" fmla="*/ 1 h 172"/>
                <a:gd name="T14" fmla="*/ 1 w 160"/>
                <a:gd name="T15" fmla="*/ 1 h 172"/>
                <a:gd name="T16" fmla="*/ 1 w 160"/>
                <a:gd name="T17" fmla="*/ 1 h 172"/>
                <a:gd name="T18" fmla="*/ 2 w 160"/>
                <a:gd name="T19" fmla="*/ 1 h 172"/>
                <a:gd name="T20" fmla="*/ 2 w 160"/>
                <a:gd name="T21" fmla="*/ 1 h 172"/>
                <a:gd name="T22" fmla="*/ 2 w 160"/>
                <a:gd name="T23" fmla="*/ 1 h 172"/>
                <a:gd name="T24" fmla="*/ 2 w 160"/>
                <a:gd name="T25" fmla="*/ 1 h 172"/>
                <a:gd name="T26" fmla="*/ 2 w 160"/>
                <a:gd name="T27" fmla="*/ 1 h 172"/>
                <a:gd name="T28" fmla="*/ 2 w 160"/>
                <a:gd name="T29" fmla="*/ 1 h 172"/>
                <a:gd name="T30" fmla="*/ 2 w 160"/>
                <a:gd name="T31" fmla="*/ 1 h 172"/>
                <a:gd name="T32" fmla="*/ 2 w 160"/>
                <a:gd name="T33" fmla="*/ 1 h 172"/>
                <a:gd name="T34" fmla="*/ 2 w 160"/>
                <a:gd name="T35" fmla="*/ 1 h 172"/>
                <a:gd name="T36" fmla="*/ 2 w 160"/>
                <a:gd name="T37" fmla="*/ 1 h 172"/>
                <a:gd name="T38" fmla="*/ 2 w 160"/>
                <a:gd name="T39" fmla="*/ 1 h 172"/>
                <a:gd name="T40" fmla="*/ 2 w 160"/>
                <a:gd name="T41" fmla="*/ 1 h 172"/>
                <a:gd name="T42" fmla="*/ 2 w 160"/>
                <a:gd name="T43" fmla="*/ 1 h 172"/>
                <a:gd name="T44" fmla="*/ 2 w 160"/>
                <a:gd name="T45" fmla="*/ 1 h 172"/>
                <a:gd name="T46" fmla="*/ 2 w 160"/>
                <a:gd name="T47" fmla="*/ 0 h 172"/>
                <a:gd name="T48" fmla="*/ 2 w 160"/>
                <a:gd name="T49" fmla="*/ 1 h 172"/>
                <a:gd name="T50" fmla="*/ 1 w 160"/>
                <a:gd name="T51" fmla="*/ 1 h 172"/>
                <a:gd name="T52" fmla="*/ 1 w 160"/>
                <a:gd name="T53" fmla="*/ 1 h 172"/>
                <a:gd name="T54" fmla="*/ 0 w 160"/>
                <a:gd name="T55" fmla="*/ 1 h 172"/>
                <a:gd name="T56" fmla="*/ 1 w 160"/>
                <a:gd name="T57" fmla="*/ 1 h 172"/>
                <a:gd name="T58" fmla="*/ 1 w 160"/>
                <a:gd name="T59" fmla="*/ 1 h 172"/>
                <a:gd name="T60" fmla="*/ 1 w 160"/>
                <a:gd name="T61" fmla="*/ 1 h 172"/>
                <a:gd name="T62" fmla="*/ 1 w 160"/>
                <a:gd name="T63" fmla="*/ 1 h 172"/>
                <a:gd name="T64" fmla="*/ 1 w 160"/>
                <a:gd name="T65" fmla="*/ 1 h 172"/>
                <a:gd name="T66" fmla="*/ 2 w 160"/>
                <a:gd name="T67" fmla="*/ 3 h 172"/>
                <a:gd name="T68" fmla="*/ 2 w 160"/>
                <a:gd name="T69" fmla="*/ 3 h 172"/>
                <a:gd name="T70" fmla="*/ 2 w 160"/>
                <a:gd name="T71" fmla="*/ 3 h 172"/>
                <a:gd name="T72" fmla="*/ 2 w 160"/>
                <a:gd name="T73" fmla="*/ 3 h 172"/>
                <a:gd name="T74" fmla="*/ 2 w 160"/>
                <a:gd name="T75" fmla="*/ 3 h 172"/>
                <a:gd name="T76" fmla="*/ 2 w 160"/>
                <a:gd name="T77" fmla="*/ 3 h 172"/>
                <a:gd name="T78" fmla="*/ 3 w 160"/>
                <a:gd name="T79" fmla="*/ 1 h 172"/>
                <a:gd name="T80" fmla="*/ 3 w 160"/>
                <a:gd name="T81" fmla="*/ 1 h 172"/>
                <a:gd name="T82" fmla="*/ 3 w 160"/>
                <a:gd name="T83" fmla="*/ 1 h 172"/>
                <a:gd name="T84" fmla="*/ 3 w 160"/>
                <a:gd name="T85" fmla="*/ 1 h 172"/>
                <a:gd name="T86" fmla="*/ 3 w 160"/>
                <a:gd name="T87" fmla="*/ 1 h 172"/>
                <a:gd name="T88" fmla="*/ 3 w 160"/>
                <a:gd name="T89" fmla="*/ 1 h 172"/>
                <a:gd name="T90" fmla="*/ 2 w 160"/>
                <a:gd name="T91" fmla="*/ 1 h 172"/>
                <a:gd name="T92" fmla="*/ 2 w 160"/>
                <a:gd name="T93" fmla="*/ 1 h 17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60"/>
                <a:gd name="T142" fmla="*/ 0 h 172"/>
                <a:gd name="T143" fmla="*/ 160 w 160"/>
                <a:gd name="T144" fmla="*/ 172 h 17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60" h="172">
                  <a:moveTo>
                    <a:pt x="85" y="89"/>
                  </a:moveTo>
                  <a:lnTo>
                    <a:pt x="48" y="68"/>
                  </a:lnTo>
                  <a:lnTo>
                    <a:pt x="45" y="67"/>
                  </a:lnTo>
                  <a:lnTo>
                    <a:pt x="42" y="65"/>
                  </a:lnTo>
                  <a:lnTo>
                    <a:pt x="40" y="64"/>
                  </a:lnTo>
                  <a:lnTo>
                    <a:pt x="38" y="62"/>
                  </a:lnTo>
                  <a:lnTo>
                    <a:pt x="37" y="60"/>
                  </a:lnTo>
                  <a:lnTo>
                    <a:pt x="35" y="58"/>
                  </a:lnTo>
                  <a:lnTo>
                    <a:pt x="35" y="55"/>
                  </a:lnTo>
                  <a:lnTo>
                    <a:pt x="35" y="53"/>
                  </a:lnTo>
                  <a:lnTo>
                    <a:pt x="37" y="49"/>
                  </a:lnTo>
                  <a:lnTo>
                    <a:pt x="39" y="46"/>
                  </a:lnTo>
                  <a:lnTo>
                    <a:pt x="42" y="41"/>
                  </a:lnTo>
                  <a:lnTo>
                    <a:pt x="45" y="37"/>
                  </a:lnTo>
                  <a:lnTo>
                    <a:pt x="48" y="34"/>
                  </a:lnTo>
                  <a:lnTo>
                    <a:pt x="52" y="32"/>
                  </a:lnTo>
                  <a:lnTo>
                    <a:pt x="56" y="30"/>
                  </a:lnTo>
                  <a:lnTo>
                    <a:pt x="60" y="29"/>
                  </a:lnTo>
                  <a:lnTo>
                    <a:pt x="65" y="29"/>
                  </a:lnTo>
                  <a:lnTo>
                    <a:pt x="70" y="30"/>
                  </a:lnTo>
                  <a:lnTo>
                    <a:pt x="74" y="33"/>
                  </a:lnTo>
                  <a:lnTo>
                    <a:pt x="80" y="35"/>
                  </a:lnTo>
                  <a:lnTo>
                    <a:pt x="85" y="38"/>
                  </a:lnTo>
                  <a:lnTo>
                    <a:pt x="91" y="42"/>
                  </a:lnTo>
                  <a:lnTo>
                    <a:pt x="94" y="46"/>
                  </a:lnTo>
                  <a:lnTo>
                    <a:pt x="96" y="50"/>
                  </a:lnTo>
                  <a:lnTo>
                    <a:pt x="97" y="54"/>
                  </a:lnTo>
                  <a:lnTo>
                    <a:pt x="98" y="59"/>
                  </a:lnTo>
                  <a:lnTo>
                    <a:pt x="97" y="63"/>
                  </a:lnTo>
                  <a:lnTo>
                    <a:pt x="96" y="68"/>
                  </a:lnTo>
                  <a:lnTo>
                    <a:pt x="94" y="74"/>
                  </a:lnTo>
                  <a:lnTo>
                    <a:pt x="91" y="79"/>
                  </a:lnTo>
                  <a:lnTo>
                    <a:pt x="85" y="90"/>
                  </a:lnTo>
                  <a:lnTo>
                    <a:pt x="93" y="94"/>
                  </a:lnTo>
                  <a:lnTo>
                    <a:pt x="100" y="79"/>
                  </a:lnTo>
                  <a:lnTo>
                    <a:pt x="105" y="72"/>
                  </a:lnTo>
                  <a:lnTo>
                    <a:pt x="109" y="64"/>
                  </a:lnTo>
                  <a:lnTo>
                    <a:pt x="112" y="55"/>
                  </a:lnTo>
                  <a:lnTo>
                    <a:pt x="115" y="48"/>
                  </a:lnTo>
                  <a:lnTo>
                    <a:pt x="116" y="39"/>
                  </a:lnTo>
                  <a:lnTo>
                    <a:pt x="117" y="32"/>
                  </a:lnTo>
                  <a:lnTo>
                    <a:pt x="115" y="24"/>
                  </a:lnTo>
                  <a:lnTo>
                    <a:pt x="111" y="16"/>
                  </a:lnTo>
                  <a:lnTo>
                    <a:pt x="106" y="10"/>
                  </a:lnTo>
                  <a:lnTo>
                    <a:pt x="98" y="3"/>
                  </a:lnTo>
                  <a:lnTo>
                    <a:pt x="93" y="1"/>
                  </a:lnTo>
                  <a:lnTo>
                    <a:pt x="86" y="0"/>
                  </a:lnTo>
                  <a:lnTo>
                    <a:pt x="81" y="0"/>
                  </a:lnTo>
                  <a:lnTo>
                    <a:pt x="74" y="1"/>
                  </a:lnTo>
                  <a:lnTo>
                    <a:pt x="67" y="3"/>
                  </a:lnTo>
                  <a:lnTo>
                    <a:pt x="60" y="8"/>
                  </a:lnTo>
                  <a:lnTo>
                    <a:pt x="54" y="13"/>
                  </a:lnTo>
                  <a:lnTo>
                    <a:pt x="47" y="21"/>
                  </a:lnTo>
                  <a:lnTo>
                    <a:pt x="40" y="29"/>
                  </a:lnTo>
                  <a:lnTo>
                    <a:pt x="33" y="40"/>
                  </a:lnTo>
                  <a:lnTo>
                    <a:pt x="0" y="100"/>
                  </a:lnTo>
                  <a:lnTo>
                    <a:pt x="5" y="105"/>
                  </a:lnTo>
                  <a:lnTo>
                    <a:pt x="6" y="101"/>
                  </a:lnTo>
                  <a:lnTo>
                    <a:pt x="8" y="99"/>
                  </a:lnTo>
                  <a:lnTo>
                    <a:pt x="11" y="95"/>
                  </a:lnTo>
                  <a:lnTo>
                    <a:pt x="13" y="94"/>
                  </a:lnTo>
                  <a:lnTo>
                    <a:pt x="16" y="93"/>
                  </a:lnTo>
                  <a:lnTo>
                    <a:pt x="18" y="92"/>
                  </a:lnTo>
                  <a:lnTo>
                    <a:pt x="20" y="93"/>
                  </a:lnTo>
                  <a:lnTo>
                    <a:pt x="24" y="93"/>
                  </a:lnTo>
                  <a:lnTo>
                    <a:pt x="27" y="95"/>
                  </a:lnTo>
                  <a:lnTo>
                    <a:pt x="30" y="98"/>
                  </a:lnTo>
                  <a:lnTo>
                    <a:pt x="113" y="144"/>
                  </a:lnTo>
                  <a:lnTo>
                    <a:pt x="117" y="145"/>
                  </a:lnTo>
                  <a:lnTo>
                    <a:pt x="119" y="147"/>
                  </a:lnTo>
                  <a:lnTo>
                    <a:pt x="121" y="150"/>
                  </a:lnTo>
                  <a:lnTo>
                    <a:pt x="122" y="152"/>
                  </a:lnTo>
                  <a:lnTo>
                    <a:pt x="123" y="154"/>
                  </a:lnTo>
                  <a:lnTo>
                    <a:pt x="123" y="156"/>
                  </a:lnTo>
                  <a:lnTo>
                    <a:pt x="123" y="158"/>
                  </a:lnTo>
                  <a:lnTo>
                    <a:pt x="122" y="162"/>
                  </a:lnTo>
                  <a:lnTo>
                    <a:pt x="121" y="164"/>
                  </a:lnTo>
                  <a:lnTo>
                    <a:pt x="119" y="167"/>
                  </a:lnTo>
                  <a:lnTo>
                    <a:pt x="124" y="172"/>
                  </a:lnTo>
                  <a:lnTo>
                    <a:pt x="160" y="111"/>
                  </a:lnTo>
                  <a:lnTo>
                    <a:pt x="152" y="107"/>
                  </a:lnTo>
                  <a:lnTo>
                    <a:pt x="151" y="111"/>
                  </a:lnTo>
                  <a:lnTo>
                    <a:pt x="149" y="114"/>
                  </a:lnTo>
                  <a:lnTo>
                    <a:pt x="147" y="116"/>
                  </a:lnTo>
                  <a:lnTo>
                    <a:pt x="145" y="117"/>
                  </a:lnTo>
                  <a:lnTo>
                    <a:pt x="143" y="118"/>
                  </a:lnTo>
                  <a:lnTo>
                    <a:pt x="141" y="118"/>
                  </a:lnTo>
                  <a:lnTo>
                    <a:pt x="138" y="118"/>
                  </a:lnTo>
                  <a:lnTo>
                    <a:pt x="135" y="118"/>
                  </a:lnTo>
                  <a:lnTo>
                    <a:pt x="133" y="117"/>
                  </a:lnTo>
                  <a:lnTo>
                    <a:pt x="130" y="115"/>
                  </a:lnTo>
                  <a:lnTo>
                    <a:pt x="93" y="94"/>
                  </a:lnTo>
                  <a:lnTo>
                    <a:pt x="85" y="90"/>
                  </a:lnTo>
                </a:path>
              </a:pathLst>
            </a:custGeom>
            <a:noFill/>
            <a:ln w="3175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01" name="Freeform 1177"/>
            <p:cNvSpPr>
              <a:spLocks/>
            </p:cNvSpPr>
            <p:nvPr/>
          </p:nvSpPr>
          <p:spPr bwMode="auto">
            <a:xfrm>
              <a:off x="3517" y="2854"/>
              <a:ext cx="82" cy="82"/>
            </a:xfrm>
            <a:custGeom>
              <a:avLst/>
              <a:gdLst>
                <a:gd name="T0" fmla="*/ 0 w 166"/>
                <a:gd name="T1" fmla="*/ 0 h 166"/>
                <a:gd name="T2" fmla="*/ 0 w 166"/>
                <a:gd name="T3" fmla="*/ 1 h 166"/>
                <a:gd name="T4" fmla="*/ 1 w 166"/>
                <a:gd name="T5" fmla="*/ 0 h 166"/>
                <a:gd name="T6" fmla="*/ 1 w 166"/>
                <a:gd name="T7" fmla="*/ 1 h 166"/>
                <a:gd name="T8" fmla="*/ 1 w 166"/>
                <a:gd name="T9" fmla="*/ 1 h 166"/>
                <a:gd name="T10" fmla="*/ 1 w 166"/>
                <a:gd name="T11" fmla="*/ 1 h 166"/>
                <a:gd name="T12" fmla="*/ 1 w 166"/>
                <a:gd name="T13" fmla="*/ 1 h 166"/>
                <a:gd name="T14" fmla="*/ 1 w 166"/>
                <a:gd name="T15" fmla="*/ 1 h 166"/>
                <a:gd name="T16" fmla="*/ 1 w 166"/>
                <a:gd name="T17" fmla="*/ 1 h 166"/>
                <a:gd name="T18" fmla="*/ 1 w 166"/>
                <a:gd name="T19" fmla="*/ 1 h 166"/>
                <a:gd name="T20" fmla="*/ 1 w 166"/>
                <a:gd name="T21" fmla="*/ 1 h 166"/>
                <a:gd name="T22" fmla="*/ 1 w 166"/>
                <a:gd name="T23" fmla="*/ 1 h 166"/>
                <a:gd name="T24" fmla="*/ 1 w 166"/>
                <a:gd name="T25" fmla="*/ 1 h 166"/>
                <a:gd name="T26" fmla="*/ 1 w 166"/>
                <a:gd name="T27" fmla="*/ 1 h 166"/>
                <a:gd name="T28" fmla="*/ 2 w 166"/>
                <a:gd name="T29" fmla="*/ 0 h 166"/>
                <a:gd name="T30" fmla="*/ 2 w 166"/>
                <a:gd name="T31" fmla="*/ 0 h 166"/>
                <a:gd name="T32" fmla="*/ 2 w 166"/>
                <a:gd name="T33" fmla="*/ 0 h 166"/>
                <a:gd name="T34" fmla="*/ 2 w 166"/>
                <a:gd name="T35" fmla="*/ 0 h 166"/>
                <a:gd name="T36" fmla="*/ 2 w 166"/>
                <a:gd name="T37" fmla="*/ 0 h 166"/>
                <a:gd name="T38" fmla="*/ 1 w 166"/>
                <a:gd name="T39" fmla="*/ 0 h 166"/>
                <a:gd name="T40" fmla="*/ 0 w 166"/>
                <a:gd name="T41" fmla="*/ 0 h 166"/>
                <a:gd name="T42" fmla="*/ 0 w 166"/>
                <a:gd name="T43" fmla="*/ 1 h 166"/>
                <a:gd name="T44" fmla="*/ 1 w 166"/>
                <a:gd name="T45" fmla="*/ 2 h 166"/>
                <a:gd name="T46" fmla="*/ 1 w 166"/>
                <a:gd name="T47" fmla="*/ 2 h 166"/>
                <a:gd name="T48" fmla="*/ 1 w 166"/>
                <a:gd name="T49" fmla="*/ 2 h 166"/>
                <a:gd name="T50" fmla="*/ 1 w 166"/>
                <a:gd name="T51" fmla="*/ 2 h 166"/>
                <a:gd name="T52" fmla="*/ 1 w 166"/>
                <a:gd name="T53" fmla="*/ 2 h 166"/>
                <a:gd name="T54" fmla="*/ 1 w 166"/>
                <a:gd name="T55" fmla="*/ 1 h 166"/>
                <a:gd name="T56" fmla="*/ 1 w 166"/>
                <a:gd name="T57" fmla="*/ 1 h 166"/>
                <a:gd name="T58" fmla="*/ 1 w 166"/>
                <a:gd name="T59" fmla="*/ 1 h 166"/>
                <a:gd name="T60" fmla="*/ 1 w 166"/>
                <a:gd name="T61" fmla="*/ 1 h 166"/>
                <a:gd name="T62" fmla="*/ 1 w 166"/>
                <a:gd name="T63" fmla="*/ 1 h 166"/>
                <a:gd name="T64" fmla="*/ 1 w 166"/>
                <a:gd name="T65" fmla="*/ 1 h 166"/>
                <a:gd name="T66" fmla="*/ 1 w 166"/>
                <a:gd name="T67" fmla="*/ 1 h 166"/>
                <a:gd name="T68" fmla="*/ 1 w 166"/>
                <a:gd name="T69" fmla="*/ 1 h 166"/>
                <a:gd name="T70" fmla="*/ 1 w 166"/>
                <a:gd name="T71" fmla="*/ 1 h 166"/>
                <a:gd name="T72" fmla="*/ 1 w 166"/>
                <a:gd name="T73" fmla="*/ 1 h 166"/>
                <a:gd name="T74" fmla="*/ 1 w 166"/>
                <a:gd name="T75" fmla="*/ 1 h 166"/>
                <a:gd name="T76" fmla="*/ 0 w 166"/>
                <a:gd name="T77" fmla="*/ 1 h 166"/>
                <a:gd name="T78" fmla="*/ 0 w 166"/>
                <a:gd name="T79" fmla="*/ 1 h 16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6"/>
                <a:gd name="T121" fmla="*/ 0 h 166"/>
                <a:gd name="T122" fmla="*/ 166 w 166"/>
                <a:gd name="T123" fmla="*/ 166 h 16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6" h="166">
                  <a:moveTo>
                    <a:pt x="54" y="92"/>
                  </a:moveTo>
                  <a:lnTo>
                    <a:pt x="17" y="36"/>
                  </a:lnTo>
                  <a:lnTo>
                    <a:pt x="80" y="56"/>
                  </a:lnTo>
                  <a:lnTo>
                    <a:pt x="54" y="93"/>
                  </a:lnTo>
                  <a:lnTo>
                    <a:pt x="60" y="101"/>
                  </a:lnTo>
                  <a:lnTo>
                    <a:pt x="88" y="60"/>
                  </a:lnTo>
                  <a:lnTo>
                    <a:pt x="112" y="69"/>
                  </a:lnTo>
                  <a:lnTo>
                    <a:pt x="113" y="69"/>
                  </a:lnTo>
                  <a:lnTo>
                    <a:pt x="114" y="70"/>
                  </a:lnTo>
                  <a:lnTo>
                    <a:pt x="115" y="70"/>
                  </a:lnTo>
                  <a:lnTo>
                    <a:pt x="116" y="70"/>
                  </a:lnTo>
                  <a:lnTo>
                    <a:pt x="117" y="70"/>
                  </a:lnTo>
                  <a:lnTo>
                    <a:pt x="118" y="70"/>
                  </a:lnTo>
                  <a:lnTo>
                    <a:pt x="119" y="72"/>
                  </a:lnTo>
                  <a:lnTo>
                    <a:pt x="120" y="72"/>
                  </a:lnTo>
                  <a:lnTo>
                    <a:pt x="121" y="72"/>
                  </a:lnTo>
                  <a:lnTo>
                    <a:pt x="121" y="73"/>
                  </a:lnTo>
                  <a:lnTo>
                    <a:pt x="124" y="74"/>
                  </a:lnTo>
                  <a:lnTo>
                    <a:pt x="125" y="75"/>
                  </a:lnTo>
                  <a:lnTo>
                    <a:pt x="125" y="77"/>
                  </a:lnTo>
                  <a:lnTo>
                    <a:pt x="126" y="78"/>
                  </a:lnTo>
                  <a:lnTo>
                    <a:pt x="126" y="79"/>
                  </a:lnTo>
                  <a:lnTo>
                    <a:pt x="125" y="81"/>
                  </a:lnTo>
                  <a:lnTo>
                    <a:pt x="125" y="83"/>
                  </a:lnTo>
                  <a:lnTo>
                    <a:pt x="123" y="86"/>
                  </a:lnTo>
                  <a:lnTo>
                    <a:pt x="121" y="88"/>
                  </a:lnTo>
                  <a:lnTo>
                    <a:pt x="119" y="90"/>
                  </a:lnTo>
                  <a:lnTo>
                    <a:pt x="125" y="95"/>
                  </a:lnTo>
                  <a:lnTo>
                    <a:pt x="166" y="39"/>
                  </a:lnTo>
                  <a:lnTo>
                    <a:pt x="160" y="36"/>
                  </a:lnTo>
                  <a:lnTo>
                    <a:pt x="157" y="39"/>
                  </a:lnTo>
                  <a:lnTo>
                    <a:pt x="155" y="42"/>
                  </a:lnTo>
                  <a:lnTo>
                    <a:pt x="152" y="43"/>
                  </a:lnTo>
                  <a:lnTo>
                    <a:pt x="149" y="45"/>
                  </a:lnTo>
                  <a:lnTo>
                    <a:pt x="145" y="46"/>
                  </a:lnTo>
                  <a:lnTo>
                    <a:pt x="142" y="46"/>
                  </a:lnTo>
                  <a:lnTo>
                    <a:pt x="139" y="45"/>
                  </a:lnTo>
                  <a:lnTo>
                    <a:pt x="134" y="43"/>
                  </a:lnTo>
                  <a:lnTo>
                    <a:pt x="131" y="42"/>
                  </a:lnTo>
                  <a:lnTo>
                    <a:pt x="127" y="41"/>
                  </a:lnTo>
                  <a:lnTo>
                    <a:pt x="10" y="0"/>
                  </a:lnTo>
                  <a:lnTo>
                    <a:pt x="0" y="28"/>
                  </a:lnTo>
                  <a:lnTo>
                    <a:pt x="60" y="119"/>
                  </a:lnTo>
                  <a:lnTo>
                    <a:pt x="62" y="124"/>
                  </a:lnTo>
                  <a:lnTo>
                    <a:pt x="65" y="128"/>
                  </a:lnTo>
                  <a:lnTo>
                    <a:pt x="67" y="132"/>
                  </a:lnTo>
                  <a:lnTo>
                    <a:pt x="68" y="135"/>
                  </a:lnTo>
                  <a:lnTo>
                    <a:pt x="71" y="140"/>
                  </a:lnTo>
                  <a:lnTo>
                    <a:pt x="71" y="143"/>
                  </a:lnTo>
                  <a:lnTo>
                    <a:pt x="71" y="147"/>
                  </a:lnTo>
                  <a:lnTo>
                    <a:pt x="71" y="152"/>
                  </a:lnTo>
                  <a:lnTo>
                    <a:pt x="69" y="156"/>
                  </a:lnTo>
                  <a:lnTo>
                    <a:pt x="67" y="160"/>
                  </a:lnTo>
                  <a:lnTo>
                    <a:pt x="73" y="166"/>
                  </a:lnTo>
                  <a:lnTo>
                    <a:pt x="104" y="125"/>
                  </a:lnTo>
                  <a:lnTo>
                    <a:pt x="99" y="119"/>
                  </a:lnTo>
                  <a:lnTo>
                    <a:pt x="97" y="121"/>
                  </a:lnTo>
                  <a:lnTo>
                    <a:pt x="95" y="122"/>
                  </a:lnTo>
                  <a:lnTo>
                    <a:pt x="93" y="125"/>
                  </a:lnTo>
                  <a:lnTo>
                    <a:pt x="91" y="126"/>
                  </a:lnTo>
                  <a:lnTo>
                    <a:pt x="89" y="127"/>
                  </a:lnTo>
                  <a:lnTo>
                    <a:pt x="87" y="127"/>
                  </a:lnTo>
                  <a:lnTo>
                    <a:pt x="85" y="128"/>
                  </a:lnTo>
                  <a:lnTo>
                    <a:pt x="82" y="127"/>
                  </a:lnTo>
                  <a:lnTo>
                    <a:pt x="80" y="126"/>
                  </a:lnTo>
                  <a:lnTo>
                    <a:pt x="77" y="125"/>
                  </a:lnTo>
                  <a:lnTo>
                    <a:pt x="76" y="124"/>
                  </a:lnTo>
                  <a:lnTo>
                    <a:pt x="75" y="122"/>
                  </a:lnTo>
                  <a:lnTo>
                    <a:pt x="74" y="121"/>
                  </a:lnTo>
                  <a:lnTo>
                    <a:pt x="73" y="120"/>
                  </a:lnTo>
                  <a:lnTo>
                    <a:pt x="72" y="119"/>
                  </a:lnTo>
                  <a:lnTo>
                    <a:pt x="71" y="117"/>
                  </a:lnTo>
                  <a:lnTo>
                    <a:pt x="69" y="116"/>
                  </a:lnTo>
                  <a:lnTo>
                    <a:pt x="68" y="115"/>
                  </a:lnTo>
                  <a:lnTo>
                    <a:pt x="68" y="113"/>
                  </a:lnTo>
                  <a:lnTo>
                    <a:pt x="67" y="112"/>
                  </a:lnTo>
                  <a:lnTo>
                    <a:pt x="60" y="101"/>
                  </a:lnTo>
                  <a:lnTo>
                    <a:pt x="54" y="93"/>
                  </a:lnTo>
                  <a:lnTo>
                    <a:pt x="54" y="92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02" name="Freeform 1178"/>
            <p:cNvSpPr>
              <a:spLocks/>
            </p:cNvSpPr>
            <p:nvPr/>
          </p:nvSpPr>
          <p:spPr bwMode="auto">
            <a:xfrm>
              <a:off x="3517" y="2854"/>
              <a:ext cx="82" cy="82"/>
            </a:xfrm>
            <a:custGeom>
              <a:avLst/>
              <a:gdLst>
                <a:gd name="T0" fmla="*/ 0 w 166"/>
                <a:gd name="T1" fmla="*/ 0 h 166"/>
                <a:gd name="T2" fmla="*/ 0 w 166"/>
                <a:gd name="T3" fmla="*/ 1 h 166"/>
                <a:gd name="T4" fmla="*/ 1 w 166"/>
                <a:gd name="T5" fmla="*/ 0 h 166"/>
                <a:gd name="T6" fmla="*/ 1 w 166"/>
                <a:gd name="T7" fmla="*/ 1 h 166"/>
                <a:gd name="T8" fmla="*/ 1 w 166"/>
                <a:gd name="T9" fmla="*/ 1 h 166"/>
                <a:gd name="T10" fmla="*/ 1 w 166"/>
                <a:gd name="T11" fmla="*/ 1 h 166"/>
                <a:gd name="T12" fmla="*/ 1 w 166"/>
                <a:gd name="T13" fmla="*/ 1 h 166"/>
                <a:gd name="T14" fmla="*/ 1 w 166"/>
                <a:gd name="T15" fmla="*/ 1 h 166"/>
                <a:gd name="T16" fmla="*/ 1 w 166"/>
                <a:gd name="T17" fmla="*/ 1 h 166"/>
                <a:gd name="T18" fmla="*/ 1 w 166"/>
                <a:gd name="T19" fmla="*/ 1 h 166"/>
                <a:gd name="T20" fmla="*/ 1 w 166"/>
                <a:gd name="T21" fmla="*/ 1 h 166"/>
                <a:gd name="T22" fmla="*/ 1 w 166"/>
                <a:gd name="T23" fmla="*/ 1 h 166"/>
                <a:gd name="T24" fmla="*/ 1 w 166"/>
                <a:gd name="T25" fmla="*/ 1 h 166"/>
                <a:gd name="T26" fmla="*/ 1 w 166"/>
                <a:gd name="T27" fmla="*/ 1 h 166"/>
                <a:gd name="T28" fmla="*/ 2 w 166"/>
                <a:gd name="T29" fmla="*/ 0 h 166"/>
                <a:gd name="T30" fmla="*/ 2 w 166"/>
                <a:gd name="T31" fmla="*/ 0 h 166"/>
                <a:gd name="T32" fmla="*/ 2 w 166"/>
                <a:gd name="T33" fmla="*/ 0 h 166"/>
                <a:gd name="T34" fmla="*/ 2 w 166"/>
                <a:gd name="T35" fmla="*/ 0 h 166"/>
                <a:gd name="T36" fmla="*/ 2 w 166"/>
                <a:gd name="T37" fmla="*/ 0 h 166"/>
                <a:gd name="T38" fmla="*/ 1 w 166"/>
                <a:gd name="T39" fmla="*/ 0 h 166"/>
                <a:gd name="T40" fmla="*/ 0 w 166"/>
                <a:gd name="T41" fmla="*/ 0 h 166"/>
                <a:gd name="T42" fmla="*/ 0 w 166"/>
                <a:gd name="T43" fmla="*/ 1 h 166"/>
                <a:gd name="T44" fmla="*/ 1 w 166"/>
                <a:gd name="T45" fmla="*/ 2 h 166"/>
                <a:gd name="T46" fmla="*/ 1 w 166"/>
                <a:gd name="T47" fmla="*/ 2 h 166"/>
                <a:gd name="T48" fmla="*/ 1 w 166"/>
                <a:gd name="T49" fmla="*/ 2 h 166"/>
                <a:gd name="T50" fmla="*/ 1 w 166"/>
                <a:gd name="T51" fmla="*/ 2 h 166"/>
                <a:gd name="T52" fmla="*/ 1 w 166"/>
                <a:gd name="T53" fmla="*/ 2 h 166"/>
                <a:gd name="T54" fmla="*/ 1 w 166"/>
                <a:gd name="T55" fmla="*/ 1 h 166"/>
                <a:gd name="T56" fmla="*/ 1 w 166"/>
                <a:gd name="T57" fmla="*/ 1 h 166"/>
                <a:gd name="T58" fmla="*/ 1 w 166"/>
                <a:gd name="T59" fmla="*/ 1 h 166"/>
                <a:gd name="T60" fmla="*/ 1 w 166"/>
                <a:gd name="T61" fmla="*/ 1 h 166"/>
                <a:gd name="T62" fmla="*/ 1 w 166"/>
                <a:gd name="T63" fmla="*/ 1 h 166"/>
                <a:gd name="T64" fmla="*/ 1 w 166"/>
                <a:gd name="T65" fmla="*/ 1 h 166"/>
                <a:gd name="T66" fmla="*/ 1 w 166"/>
                <a:gd name="T67" fmla="*/ 1 h 166"/>
                <a:gd name="T68" fmla="*/ 1 w 166"/>
                <a:gd name="T69" fmla="*/ 1 h 166"/>
                <a:gd name="T70" fmla="*/ 1 w 166"/>
                <a:gd name="T71" fmla="*/ 1 h 166"/>
                <a:gd name="T72" fmla="*/ 1 w 166"/>
                <a:gd name="T73" fmla="*/ 1 h 166"/>
                <a:gd name="T74" fmla="*/ 1 w 166"/>
                <a:gd name="T75" fmla="*/ 1 h 166"/>
                <a:gd name="T76" fmla="*/ 0 w 166"/>
                <a:gd name="T77" fmla="*/ 1 h 16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66"/>
                <a:gd name="T118" fmla="*/ 0 h 166"/>
                <a:gd name="T119" fmla="*/ 166 w 166"/>
                <a:gd name="T120" fmla="*/ 166 h 16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66" h="166">
                  <a:moveTo>
                    <a:pt x="54" y="92"/>
                  </a:moveTo>
                  <a:lnTo>
                    <a:pt x="17" y="36"/>
                  </a:lnTo>
                  <a:lnTo>
                    <a:pt x="80" y="56"/>
                  </a:lnTo>
                  <a:lnTo>
                    <a:pt x="54" y="93"/>
                  </a:lnTo>
                  <a:lnTo>
                    <a:pt x="60" y="101"/>
                  </a:lnTo>
                  <a:lnTo>
                    <a:pt x="88" y="60"/>
                  </a:lnTo>
                  <a:lnTo>
                    <a:pt x="112" y="69"/>
                  </a:lnTo>
                  <a:lnTo>
                    <a:pt x="113" y="69"/>
                  </a:lnTo>
                  <a:lnTo>
                    <a:pt x="114" y="70"/>
                  </a:lnTo>
                  <a:lnTo>
                    <a:pt x="115" y="70"/>
                  </a:lnTo>
                  <a:lnTo>
                    <a:pt x="116" y="70"/>
                  </a:lnTo>
                  <a:lnTo>
                    <a:pt x="117" y="70"/>
                  </a:lnTo>
                  <a:lnTo>
                    <a:pt x="118" y="70"/>
                  </a:lnTo>
                  <a:lnTo>
                    <a:pt x="119" y="72"/>
                  </a:lnTo>
                  <a:lnTo>
                    <a:pt x="120" y="72"/>
                  </a:lnTo>
                  <a:lnTo>
                    <a:pt x="121" y="72"/>
                  </a:lnTo>
                  <a:lnTo>
                    <a:pt x="121" y="73"/>
                  </a:lnTo>
                  <a:lnTo>
                    <a:pt x="124" y="74"/>
                  </a:lnTo>
                  <a:lnTo>
                    <a:pt x="125" y="75"/>
                  </a:lnTo>
                  <a:lnTo>
                    <a:pt x="125" y="77"/>
                  </a:lnTo>
                  <a:lnTo>
                    <a:pt x="126" y="78"/>
                  </a:lnTo>
                  <a:lnTo>
                    <a:pt x="126" y="79"/>
                  </a:lnTo>
                  <a:lnTo>
                    <a:pt x="125" y="81"/>
                  </a:lnTo>
                  <a:lnTo>
                    <a:pt x="125" y="83"/>
                  </a:lnTo>
                  <a:lnTo>
                    <a:pt x="123" y="86"/>
                  </a:lnTo>
                  <a:lnTo>
                    <a:pt x="121" y="88"/>
                  </a:lnTo>
                  <a:lnTo>
                    <a:pt x="119" y="90"/>
                  </a:lnTo>
                  <a:lnTo>
                    <a:pt x="125" y="95"/>
                  </a:lnTo>
                  <a:lnTo>
                    <a:pt x="166" y="39"/>
                  </a:lnTo>
                  <a:lnTo>
                    <a:pt x="160" y="36"/>
                  </a:lnTo>
                  <a:lnTo>
                    <a:pt x="157" y="39"/>
                  </a:lnTo>
                  <a:lnTo>
                    <a:pt x="155" y="42"/>
                  </a:lnTo>
                  <a:lnTo>
                    <a:pt x="152" y="43"/>
                  </a:lnTo>
                  <a:lnTo>
                    <a:pt x="149" y="45"/>
                  </a:lnTo>
                  <a:lnTo>
                    <a:pt x="145" y="46"/>
                  </a:lnTo>
                  <a:lnTo>
                    <a:pt x="142" y="46"/>
                  </a:lnTo>
                  <a:lnTo>
                    <a:pt x="139" y="45"/>
                  </a:lnTo>
                  <a:lnTo>
                    <a:pt x="134" y="43"/>
                  </a:lnTo>
                  <a:lnTo>
                    <a:pt x="131" y="42"/>
                  </a:lnTo>
                  <a:lnTo>
                    <a:pt x="127" y="41"/>
                  </a:lnTo>
                  <a:lnTo>
                    <a:pt x="10" y="0"/>
                  </a:lnTo>
                  <a:lnTo>
                    <a:pt x="0" y="28"/>
                  </a:lnTo>
                  <a:lnTo>
                    <a:pt x="60" y="119"/>
                  </a:lnTo>
                  <a:lnTo>
                    <a:pt x="62" y="124"/>
                  </a:lnTo>
                  <a:lnTo>
                    <a:pt x="65" y="128"/>
                  </a:lnTo>
                  <a:lnTo>
                    <a:pt x="67" y="132"/>
                  </a:lnTo>
                  <a:lnTo>
                    <a:pt x="68" y="135"/>
                  </a:lnTo>
                  <a:lnTo>
                    <a:pt x="71" y="140"/>
                  </a:lnTo>
                  <a:lnTo>
                    <a:pt x="71" y="143"/>
                  </a:lnTo>
                  <a:lnTo>
                    <a:pt x="71" y="147"/>
                  </a:lnTo>
                  <a:lnTo>
                    <a:pt x="71" y="152"/>
                  </a:lnTo>
                  <a:lnTo>
                    <a:pt x="69" y="156"/>
                  </a:lnTo>
                  <a:lnTo>
                    <a:pt x="67" y="160"/>
                  </a:lnTo>
                  <a:lnTo>
                    <a:pt x="73" y="166"/>
                  </a:lnTo>
                  <a:lnTo>
                    <a:pt x="104" y="125"/>
                  </a:lnTo>
                  <a:lnTo>
                    <a:pt x="99" y="119"/>
                  </a:lnTo>
                  <a:lnTo>
                    <a:pt x="97" y="121"/>
                  </a:lnTo>
                  <a:lnTo>
                    <a:pt x="95" y="122"/>
                  </a:lnTo>
                  <a:lnTo>
                    <a:pt x="93" y="125"/>
                  </a:lnTo>
                  <a:lnTo>
                    <a:pt x="91" y="126"/>
                  </a:lnTo>
                  <a:lnTo>
                    <a:pt x="89" y="127"/>
                  </a:lnTo>
                  <a:lnTo>
                    <a:pt x="87" y="127"/>
                  </a:lnTo>
                  <a:lnTo>
                    <a:pt x="85" y="128"/>
                  </a:lnTo>
                  <a:lnTo>
                    <a:pt x="82" y="127"/>
                  </a:lnTo>
                  <a:lnTo>
                    <a:pt x="80" y="126"/>
                  </a:lnTo>
                  <a:lnTo>
                    <a:pt x="77" y="125"/>
                  </a:lnTo>
                  <a:lnTo>
                    <a:pt x="76" y="124"/>
                  </a:lnTo>
                  <a:lnTo>
                    <a:pt x="75" y="122"/>
                  </a:lnTo>
                  <a:lnTo>
                    <a:pt x="74" y="121"/>
                  </a:lnTo>
                  <a:lnTo>
                    <a:pt x="73" y="120"/>
                  </a:lnTo>
                  <a:lnTo>
                    <a:pt x="72" y="119"/>
                  </a:lnTo>
                  <a:lnTo>
                    <a:pt x="71" y="117"/>
                  </a:lnTo>
                  <a:lnTo>
                    <a:pt x="69" y="116"/>
                  </a:lnTo>
                  <a:lnTo>
                    <a:pt x="68" y="115"/>
                  </a:lnTo>
                  <a:lnTo>
                    <a:pt x="68" y="113"/>
                  </a:lnTo>
                  <a:lnTo>
                    <a:pt x="67" y="112"/>
                  </a:lnTo>
                  <a:lnTo>
                    <a:pt x="60" y="101"/>
                  </a:lnTo>
                  <a:lnTo>
                    <a:pt x="54" y="93"/>
                  </a:lnTo>
                </a:path>
              </a:pathLst>
            </a:custGeom>
            <a:noFill/>
            <a:ln w="3175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03" name="Freeform 1179"/>
            <p:cNvSpPr>
              <a:spLocks/>
            </p:cNvSpPr>
            <p:nvPr/>
          </p:nvSpPr>
          <p:spPr bwMode="auto">
            <a:xfrm>
              <a:off x="3555" y="2778"/>
              <a:ext cx="105" cy="90"/>
            </a:xfrm>
            <a:custGeom>
              <a:avLst/>
              <a:gdLst>
                <a:gd name="T0" fmla="*/ 1 w 209"/>
                <a:gd name="T1" fmla="*/ 1 h 178"/>
                <a:gd name="T2" fmla="*/ 1 w 209"/>
                <a:gd name="T3" fmla="*/ 1 h 178"/>
                <a:gd name="T4" fmla="*/ 1 w 209"/>
                <a:gd name="T5" fmla="*/ 1 h 178"/>
                <a:gd name="T6" fmla="*/ 1 w 209"/>
                <a:gd name="T7" fmla="*/ 1 h 178"/>
                <a:gd name="T8" fmla="*/ 1 w 209"/>
                <a:gd name="T9" fmla="*/ 1 h 178"/>
                <a:gd name="T10" fmla="*/ 2 w 209"/>
                <a:gd name="T11" fmla="*/ 1 h 178"/>
                <a:gd name="T12" fmla="*/ 2 w 209"/>
                <a:gd name="T13" fmla="*/ 1 h 178"/>
                <a:gd name="T14" fmla="*/ 2 w 209"/>
                <a:gd name="T15" fmla="*/ 1 h 178"/>
                <a:gd name="T16" fmla="*/ 2 w 209"/>
                <a:gd name="T17" fmla="*/ 1 h 178"/>
                <a:gd name="T18" fmla="*/ 2 w 209"/>
                <a:gd name="T19" fmla="*/ 2 h 178"/>
                <a:gd name="T20" fmla="*/ 2 w 209"/>
                <a:gd name="T21" fmla="*/ 2 h 178"/>
                <a:gd name="T22" fmla="*/ 2 w 209"/>
                <a:gd name="T23" fmla="*/ 2 h 178"/>
                <a:gd name="T24" fmla="*/ 2 w 209"/>
                <a:gd name="T25" fmla="*/ 2 h 178"/>
                <a:gd name="T26" fmla="*/ 2 w 209"/>
                <a:gd name="T27" fmla="*/ 2 h 178"/>
                <a:gd name="T28" fmla="*/ 3 w 209"/>
                <a:gd name="T29" fmla="*/ 2 h 178"/>
                <a:gd name="T30" fmla="*/ 3 w 209"/>
                <a:gd name="T31" fmla="*/ 2 h 178"/>
                <a:gd name="T32" fmla="*/ 3 w 209"/>
                <a:gd name="T33" fmla="*/ 2 h 178"/>
                <a:gd name="T34" fmla="*/ 3 w 209"/>
                <a:gd name="T35" fmla="*/ 2 h 178"/>
                <a:gd name="T36" fmla="*/ 4 w 209"/>
                <a:gd name="T37" fmla="*/ 2 h 178"/>
                <a:gd name="T38" fmla="*/ 3 w 209"/>
                <a:gd name="T39" fmla="*/ 2 h 178"/>
                <a:gd name="T40" fmla="*/ 3 w 209"/>
                <a:gd name="T41" fmla="*/ 2 h 178"/>
                <a:gd name="T42" fmla="*/ 3 w 209"/>
                <a:gd name="T43" fmla="*/ 2 h 178"/>
                <a:gd name="T44" fmla="*/ 3 w 209"/>
                <a:gd name="T45" fmla="*/ 2 h 178"/>
                <a:gd name="T46" fmla="*/ 3 w 209"/>
                <a:gd name="T47" fmla="*/ 1 h 178"/>
                <a:gd name="T48" fmla="*/ 2 w 209"/>
                <a:gd name="T49" fmla="*/ 1 h 178"/>
                <a:gd name="T50" fmla="*/ 2 w 209"/>
                <a:gd name="T51" fmla="*/ 1 h 178"/>
                <a:gd name="T52" fmla="*/ 2 w 209"/>
                <a:gd name="T53" fmla="*/ 1 h 178"/>
                <a:gd name="T54" fmla="*/ 3 w 209"/>
                <a:gd name="T55" fmla="*/ 1 h 178"/>
                <a:gd name="T56" fmla="*/ 2 w 209"/>
                <a:gd name="T57" fmla="*/ 1 h 178"/>
                <a:gd name="T58" fmla="*/ 2 w 209"/>
                <a:gd name="T59" fmla="*/ 1 h 178"/>
                <a:gd name="T60" fmla="*/ 2 w 209"/>
                <a:gd name="T61" fmla="*/ 0 h 178"/>
                <a:gd name="T62" fmla="*/ 2 w 209"/>
                <a:gd name="T63" fmla="*/ 1 h 178"/>
                <a:gd name="T64" fmla="*/ 0 w 209"/>
                <a:gd name="T65" fmla="*/ 2 h 178"/>
                <a:gd name="T66" fmla="*/ 1 w 209"/>
                <a:gd name="T67" fmla="*/ 2 h 178"/>
                <a:gd name="T68" fmla="*/ 1 w 209"/>
                <a:gd name="T69" fmla="*/ 2 h 178"/>
                <a:gd name="T70" fmla="*/ 1 w 209"/>
                <a:gd name="T71" fmla="*/ 2 h 178"/>
                <a:gd name="T72" fmla="*/ 2 w 209"/>
                <a:gd name="T73" fmla="*/ 3 h 178"/>
                <a:gd name="T74" fmla="*/ 2 w 209"/>
                <a:gd name="T75" fmla="*/ 3 h 178"/>
                <a:gd name="T76" fmla="*/ 2 w 209"/>
                <a:gd name="T77" fmla="*/ 3 h 178"/>
                <a:gd name="T78" fmla="*/ 2 w 209"/>
                <a:gd name="T79" fmla="*/ 3 h 178"/>
                <a:gd name="T80" fmla="*/ 3 w 209"/>
                <a:gd name="T81" fmla="*/ 3 h 178"/>
                <a:gd name="T82" fmla="*/ 3 w 209"/>
                <a:gd name="T83" fmla="*/ 3 h 178"/>
                <a:gd name="T84" fmla="*/ 3 w 209"/>
                <a:gd name="T85" fmla="*/ 3 h 178"/>
                <a:gd name="T86" fmla="*/ 2 w 209"/>
                <a:gd name="T87" fmla="*/ 3 h 178"/>
                <a:gd name="T88" fmla="*/ 2 w 209"/>
                <a:gd name="T89" fmla="*/ 2 h 178"/>
                <a:gd name="T90" fmla="*/ 2 w 209"/>
                <a:gd name="T91" fmla="*/ 2 h 17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09"/>
                <a:gd name="T139" fmla="*/ 0 h 178"/>
                <a:gd name="T140" fmla="*/ 209 w 209"/>
                <a:gd name="T141" fmla="*/ 178 h 17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09" h="178">
                  <a:moveTo>
                    <a:pt x="86" y="84"/>
                  </a:moveTo>
                  <a:lnTo>
                    <a:pt x="83" y="87"/>
                  </a:lnTo>
                  <a:lnTo>
                    <a:pt x="55" y="56"/>
                  </a:lnTo>
                  <a:lnTo>
                    <a:pt x="53" y="54"/>
                  </a:lnTo>
                  <a:lnTo>
                    <a:pt x="51" y="52"/>
                  </a:lnTo>
                  <a:lnTo>
                    <a:pt x="50" y="49"/>
                  </a:lnTo>
                  <a:lnTo>
                    <a:pt x="49" y="47"/>
                  </a:lnTo>
                  <a:lnTo>
                    <a:pt x="49" y="45"/>
                  </a:lnTo>
                  <a:lnTo>
                    <a:pt x="49" y="44"/>
                  </a:lnTo>
                  <a:lnTo>
                    <a:pt x="49" y="42"/>
                  </a:lnTo>
                  <a:lnTo>
                    <a:pt x="51" y="40"/>
                  </a:lnTo>
                  <a:lnTo>
                    <a:pt x="52" y="37"/>
                  </a:lnTo>
                  <a:lnTo>
                    <a:pt x="55" y="35"/>
                  </a:lnTo>
                  <a:lnTo>
                    <a:pt x="60" y="31"/>
                  </a:lnTo>
                  <a:lnTo>
                    <a:pt x="64" y="28"/>
                  </a:lnTo>
                  <a:lnTo>
                    <a:pt x="68" y="24"/>
                  </a:lnTo>
                  <a:lnTo>
                    <a:pt x="73" y="23"/>
                  </a:lnTo>
                  <a:lnTo>
                    <a:pt x="76" y="22"/>
                  </a:lnTo>
                  <a:lnTo>
                    <a:pt x="80" y="22"/>
                  </a:lnTo>
                  <a:lnTo>
                    <a:pt x="85" y="23"/>
                  </a:lnTo>
                  <a:lnTo>
                    <a:pt x="89" y="26"/>
                  </a:lnTo>
                  <a:lnTo>
                    <a:pt x="93" y="29"/>
                  </a:lnTo>
                  <a:lnTo>
                    <a:pt x="96" y="32"/>
                  </a:lnTo>
                  <a:lnTo>
                    <a:pt x="101" y="36"/>
                  </a:lnTo>
                  <a:lnTo>
                    <a:pt x="104" y="42"/>
                  </a:lnTo>
                  <a:lnTo>
                    <a:pt x="105" y="46"/>
                  </a:lnTo>
                  <a:lnTo>
                    <a:pt x="106" y="50"/>
                  </a:lnTo>
                  <a:lnTo>
                    <a:pt x="106" y="55"/>
                  </a:lnTo>
                  <a:lnTo>
                    <a:pt x="105" y="60"/>
                  </a:lnTo>
                  <a:lnTo>
                    <a:pt x="102" y="66"/>
                  </a:lnTo>
                  <a:lnTo>
                    <a:pt x="99" y="72"/>
                  </a:lnTo>
                  <a:lnTo>
                    <a:pt x="93" y="78"/>
                  </a:lnTo>
                  <a:lnTo>
                    <a:pt x="87" y="85"/>
                  </a:lnTo>
                  <a:lnTo>
                    <a:pt x="92" y="93"/>
                  </a:lnTo>
                  <a:lnTo>
                    <a:pt x="93" y="91"/>
                  </a:lnTo>
                  <a:lnTo>
                    <a:pt x="95" y="89"/>
                  </a:lnTo>
                  <a:lnTo>
                    <a:pt x="98" y="88"/>
                  </a:lnTo>
                  <a:lnTo>
                    <a:pt x="100" y="88"/>
                  </a:lnTo>
                  <a:lnTo>
                    <a:pt x="103" y="87"/>
                  </a:lnTo>
                  <a:lnTo>
                    <a:pt x="107" y="87"/>
                  </a:lnTo>
                  <a:lnTo>
                    <a:pt x="112" y="88"/>
                  </a:lnTo>
                  <a:lnTo>
                    <a:pt x="117" y="89"/>
                  </a:lnTo>
                  <a:lnTo>
                    <a:pt x="124" y="92"/>
                  </a:lnTo>
                  <a:lnTo>
                    <a:pt x="130" y="95"/>
                  </a:lnTo>
                  <a:lnTo>
                    <a:pt x="157" y="106"/>
                  </a:lnTo>
                  <a:lnTo>
                    <a:pt x="158" y="106"/>
                  </a:lnTo>
                  <a:lnTo>
                    <a:pt x="159" y="106"/>
                  </a:lnTo>
                  <a:lnTo>
                    <a:pt x="161" y="107"/>
                  </a:lnTo>
                  <a:lnTo>
                    <a:pt x="163" y="107"/>
                  </a:lnTo>
                  <a:lnTo>
                    <a:pt x="165" y="108"/>
                  </a:lnTo>
                  <a:lnTo>
                    <a:pt x="166" y="108"/>
                  </a:lnTo>
                  <a:lnTo>
                    <a:pt x="168" y="109"/>
                  </a:lnTo>
                  <a:lnTo>
                    <a:pt x="169" y="110"/>
                  </a:lnTo>
                  <a:lnTo>
                    <a:pt x="170" y="110"/>
                  </a:lnTo>
                  <a:lnTo>
                    <a:pt x="172" y="110"/>
                  </a:lnTo>
                  <a:lnTo>
                    <a:pt x="209" y="76"/>
                  </a:lnTo>
                  <a:lnTo>
                    <a:pt x="204" y="71"/>
                  </a:lnTo>
                  <a:lnTo>
                    <a:pt x="199" y="74"/>
                  </a:lnTo>
                  <a:lnTo>
                    <a:pt x="196" y="76"/>
                  </a:lnTo>
                  <a:lnTo>
                    <a:pt x="192" y="79"/>
                  </a:lnTo>
                  <a:lnTo>
                    <a:pt x="189" y="79"/>
                  </a:lnTo>
                  <a:lnTo>
                    <a:pt x="184" y="79"/>
                  </a:lnTo>
                  <a:lnTo>
                    <a:pt x="180" y="79"/>
                  </a:lnTo>
                  <a:lnTo>
                    <a:pt x="177" y="78"/>
                  </a:lnTo>
                  <a:lnTo>
                    <a:pt x="172" y="76"/>
                  </a:lnTo>
                  <a:lnTo>
                    <a:pt x="168" y="75"/>
                  </a:lnTo>
                  <a:lnTo>
                    <a:pt x="165" y="74"/>
                  </a:lnTo>
                  <a:lnTo>
                    <a:pt x="141" y="67"/>
                  </a:lnTo>
                  <a:lnTo>
                    <a:pt x="139" y="66"/>
                  </a:lnTo>
                  <a:lnTo>
                    <a:pt x="137" y="65"/>
                  </a:lnTo>
                  <a:lnTo>
                    <a:pt x="134" y="63"/>
                  </a:lnTo>
                  <a:lnTo>
                    <a:pt x="132" y="63"/>
                  </a:lnTo>
                  <a:lnTo>
                    <a:pt x="130" y="62"/>
                  </a:lnTo>
                  <a:lnTo>
                    <a:pt x="128" y="61"/>
                  </a:lnTo>
                  <a:lnTo>
                    <a:pt x="127" y="61"/>
                  </a:lnTo>
                  <a:lnTo>
                    <a:pt x="125" y="61"/>
                  </a:lnTo>
                  <a:lnTo>
                    <a:pt x="122" y="61"/>
                  </a:lnTo>
                  <a:lnTo>
                    <a:pt x="120" y="61"/>
                  </a:lnTo>
                  <a:lnTo>
                    <a:pt x="124" y="57"/>
                  </a:lnTo>
                  <a:lnTo>
                    <a:pt x="126" y="52"/>
                  </a:lnTo>
                  <a:lnTo>
                    <a:pt x="128" y="46"/>
                  </a:lnTo>
                  <a:lnTo>
                    <a:pt x="130" y="41"/>
                  </a:lnTo>
                  <a:lnTo>
                    <a:pt x="131" y="35"/>
                  </a:lnTo>
                  <a:lnTo>
                    <a:pt x="131" y="30"/>
                  </a:lnTo>
                  <a:lnTo>
                    <a:pt x="131" y="24"/>
                  </a:lnTo>
                  <a:lnTo>
                    <a:pt x="129" y="19"/>
                  </a:lnTo>
                  <a:lnTo>
                    <a:pt x="127" y="15"/>
                  </a:lnTo>
                  <a:lnTo>
                    <a:pt x="122" y="9"/>
                  </a:lnTo>
                  <a:lnTo>
                    <a:pt x="118" y="5"/>
                  </a:lnTo>
                  <a:lnTo>
                    <a:pt x="114" y="2"/>
                  </a:lnTo>
                  <a:lnTo>
                    <a:pt x="107" y="1"/>
                  </a:lnTo>
                  <a:lnTo>
                    <a:pt x="102" y="0"/>
                  </a:lnTo>
                  <a:lnTo>
                    <a:pt x="95" y="0"/>
                  </a:lnTo>
                  <a:lnTo>
                    <a:pt x="90" y="0"/>
                  </a:lnTo>
                  <a:lnTo>
                    <a:pt x="82" y="2"/>
                  </a:lnTo>
                  <a:lnTo>
                    <a:pt x="76" y="5"/>
                  </a:lnTo>
                  <a:lnTo>
                    <a:pt x="69" y="9"/>
                  </a:lnTo>
                  <a:lnTo>
                    <a:pt x="63" y="15"/>
                  </a:lnTo>
                  <a:lnTo>
                    <a:pt x="0" y="74"/>
                  </a:lnTo>
                  <a:lnTo>
                    <a:pt x="5" y="76"/>
                  </a:lnTo>
                  <a:lnTo>
                    <a:pt x="9" y="74"/>
                  </a:lnTo>
                  <a:lnTo>
                    <a:pt x="12" y="72"/>
                  </a:lnTo>
                  <a:lnTo>
                    <a:pt x="14" y="71"/>
                  </a:lnTo>
                  <a:lnTo>
                    <a:pt x="17" y="71"/>
                  </a:lnTo>
                  <a:lnTo>
                    <a:pt x="20" y="70"/>
                  </a:lnTo>
                  <a:lnTo>
                    <a:pt x="22" y="71"/>
                  </a:lnTo>
                  <a:lnTo>
                    <a:pt x="24" y="71"/>
                  </a:lnTo>
                  <a:lnTo>
                    <a:pt x="27" y="72"/>
                  </a:lnTo>
                  <a:lnTo>
                    <a:pt x="29" y="74"/>
                  </a:lnTo>
                  <a:lnTo>
                    <a:pt x="31" y="76"/>
                  </a:lnTo>
                  <a:lnTo>
                    <a:pt x="96" y="147"/>
                  </a:lnTo>
                  <a:lnTo>
                    <a:pt x="100" y="150"/>
                  </a:lnTo>
                  <a:lnTo>
                    <a:pt x="102" y="153"/>
                  </a:lnTo>
                  <a:lnTo>
                    <a:pt x="103" y="156"/>
                  </a:lnTo>
                  <a:lnTo>
                    <a:pt x="104" y="158"/>
                  </a:lnTo>
                  <a:lnTo>
                    <a:pt x="104" y="161"/>
                  </a:lnTo>
                  <a:lnTo>
                    <a:pt x="104" y="163"/>
                  </a:lnTo>
                  <a:lnTo>
                    <a:pt x="103" y="165"/>
                  </a:lnTo>
                  <a:lnTo>
                    <a:pt x="102" y="167"/>
                  </a:lnTo>
                  <a:lnTo>
                    <a:pt x="100" y="171"/>
                  </a:lnTo>
                  <a:lnTo>
                    <a:pt x="96" y="173"/>
                  </a:lnTo>
                  <a:lnTo>
                    <a:pt x="100" y="178"/>
                  </a:lnTo>
                  <a:lnTo>
                    <a:pt x="152" y="132"/>
                  </a:lnTo>
                  <a:lnTo>
                    <a:pt x="148" y="126"/>
                  </a:lnTo>
                  <a:lnTo>
                    <a:pt x="145" y="128"/>
                  </a:lnTo>
                  <a:lnTo>
                    <a:pt x="142" y="131"/>
                  </a:lnTo>
                  <a:lnTo>
                    <a:pt x="140" y="132"/>
                  </a:lnTo>
                  <a:lnTo>
                    <a:pt x="137" y="133"/>
                  </a:lnTo>
                  <a:lnTo>
                    <a:pt x="134" y="133"/>
                  </a:lnTo>
                  <a:lnTo>
                    <a:pt x="131" y="133"/>
                  </a:lnTo>
                  <a:lnTo>
                    <a:pt x="129" y="132"/>
                  </a:lnTo>
                  <a:lnTo>
                    <a:pt x="126" y="131"/>
                  </a:lnTo>
                  <a:lnTo>
                    <a:pt x="124" y="128"/>
                  </a:lnTo>
                  <a:lnTo>
                    <a:pt x="120" y="126"/>
                  </a:lnTo>
                  <a:lnTo>
                    <a:pt x="92" y="93"/>
                  </a:lnTo>
                  <a:lnTo>
                    <a:pt x="87" y="85"/>
                  </a:lnTo>
                  <a:lnTo>
                    <a:pt x="86" y="84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04" name="Freeform 1180"/>
            <p:cNvSpPr>
              <a:spLocks/>
            </p:cNvSpPr>
            <p:nvPr/>
          </p:nvSpPr>
          <p:spPr bwMode="auto">
            <a:xfrm>
              <a:off x="3555" y="2778"/>
              <a:ext cx="105" cy="90"/>
            </a:xfrm>
            <a:custGeom>
              <a:avLst/>
              <a:gdLst>
                <a:gd name="T0" fmla="*/ 1 w 209"/>
                <a:gd name="T1" fmla="*/ 1 h 178"/>
                <a:gd name="T2" fmla="*/ 1 w 209"/>
                <a:gd name="T3" fmla="*/ 1 h 178"/>
                <a:gd name="T4" fmla="*/ 1 w 209"/>
                <a:gd name="T5" fmla="*/ 1 h 178"/>
                <a:gd name="T6" fmla="*/ 1 w 209"/>
                <a:gd name="T7" fmla="*/ 1 h 178"/>
                <a:gd name="T8" fmla="*/ 1 w 209"/>
                <a:gd name="T9" fmla="*/ 1 h 178"/>
                <a:gd name="T10" fmla="*/ 2 w 209"/>
                <a:gd name="T11" fmla="*/ 1 h 178"/>
                <a:gd name="T12" fmla="*/ 2 w 209"/>
                <a:gd name="T13" fmla="*/ 1 h 178"/>
                <a:gd name="T14" fmla="*/ 2 w 209"/>
                <a:gd name="T15" fmla="*/ 1 h 178"/>
                <a:gd name="T16" fmla="*/ 2 w 209"/>
                <a:gd name="T17" fmla="*/ 1 h 178"/>
                <a:gd name="T18" fmla="*/ 2 w 209"/>
                <a:gd name="T19" fmla="*/ 2 h 178"/>
                <a:gd name="T20" fmla="*/ 2 w 209"/>
                <a:gd name="T21" fmla="*/ 2 h 178"/>
                <a:gd name="T22" fmla="*/ 2 w 209"/>
                <a:gd name="T23" fmla="*/ 2 h 178"/>
                <a:gd name="T24" fmla="*/ 2 w 209"/>
                <a:gd name="T25" fmla="*/ 2 h 178"/>
                <a:gd name="T26" fmla="*/ 2 w 209"/>
                <a:gd name="T27" fmla="*/ 2 h 178"/>
                <a:gd name="T28" fmla="*/ 3 w 209"/>
                <a:gd name="T29" fmla="*/ 2 h 178"/>
                <a:gd name="T30" fmla="*/ 3 w 209"/>
                <a:gd name="T31" fmla="*/ 2 h 178"/>
                <a:gd name="T32" fmla="*/ 3 w 209"/>
                <a:gd name="T33" fmla="*/ 2 h 178"/>
                <a:gd name="T34" fmla="*/ 3 w 209"/>
                <a:gd name="T35" fmla="*/ 2 h 178"/>
                <a:gd name="T36" fmla="*/ 4 w 209"/>
                <a:gd name="T37" fmla="*/ 2 h 178"/>
                <a:gd name="T38" fmla="*/ 3 w 209"/>
                <a:gd name="T39" fmla="*/ 2 h 178"/>
                <a:gd name="T40" fmla="*/ 3 w 209"/>
                <a:gd name="T41" fmla="*/ 2 h 178"/>
                <a:gd name="T42" fmla="*/ 3 w 209"/>
                <a:gd name="T43" fmla="*/ 2 h 178"/>
                <a:gd name="T44" fmla="*/ 3 w 209"/>
                <a:gd name="T45" fmla="*/ 2 h 178"/>
                <a:gd name="T46" fmla="*/ 3 w 209"/>
                <a:gd name="T47" fmla="*/ 1 h 178"/>
                <a:gd name="T48" fmla="*/ 2 w 209"/>
                <a:gd name="T49" fmla="*/ 1 h 178"/>
                <a:gd name="T50" fmla="*/ 2 w 209"/>
                <a:gd name="T51" fmla="*/ 1 h 178"/>
                <a:gd name="T52" fmla="*/ 2 w 209"/>
                <a:gd name="T53" fmla="*/ 1 h 178"/>
                <a:gd name="T54" fmla="*/ 3 w 209"/>
                <a:gd name="T55" fmla="*/ 1 h 178"/>
                <a:gd name="T56" fmla="*/ 2 w 209"/>
                <a:gd name="T57" fmla="*/ 1 h 178"/>
                <a:gd name="T58" fmla="*/ 2 w 209"/>
                <a:gd name="T59" fmla="*/ 1 h 178"/>
                <a:gd name="T60" fmla="*/ 2 w 209"/>
                <a:gd name="T61" fmla="*/ 0 h 178"/>
                <a:gd name="T62" fmla="*/ 2 w 209"/>
                <a:gd name="T63" fmla="*/ 1 h 178"/>
                <a:gd name="T64" fmla="*/ 0 w 209"/>
                <a:gd name="T65" fmla="*/ 2 h 178"/>
                <a:gd name="T66" fmla="*/ 1 w 209"/>
                <a:gd name="T67" fmla="*/ 2 h 178"/>
                <a:gd name="T68" fmla="*/ 1 w 209"/>
                <a:gd name="T69" fmla="*/ 2 h 178"/>
                <a:gd name="T70" fmla="*/ 1 w 209"/>
                <a:gd name="T71" fmla="*/ 2 h 178"/>
                <a:gd name="T72" fmla="*/ 2 w 209"/>
                <a:gd name="T73" fmla="*/ 3 h 178"/>
                <a:gd name="T74" fmla="*/ 2 w 209"/>
                <a:gd name="T75" fmla="*/ 3 h 178"/>
                <a:gd name="T76" fmla="*/ 2 w 209"/>
                <a:gd name="T77" fmla="*/ 3 h 178"/>
                <a:gd name="T78" fmla="*/ 2 w 209"/>
                <a:gd name="T79" fmla="*/ 3 h 178"/>
                <a:gd name="T80" fmla="*/ 3 w 209"/>
                <a:gd name="T81" fmla="*/ 3 h 178"/>
                <a:gd name="T82" fmla="*/ 3 w 209"/>
                <a:gd name="T83" fmla="*/ 3 h 178"/>
                <a:gd name="T84" fmla="*/ 3 w 209"/>
                <a:gd name="T85" fmla="*/ 3 h 178"/>
                <a:gd name="T86" fmla="*/ 2 w 209"/>
                <a:gd name="T87" fmla="*/ 3 h 178"/>
                <a:gd name="T88" fmla="*/ 2 w 209"/>
                <a:gd name="T89" fmla="*/ 2 h 17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09"/>
                <a:gd name="T136" fmla="*/ 0 h 178"/>
                <a:gd name="T137" fmla="*/ 209 w 209"/>
                <a:gd name="T138" fmla="*/ 178 h 17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09" h="178">
                  <a:moveTo>
                    <a:pt x="86" y="84"/>
                  </a:moveTo>
                  <a:lnTo>
                    <a:pt x="83" y="87"/>
                  </a:lnTo>
                  <a:lnTo>
                    <a:pt x="55" y="56"/>
                  </a:lnTo>
                  <a:lnTo>
                    <a:pt x="53" y="54"/>
                  </a:lnTo>
                  <a:lnTo>
                    <a:pt x="51" y="52"/>
                  </a:lnTo>
                  <a:lnTo>
                    <a:pt x="50" y="49"/>
                  </a:lnTo>
                  <a:lnTo>
                    <a:pt x="49" y="47"/>
                  </a:lnTo>
                  <a:lnTo>
                    <a:pt x="49" y="45"/>
                  </a:lnTo>
                  <a:lnTo>
                    <a:pt x="49" y="44"/>
                  </a:lnTo>
                  <a:lnTo>
                    <a:pt x="49" y="42"/>
                  </a:lnTo>
                  <a:lnTo>
                    <a:pt x="51" y="40"/>
                  </a:lnTo>
                  <a:lnTo>
                    <a:pt x="52" y="37"/>
                  </a:lnTo>
                  <a:lnTo>
                    <a:pt x="55" y="35"/>
                  </a:lnTo>
                  <a:lnTo>
                    <a:pt x="60" y="31"/>
                  </a:lnTo>
                  <a:lnTo>
                    <a:pt x="64" y="28"/>
                  </a:lnTo>
                  <a:lnTo>
                    <a:pt x="68" y="24"/>
                  </a:lnTo>
                  <a:lnTo>
                    <a:pt x="73" y="23"/>
                  </a:lnTo>
                  <a:lnTo>
                    <a:pt x="76" y="22"/>
                  </a:lnTo>
                  <a:lnTo>
                    <a:pt x="80" y="22"/>
                  </a:lnTo>
                  <a:lnTo>
                    <a:pt x="85" y="23"/>
                  </a:lnTo>
                  <a:lnTo>
                    <a:pt x="89" y="26"/>
                  </a:lnTo>
                  <a:lnTo>
                    <a:pt x="93" y="29"/>
                  </a:lnTo>
                  <a:lnTo>
                    <a:pt x="96" y="32"/>
                  </a:lnTo>
                  <a:lnTo>
                    <a:pt x="101" y="36"/>
                  </a:lnTo>
                  <a:lnTo>
                    <a:pt x="104" y="42"/>
                  </a:lnTo>
                  <a:lnTo>
                    <a:pt x="105" y="46"/>
                  </a:lnTo>
                  <a:lnTo>
                    <a:pt x="106" y="50"/>
                  </a:lnTo>
                  <a:lnTo>
                    <a:pt x="106" y="55"/>
                  </a:lnTo>
                  <a:lnTo>
                    <a:pt x="105" y="60"/>
                  </a:lnTo>
                  <a:lnTo>
                    <a:pt x="102" y="66"/>
                  </a:lnTo>
                  <a:lnTo>
                    <a:pt x="99" y="72"/>
                  </a:lnTo>
                  <a:lnTo>
                    <a:pt x="93" y="78"/>
                  </a:lnTo>
                  <a:lnTo>
                    <a:pt x="87" y="85"/>
                  </a:lnTo>
                  <a:lnTo>
                    <a:pt x="92" y="93"/>
                  </a:lnTo>
                  <a:lnTo>
                    <a:pt x="93" y="91"/>
                  </a:lnTo>
                  <a:lnTo>
                    <a:pt x="95" y="89"/>
                  </a:lnTo>
                  <a:lnTo>
                    <a:pt x="98" y="88"/>
                  </a:lnTo>
                  <a:lnTo>
                    <a:pt x="100" y="88"/>
                  </a:lnTo>
                  <a:lnTo>
                    <a:pt x="103" y="87"/>
                  </a:lnTo>
                  <a:lnTo>
                    <a:pt x="107" y="87"/>
                  </a:lnTo>
                  <a:lnTo>
                    <a:pt x="112" y="88"/>
                  </a:lnTo>
                  <a:lnTo>
                    <a:pt x="117" y="89"/>
                  </a:lnTo>
                  <a:lnTo>
                    <a:pt x="124" y="92"/>
                  </a:lnTo>
                  <a:lnTo>
                    <a:pt x="130" y="95"/>
                  </a:lnTo>
                  <a:lnTo>
                    <a:pt x="157" y="106"/>
                  </a:lnTo>
                  <a:lnTo>
                    <a:pt x="158" y="106"/>
                  </a:lnTo>
                  <a:lnTo>
                    <a:pt x="159" y="106"/>
                  </a:lnTo>
                  <a:lnTo>
                    <a:pt x="161" y="107"/>
                  </a:lnTo>
                  <a:lnTo>
                    <a:pt x="163" y="107"/>
                  </a:lnTo>
                  <a:lnTo>
                    <a:pt x="165" y="108"/>
                  </a:lnTo>
                  <a:lnTo>
                    <a:pt x="166" y="108"/>
                  </a:lnTo>
                  <a:lnTo>
                    <a:pt x="168" y="109"/>
                  </a:lnTo>
                  <a:lnTo>
                    <a:pt x="169" y="110"/>
                  </a:lnTo>
                  <a:lnTo>
                    <a:pt x="170" y="110"/>
                  </a:lnTo>
                  <a:lnTo>
                    <a:pt x="172" y="110"/>
                  </a:lnTo>
                  <a:lnTo>
                    <a:pt x="209" y="76"/>
                  </a:lnTo>
                  <a:lnTo>
                    <a:pt x="204" y="71"/>
                  </a:lnTo>
                  <a:lnTo>
                    <a:pt x="199" y="74"/>
                  </a:lnTo>
                  <a:lnTo>
                    <a:pt x="196" y="76"/>
                  </a:lnTo>
                  <a:lnTo>
                    <a:pt x="192" y="79"/>
                  </a:lnTo>
                  <a:lnTo>
                    <a:pt x="189" y="79"/>
                  </a:lnTo>
                  <a:lnTo>
                    <a:pt x="184" y="79"/>
                  </a:lnTo>
                  <a:lnTo>
                    <a:pt x="180" y="79"/>
                  </a:lnTo>
                  <a:lnTo>
                    <a:pt x="177" y="78"/>
                  </a:lnTo>
                  <a:lnTo>
                    <a:pt x="172" y="76"/>
                  </a:lnTo>
                  <a:lnTo>
                    <a:pt x="168" y="75"/>
                  </a:lnTo>
                  <a:lnTo>
                    <a:pt x="165" y="74"/>
                  </a:lnTo>
                  <a:lnTo>
                    <a:pt x="141" y="67"/>
                  </a:lnTo>
                  <a:lnTo>
                    <a:pt x="139" y="66"/>
                  </a:lnTo>
                  <a:lnTo>
                    <a:pt x="137" y="65"/>
                  </a:lnTo>
                  <a:lnTo>
                    <a:pt x="134" y="63"/>
                  </a:lnTo>
                  <a:lnTo>
                    <a:pt x="132" y="63"/>
                  </a:lnTo>
                  <a:lnTo>
                    <a:pt x="130" y="62"/>
                  </a:lnTo>
                  <a:lnTo>
                    <a:pt x="128" y="61"/>
                  </a:lnTo>
                  <a:lnTo>
                    <a:pt x="127" y="61"/>
                  </a:lnTo>
                  <a:lnTo>
                    <a:pt x="125" y="61"/>
                  </a:lnTo>
                  <a:lnTo>
                    <a:pt x="122" y="61"/>
                  </a:lnTo>
                  <a:lnTo>
                    <a:pt x="120" y="61"/>
                  </a:lnTo>
                  <a:lnTo>
                    <a:pt x="124" y="57"/>
                  </a:lnTo>
                  <a:lnTo>
                    <a:pt x="126" y="52"/>
                  </a:lnTo>
                  <a:lnTo>
                    <a:pt x="128" y="46"/>
                  </a:lnTo>
                  <a:lnTo>
                    <a:pt x="130" y="41"/>
                  </a:lnTo>
                  <a:lnTo>
                    <a:pt x="131" y="35"/>
                  </a:lnTo>
                  <a:lnTo>
                    <a:pt x="131" y="30"/>
                  </a:lnTo>
                  <a:lnTo>
                    <a:pt x="131" y="24"/>
                  </a:lnTo>
                  <a:lnTo>
                    <a:pt x="129" y="19"/>
                  </a:lnTo>
                  <a:lnTo>
                    <a:pt x="127" y="15"/>
                  </a:lnTo>
                  <a:lnTo>
                    <a:pt x="122" y="9"/>
                  </a:lnTo>
                  <a:lnTo>
                    <a:pt x="118" y="5"/>
                  </a:lnTo>
                  <a:lnTo>
                    <a:pt x="114" y="2"/>
                  </a:lnTo>
                  <a:lnTo>
                    <a:pt x="107" y="1"/>
                  </a:lnTo>
                  <a:lnTo>
                    <a:pt x="102" y="0"/>
                  </a:lnTo>
                  <a:lnTo>
                    <a:pt x="95" y="0"/>
                  </a:lnTo>
                  <a:lnTo>
                    <a:pt x="90" y="0"/>
                  </a:lnTo>
                  <a:lnTo>
                    <a:pt x="82" y="2"/>
                  </a:lnTo>
                  <a:lnTo>
                    <a:pt x="76" y="5"/>
                  </a:lnTo>
                  <a:lnTo>
                    <a:pt x="69" y="9"/>
                  </a:lnTo>
                  <a:lnTo>
                    <a:pt x="63" y="15"/>
                  </a:lnTo>
                  <a:lnTo>
                    <a:pt x="0" y="74"/>
                  </a:lnTo>
                  <a:lnTo>
                    <a:pt x="5" y="76"/>
                  </a:lnTo>
                  <a:lnTo>
                    <a:pt x="9" y="74"/>
                  </a:lnTo>
                  <a:lnTo>
                    <a:pt x="12" y="72"/>
                  </a:lnTo>
                  <a:lnTo>
                    <a:pt x="14" y="71"/>
                  </a:lnTo>
                  <a:lnTo>
                    <a:pt x="17" y="71"/>
                  </a:lnTo>
                  <a:lnTo>
                    <a:pt x="20" y="70"/>
                  </a:lnTo>
                  <a:lnTo>
                    <a:pt x="22" y="71"/>
                  </a:lnTo>
                  <a:lnTo>
                    <a:pt x="24" y="71"/>
                  </a:lnTo>
                  <a:lnTo>
                    <a:pt x="27" y="72"/>
                  </a:lnTo>
                  <a:lnTo>
                    <a:pt x="29" y="74"/>
                  </a:lnTo>
                  <a:lnTo>
                    <a:pt x="31" y="76"/>
                  </a:lnTo>
                  <a:lnTo>
                    <a:pt x="96" y="147"/>
                  </a:lnTo>
                  <a:lnTo>
                    <a:pt x="100" y="150"/>
                  </a:lnTo>
                  <a:lnTo>
                    <a:pt x="102" y="153"/>
                  </a:lnTo>
                  <a:lnTo>
                    <a:pt x="103" y="156"/>
                  </a:lnTo>
                  <a:lnTo>
                    <a:pt x="104" y="158"/>
                  </a:lnTo>
                  <a:lnTo>
                    <a:pt x="104" y="161"/>
                  </a:lnTo>
                  <a:lnTo>
                    <a:pt x="104" y="163"/>
                  </a:lnTo>
                  <a:lnTo>
                    <a:pt x="103" y="165"/>
                  </a:lnTo>
                  <a:lnTo>
                    <a:pt x="102" y="167"/>
                  </a:lnTo>
                  <a:lnTo>
                    <a:pt x="100" y="171"/>
                  </a:lnTo>
                  <a:lnTo>
                    <a:pt x="96" y="173"/>
                  </a:lnTo>
                  <a:lnTo>
                    <a:pt x="100" y="178"/>
                  </a:lnTo>
                  <a:lnTo>
                    <a:pt x="152" y="132"/>
                  </a:lnTo>
                  <a:lnTo>
                    <a:pt x="148" y="126"/>
                  </a:lnTo>
                  <a:lnTo>
                    <a:pt x="145" y="128"/>
                  </a:lnTo>
                  <a:lnTo>
                    <a:pt x="142" y="131"/>
                  </a:lnTo>
                  <a:lnTo>
                    <a:pt x="140" y="132"/>
                  </a:lnTo>
                  <a:lnTo>
                    <a:pt x="137" y="133"/>
                  </a:lnTo>
                  <a:lnTo>
                    <a:pt x="134" y="133"/>
                  </a:lnTo>
                  <a:lnTo>
                    <a:pt x="131" y="133"/>
                  </a:lnTo>
                  <a:lnTo>
                    <a:pt x="129" y="132"/>
                  </a:lnTo>
                  <a:lnTo>
                    <a:pt x="126" y="131"/>
                  </a:lnTo>
                  <a:lnTo>
                    <a:pt x="124" y="128"/>
                  </a:lnTo>
                  <a:lnTo>
                    <a:pt x="120" y="126"/>
                  </a:lnTo>
                  <a:lnTo>
                    <a:pt x="92" y="93"/>
                  </a:lnTo>
                  <a:lnTo>
                    <a:pt x="87" y="85"/>
                  </a:lnTo>
                </a:path>
              </a:pathLst>
            </a:custGeom>
            <a:noFill/>
            <a:ln w="3175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05" name="Freeform 1181"/>
            <p:cNvSpPr>
              <a:spLocks/>
            </p:cNvSpPr>
            <p:nvPr/>
          </p:nvSpPr>
          <p:spPr bwMode="auto">
            <a:xfrm>
              <a:off x="3612" y="2727"/>
              <a:ext cx="81" cy="86"/>
            </a:xfrm>
            <a:custGeom>
              <a:avLst/>
              <a:gdLst>
                <a:gd name="T0" fmla="*/ 2 w 161"/>
                <a:gd name="T1" fmla="*/ 0 h 172"/>
                <a:gd name="T2" fmla="*/ 2 w 161"/>
                <a:gd name="T3" fmla="*/ 1 h 172"/>
                <a:gd name="T4" fmla="*/ 2 w 161"/>
                <a:gd name="T5" fmla="*/ 1 h 172"/>
                <a:gd name="T6" fmla="*/ 2 w 161"/>
                <a:gd name="T7" fmla="*/ 1 h 172"/>
                <a:gd name="T8" fmla="*/ 2 w 161"/>
                <a:gd name="T9" fmla="*/ 1 h 172"/>
                <a:gd name="T10" fmla="*/ 2 w 161"/>
                <a:gd name="T11" fmla="*/ 1 h 172"/>
                <a:gd name="T12" fmla="*/ 2 w 161"/>
                <a:gd name="T13" fmla="*/ 1 h 172"/>
                <a:gd name="T14" fmla="*/ 2 w 161"/>
                <a:gd name="T15" fmla="*/ 1 h 172"/>
                <a:gd name="T16" fmla="*/ 2 w 161"/>
                <a:gd name="T17" fmla="*/ 1 h 172"/>
                <a:gd name="T18" fmla="*/ 2 w 161"/>
                <a:gd name="T19" fmla="*/ 1 h 172"/>
                <a:gd name="T20" fmla="*/ 2 w 161"/>
                <a:gd name="T21" fmla="*/ 1 h 172"/>
                <a:gd name="T22" fmla="*/ 2 w 161"/>
                <a:gd name="T23" fmla="*/ 1 h 172"/>
                <a:gd name="T24" fmla="*/ 2 w 161"/>
                <a:gd name="T25" fmla="*/ 1 h 172"/>
                <a:gd name="T26" fmla="*/ 3 w 161"/>
                <a:gd name="T27" fmla="*/ 1 h 172"/>
                <a:gd name="T28" fmla="*/ 3 w 161"/>
                <a:gd name="T29" fmla="*/ 1 h 172"/>
                <a:gd name="T30" fmla="*/ 3 w 161"/>
                <a:gd name="T31" fmla="*/ 3 h 172"/>
                <a:gd name="T32" fmla="*/ 3 w 161"/>
                <a:gd name="T33" fmla="*/ 3 h 172"/>
                <a:gd name="T34" fmla="*/ 3 w 161"/>
                <a:gd name="T35" fmla="*/ 3 h 172"/>
                <a:gd name="T36" fmla="*/ 3 w 161"/>
                <a:gd name="T37" fmla="*/ 3 h 172"/>
                <a:gd name="T38" fmla="*/ 3 w 161"/>
                <a:gd name="T39" fmla="*/ 3 h 172"/>
                <a:gd name="T40" fmla="*/ 3 w 161"/>
                <a:gd name="T41" fmla="*/ 3 h 172"/>
                <a:gd name="T42" fmla="*/ 3 w 161"/>
                <a:gd name="T43" fmla="*/ 3 h 172"/>
                <a:gd name="T44" fmla="*/ 3 w 161"/>
                <a:gd name="T45" fmla="*/ 3 h 172"/>
                <a:gd name="T46" fmla="*/ 3 w 161"/>
                <a:gd name="T47" fmla="*/ 1 h 172"/>
                <a:gd name="T48" fmla="*/ 3 w 161"/>
                <a:gd name="T49" fmla="*/ 3 h 172"/>
                <a:gd name="T50" fmla="*/ 2 w 161"/>
                <a:gd name="T51" fmla="*/ 3 h 172"/>
                <a:gd name="T52" fmla="*/ 2 w 161"/>
                <a:gd name="T53" fmla="*/ 3 h 172"/>
                <a:gd name="T54" fmla="*/ 2 w 161"/>
                <a:gd name="T55" fmla="*/ 3 h 172"/>
                <a:gd name="T56" fmla="*/ 2 w 161"/>
                <a:gd name="T57" fmla="*/ 3 h 172"/>
                <a:gd name="T58" fmla="*/ 2 w 161"/>
                <a:gd name="T59" fmla="*/ 3 h 172"/>
                <a:gd name="T60" fmla="*/ 2 w 161"/>
                <a:gd name="T61" fmla="*/ 3 h 172"/>
                <a:gd name="T62" fmla="*/ 2 w 161"/>
                <a:gd name="T63" fmla="*/ 3 h 172"/>
                <a:gd name="T64" fmla="*/ 2 w 161"/>
                <a:gd name="T65" fmla="*/ 3 h 172"/>
                <a:gd name="T66" fmla="*/ 2 w 161"/>
                <a:gd name="T67" fmla="*/ 3 h 172"/>
                <a:gd name="T68" fmla="*/ 2 w 161"/>
                <a:gd name="T69" fmla="*/ 3 h 172"/>
                <a:gd name="T70" fmla="*/ 2 w 161"/>
                <a:gd name="T71" fmla="*/ 3 h 172"/>
                <a:gd name="T72" fmla="*/ 2 w 161"/>
                <a:gd name="T73" fmla="*/ 3 h 172"/>
                <a:gd name="T74" fmla="*/ 1 w 161"/>
                <a:gd name="T75" fmla="*/ 1 h 172"/>
                <a:gd name="T76" fmla="*/ 1 w 161"/>
                <a:gd name="T77" fmla="*/ 1 h 172"/>
                <a:gd name="T78" fmla="*/ 1 w 161"/>
                <a:gd name="T79" fmla="*/ 1 h 172"/>
                <a:gd name="T80" fmla="*/ 1 w 161"/>
                <a:gd name="T81" fmla="*/ 1 h 172"/>
                <a:gd name="T82" fmla="*/ 1 w 161"/>
                <a:gd name="T83" fmla="*/ 1 h 172"/>
                <a:gd name="T84" fmla="*/ 1 w 161"/>
                <a:gd name="T85" fmla="*/ 1 h 172"/>
                <a:gd name="T86" fmla="*/ 1 w 161"/>
                <a:gd name="T87" fmla="*/ 1 h 172"/>
                <a:gd name="T88" fmla="*/ 1 w 161"/>
                <a:gd name="T89" fmla="*/ 1 h 172"/>
                <a:gd name="T90" fmla="*/ 1 w 161"/>
                <a:gd name="T91" fmla="*/ 1 h 172"/>
                <a:gd name="T92" fmla="*/ 1 w 161"/>
                <a:gd name="T93" fmla="*/ 1 h 172"/>
                <a:gd name="T94" fmla="*/ 1 w 161"/>
                <a:gd name="T95" fmla="*/ 1 h 172"/>
                <a:gd name="T96" fmla="*/ 1 w 161"/>
                <a:gd name="T97" fmla="*/ 1 h 172"/>
                <a:gd name="T98" fmla="*/ 0 w 161"/>
                <a:gd name="T99" fmla="*/ 1 h 172"/>
                <a:gd name="T100" fmla="*/ 2 w 161"/>
                <a:gd name="T101" fmla="*/ 1 h 172"/>
                <a:gd name="T102" fmla="*/ 2 w 161"/>
                <a:gd name="T103" fmla="*/ 1 h 172"/>
                <a:gd name="T104" fmla="*/ 2 w 161"/>
                <a:gd name="T105" fmla="*/ 0 h 17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61"/>
                <a:gd name="T160" fmla="*/ 0 h 172"/>
                <a:gd name="T161" fmla="*/ 161 w 161"/>
                <a:gd name="T162" fmla="*/ 172 h 17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61" h="172">
                  <a:moveTo>
                    <a:pt x="96" y="0"/>
                  </a:moveTo>
                  <a:lnTo>
                    <a:pt x="128" y="27"/>
                  </a:lnTo>
                  <a:lnTo>
                    <a:pt x="122" y="32"/>
                  </a:lnTo>
                  <a:lnTo>
                    <a:pt x="117" y="30"/>
                  </a:lnTo>
                  <a:lnTo>
                    <a:pt x="111" y="29"/>
                  </a:lnTo>
                  <a:lnTo>
                    <a:pt x="106" y="27"/>
                  </a:lnTo>
                  <a:lnTo>
                    <a:pt x="100" y="27"/>
                  </a:lnTo>
                  <a:lnTo>
                    <a:pt x="94" y="26"/>
                  </a:lnTo>
                  <a:lnTo>
                    <a:pt x="88" y="26"/>
                  </a:lnTo>
                  <a:lnTo>
                    <a:pt x="81" y="26"/>
                  </a:lnTo>
                  <a:lnTo>
                    <a:pt x="76" y="27"/>
                  </a:lnTo>
                  <a:lnTo>
                    <a:pt x="70" y="29"/>
                  </a:lnTo>
                  <a:lnTo>
                    <a:pt x="65" y="32"/>
                  </a:lnTo>
                  <a:lnTo>
                    <a:pt x="130" y="123"/>
                  </a:lnTo>
                  <a:lnTo>
                    <a:pt x="132" y="125"/>
                  </a:lnTo>
                  <a:lnTo>
                    <a:pt x="134" y="129"/>
                  </a:lnTo>
                  <a:lnTo>
                    <a:pt x="137" y="131"/>
                  </a:lnTo>
                  <a:lnTo>
                    <a:pt x="140" y="132"/>
                  </a:lnTo>
                  <a:lnTo>
                    <a:pt x="142" y="133"/>
                  </a:lnTo>
                  <a:lnTo>
                    <a:pt x="144" y="133"/>
                  </a:lnTo>
                  <a:lnTo>
                    <a:pt x="147" y="132"/>
                  </a:lnTo>
                  <a:lnTo>
                    <a:pt x="149" y="131"/>
                  </a:lnTo>
                  <a:lnTo>
                    <a:pt x="153" y="130"/>
                  </a:lnTo>
                  <a:lnTo>
                    <a:pt x="156" y="127"/>
                  </a:lnTo>
                  <a:lnTo>
                    <a:pt x="161" y="133"/>
                  </a:lnTo>
                  <a:lnTo>
                    <a:pt x="102" y="172"/>
                  </a:lnTo>
                  <a:lnTo>
                    <a:pt x="98" y="166"/>
                  </a:lnTo>
                  <a:lnTo>
                    <a:pt x="102" y="164"/>
                  </a:lnTo>
                  <a:lnTo>
                    <a:pt x="104" y="162"/>
                  </a:lnTo>
                  <a:lnTo>
                    <a:pt x="106" y="160"/>
                  </a:lnTo>
                  <a:lnTo>
                    <a:pt x="108" y="158"/>
                  </a:lnTo>
                  <a:lnTo>
                    <a:pt x="108" y="156"/>
                  </a:lnTo>
                  <a:lnTo>
                    <a:pt x="108" y="153"/>
                  </a:lnTo>
                  <a:lnTo>
                    <a:pt x="108" y="150"/>
                  </a:lnTo>
                  <a:lnTo>
                    <a:pt x="107" y="148"/>
                  </a:lnTo>
                  <a:lnTo>
                    <a:pt x="106" y="145"/>
                  </a:lnTo>
                  <a:lnTo>
                    <a:pt x="104" y="140"/>
                  </a:lnTo>
                  <a:lnTo>
                    <a:pt x="39" y="49"/>
                  </a:lnTo>
                  <a:lnTo>
                    <a:pt x="35" y="54"/>
                  </a:lnTo>
                  <a:lnTo>
                    <a:pt x="31" y="59"/>
                  </a:lnTo>
                  <a:lnTo>
                    <a:pt x="29" y="64"/>
                  </a:lnTo>
                  <a:lnTo>
                    <a:pt x="26" y="69"/>
                  </a:lnTo>
                  <a:lnTo>
                    <a:pt x="25" y="75"/>
                  </a:lnTo>
                  <a:lnTo>
                    <a:pt x="23" y="81"/>
                  </a:lnTo>
                  <a:lnTo>
                    <a:pt x="22" y="86"/>
                  </a:lnTo>
                  <a:lnTo>
                    <a:pt x="22" y="93"/>
                  </a:lnTo>
                  <a:lnTo>
                    <a:pt x="20" y="98"/>
                  </a:lnTo>
                  <a:lnTo>
                    <a:pt x="20" y="105"/>
                  </a:lnTo>
                  <a:lnTo>
                    <a:pt x="15" y="107"/>
                  </a:lnTo>
                  <a:lnTo>
                    <a:pt x="0" y="68"/>
                  </a:lnTo>
                  <a:lnTo>
                    <a:pt x="96" y="1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06" name="Freeform 1182"/>
            <p:cNvSpPr>
              <a:spLocks/>
            </p:cNvSpPr>
            <p:nvPr/>
          </p:nvSpPr>
          <p:spPr bwMode="auto">
            <a:xfrm>
              <a:off x="3612" y="2727"/>
              <a:ext cx="81" cy="86"/>
            </a:xfrm>
            <a:custGeom>
              <a:avLst/>
              <a:gdLst>
                <a:gd name="T0" fmla="*/ 2 w 161"/>
                <a:gd name="T1" fmla="*/ 0 h 172"/>
                <a:gd name="T2" fmla="*/ 2 w 161"/>
                <a:gd name="T3" fmla="*/ 1 h 172"/>
                <a:gd name="T4" fmla="*/ 2 w 161"/>
                <a:gd name="T5" fmla="*/ 1 h 172"/>
                <a:gd name="T6" fmla="*/ 2 w 161"/>
                <a:gd name="T7" fmla="*/ 1 h 172"/>
                <a:gd name="T8" fmla="*/ 2 w 161"/>
                <a:gd name="T9" fmla="*/ 1 h 172"/>
                <a:gd name="T10" fmla="*/ 2 w 161"/>
                <a:gd name="T11" fmla="*/ 1 h 172"/>
                <a:gd name="T12" fmla="*/ 2 w 161"/>
                <a:gd name="T13" fmla="*/ 1 h 172"/>
                <a:gd name="T14" fmla="*/ 2 w 161"/>
                <a:gd name="T15" fmla="*/ 1 h 172"/>
                <a:gd name="T16" fmla="*/ 2 w 161"/>
                <a:gd name="T17" fmla="*/ 1 h 172"/>
                <a:gd name="T18" fmla="*/ 2 w 161"/>
                <a:gd name="T19" fmla="*/ 1 h 172"/>
                <a:gd name="T20" fmla="*/ 2 w 161"/>
                <a:gd name="T21" fmla="*/ 1 h 172"/>
                <a:gd name="T22" fmla="*/ 2 w 161"/>
                <a:gd name="T23" fmla="*/ 1 h 172"/>
                <a:gd name="T24" fmla="*/ 2 w 161"/>
                <a:gd name="T25" fmla="*/ 1 h 172"/>
                <a:gd name="T26" fmla="*/ 3 w 161"/>
                <a:gd name="T27" fmla="*/ 1 h 172"/>
                <a:gd name="T28" fmla="*/ 3 w 161"/>
                <a:gd name="T29" fmla="*/ 1 h 172"/>
                <a:gd name="T30" fmla="*/ 3 w 161"/>
                <a:gd name="T31" fmla="*/ 3 h 172"/>
                <a:gd name="T32" fmla="*/ 3 w 161"/>
                <a:gd name="T33" fmla="*/ 3 h 172"/>
                <a:gd name="T34" fmla="*/ 3 w 161"/>
                <a:gd name="T35" fmla="*/ 3 h 172"/>
                <a:gd name="T36" fmla="*/ 3 w 161"/>
                <a:gd name="T37" fmla="*/ 3 h 172"/>
                <a:gd name="T38" fmla="*/ 3 w 161"/>
                <a:gd name="T39" fmla="*/ 3 h 172"/>
                <a:gd name="T40" fmla="*/ 3 w 161"/>
                <a:gd name="T41" fmla="*/ 3 h 172"/>
                <a:gd name="T42" fmla="*/ 3 w 161"/>
                <a:gd name="T43" fmla="*/ 3 h 172"/>
                <a:gd name="T44" fmla="*/ 3 w 161"/>
                <a:gd name="T45" fmla="*/ 3 h 172"/>
                <a:gd name="T46" fmla="*/ 3 w 161"/>
                <a:gd name="T47" fmla="*/ 1 h 172"/>
                <a:gd name="T48" fmla="*/ 3 w 161"/>
                <a:gd name="T49" fmla="*/ 3 h 172"/>
                <a:gd name="T50" fmla="*/ 2 w 161"/>
                <a:gd name="T51" fmla="*/ 3 h 172"/>
                <a:gd name="T52" fmla="*/ 2 w 161"/>
                <a:gd name="T53" fmla="*/ 3 h 172"/>
                <a:gd name="T54" fmla="*/ 2 w 161"/>
                <a:gd name="T55" fmla="*/ 3 h 172"/>
                <a:gd name="T56" fmla="*/ 2 w 161"/>
                <a:gd name="T57" fmla="*/ 3 h 172"/>
                <a:gd name="T58" fmla="*/ 2 w 161"/>
                <a:gd name="T59" fmla="*/ 3 h 172"/>
                <a:gd name="T60" fmla="*/ 2 w 161"/>
                <a:gd name="T61" fmla="*/ 3 h 172"/>
                <a:gd name="T62" fmla="*/ 2 w 161"/>
                <a:gd name="T63" fmla="*/ 3 h 172"/>
                <a:gd name="T64" fmla="*/ 2 w 161"/>
                <a:gd name="T65" fmla="*/ 3 h 172"/>
                <a:gd name="T66" fmla="*/ 2 w 161"/>
                <a:gd name="T67" fmla="*/ 3 h 172"/>
                <a:gd name="T68" fmla="*/ 2 w 161"/>
                <a:gd name="T69" fmla="*/ 3 h 172"/>
                <a:gd name="T70" fmla="*/ 2 w 161"/>
                <a:gd name="T71" fmla="*/ 3 h 172"/>
                <a:gd name="T72" fmla="*/ 2 w 161"/>
                <a:gd name="T73" fmla="*/ 3 h 172"/>
                <a:gd name="T74" fmla="*/ 1 w 161"/>
                <a:gd name="T75" fmla="*/ 1 h 172"/>
                <a:gd name="T76" fmla="*/ 1 w 161"/>
                <a:gd name="T77" fmla="*/ 1 h 172"/>
                <a:gd name="T78" fmla="*/ 1 w 161"/>
                <a:gd name="T79" fmla="*/ 1 h 172"/>
                <a:gd name="T80" fmla="*/ 1 w 161"/>
                <a:gd name="T81" fmla="*/ 1 h 172"/>
                <a:gd name="T82" fmla="*/ 1 w 161"/>
                <a:gd name="T83" fmla="*/ 1 h 172"/>
                <a:gd name="T84" fmla="*/ 1 w 161"/>
                <a:gd name="T85" fmla="*/ 1 h 172"/>
                <a:gd name="T86" fmla="*/ 1 w 161"/>
                <a:gd name="T87" fmla="*/ 1 h 172"/>
                <a:gd name="T88" fmla="*/ 1 w 161"/>
                <a:gd name="T89" fmla="*/ 1 h 172"/>
                <a:gd name="T90" fmla="*/ 1 w 161"/>
                <a:gd name="T91" fmla="*/ 1 h 172"/>
                <a:gd name="T92" fmla="*/ 1 w 161"/>
                <a:gd name="T93" fmla="*/ 1 h 172"/>
                <a:gd name="T94" fmla="*/ 1 w 161"/>
                <a:gd name="T95" fmla="*/ 1 h 172"/>
                <a:gd name="T96" fmla="*/ 1 w 161"/>
                <a:gd name="T97" fmla="*/ 1 h 172"/>
                <a:gd name="T98" fmla="*/ 0 w 161"/>
                <a:gd name="T99" fmla="*/ 1 h 172"/>
                <a:gd name="T100" fmla="*/ 2 w 161"/>
                <a:gd name="T101" fmla="*/ 1 h 172"/>
                <a:gd name="T102" fmla="*/ 2 w 161"/>
                <a:gd name="T103" fmla="*/ 1 h 17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61"/>
                <a:gd name="T157" fmla="*/ 0 h 172"/>
                <a:gd name="T158" fmla="*/ 161 w 161"/>
                <a:gd name="T159" fmla="*/ 172 h 17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61" h="172">
                  <a:moveTo>
                    <a:pt x="96" y="0"/>
                  </a:moveTo>
                  <a:lnTo>
                    <a:pt x="128" y="27"/>
                  </a:lnTo>
                  <a:lnTo>
                    <a:pt x="122" y="32"/>
                  </a:lnTo>
                  <a:lnTo>
                    <a:pt x="117" y="30"/>
                  </a:lnTo>
                  <a:lnTo>
                    <a:pt x="111" y="29"/>
                  </a:lnTo>
                  <a:lnTo>
                    <a:pt x="106" y="27"/>
                  </a:lnTo>
                  <a:lnTo>
                    <a:pt x="100" y="27"/>
                  </a:lnTo>
                  <a:lnTo>
                    <a:pt x="94" y="26"/>
                  </a:lnTo>
                  <a:lnTo>
                    <a:pt x="88" y="26"/>
                  </a:lnTo>
                  <a:lnTo>
                    <a:pt x="81" y="26"/>
                  </a:lnTo>
                  <a:lnTo>
                    <a:pt x="76" y="27"/>
                  </a:lnTo>
                  <a:lnTo>
                    <a:pt x="70" y="29"/>
                  </a:lnTo>
                  <a:lnTo>
                    <a:pt x="65" y="32"/>
                  </a:lnTo>
                  <a:lnTo>
                    <a:pt x="130" y="123"/>
                  </a:lnTo>
                  <a:lnTo>
                    <a:pt x="132" y="125"/>
                  </a:lnTo>
                  <a:lnTo>
                    <a:pt x="134" y="129"/>
                  </a:lnTo>
                  <a:lnTo>
                    <a:pt x="137" y="131"/>
                  </a:lnTo>
                  <a:lnTo>
                    <a:pt x="140" y="132"/>
                  </a:lnTo>
                  <a:lnTo>
                    <a:pt x="142" y="133"/>
                  </a:lnTo>
                  <a:lnTo>
                    <a:pt x="144" y="133"/>
                  </a:lnTo>
                  <a:lnTo>
                    <a:pt x="147" y="132"/>
                  </a:lnTo>
                  <a:lnTo>
                    <a:pt x="149" y="131"/>
                  </a:lnTo>
                  <a:lnTo>
                    <a:pt x="153" y="130"/>
                  </a:lnTo>
                  <a:lnTo>
                    <a:pt x="156" y="127"/>
                  </a:lnTo>
                  <a:lnTo>
                    <a:pt x="161" y="133"/>
                  </a:lnTo>
                  <a:lnTo>
                    <a:pt x="102" y="172"/>
                  </a:lnTo>
                  <a:lnTo>
                    <a:pt x="98" y="166"/>
                  </a:lnTo>
                  <a:lnTo>
                    <a:pt x="102" y="164"/>
                  </a:lnTo>
                  <a:lnTo>
                    <a:pt x="104" y="162"/>
                  </a:lnTo>
                  <a:lnTo>
                    <a:pt x="106" y="160"/>
                  </a:lnTo>
                  <a:lnTo>
                    <a:pt x="108" y="158"/>
                  </a:lnTo>
                  <a:lnTo>
                    <a:pt x="108" y="156"/>
                  </a:lnTo>
                  <a:lnTo>
                    <a:pt x="108" y="153"/>
                  </a:lnTo>
                  <a:lnTo>
                    <a:pt x="108" y="150"/>
                  </a:lnTo>
                  <a:lnTo>
                    <a:pt x="107" y="148"/>
                  </a:lnTo>
                  <a:lnTo>
                    <a:pt x="106" y="145"/>
                  </a:lnTo>
                  <a:lnTo>
                    <a:pt x="104" y="140"/>
                  </a:lnTo>
                  <a:lnTo>
                    <a:pt x="39" y="49"/>
                  </a:lnTo>
                  <a:lnTo>
                    <a:pt x="35" y="54"/>
                  </a:lnTo>
                  <a:lnTo>
                    <a:pt x="31" y="59"/>
                  </a:lnTo>
                  <a:lnTo>
                    <a:pt x="29" y="64"/>
                  </a:lnTo>
                  <a:lnTo>
                    <a:pt x="26" y="69"/>
                  </a:lnTo>
                  <a:lnTo>
                    <a:pt x="25" y="75"/>
                  </a:lnTo>
                  <a:lnTo>
                    <a:pt x="23" y="81"/>
                  </a:lnTo>
                  <a:lnTo>
                    <a:pt x="22" y="86"/>
                  </a:lnTo>
                  <a:lnTo>
                    <a:pt x="22" y="93"/>
                  </a:lnTo>
                  <a:lnTo>
                    <a:pt x="20" y="98"/>
                  </a:lnTo>
                  <a:lnTo>
                    <a:pt x="20" y="105"/>
                  </a:lnTo>
                  <a:lnTo>
                    <a:pt x="15" y="107"/>
                  </a:lnTo>
                  <a:lnTo>
                    <a:pt x="0" y="68"/>
                  </a:lnTo>
                  <a:lnTo>
                    <a:pt x="96" y="1"/>
                  </a:lnTo>
                </a:path>
              </a:pathLst>
            </a:custGeom>
            <a:noFill/>
            <a:ln w="3175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07" name="Freeform 1183"/>
            <p:cNvSpPr>
              <a:spLocks/>
            </p:cNvSpPr>
            <p:nvPr/>
          </p:nvSpPr>
          <p:spPr bwMode="auto">
            <a:xfrm>
              <a:off x="3668" y="2684"/>
              <a:ext cx="112" cy="105"/>
            </a:xfrm>
            <a:custGeom>
              <a:avLst/>
              <a:gdLst>
                <a:gd name="T0" fmla="*/ 3 w 225"/>
                <a:gd name="T1" fmla="*/ 2 h 209"/>
                <a:gd name="T2" fmla="*/ 3 w 225"/>
                <a:gd name="T3" fmla="*/ 2 h 209"/>
                <a:gd name="T4" fmla="*/ 3 w 225"/>
                <a:gd name="T5" fmla="*/ 2 h 209"/>
                <a:gd name="T6" fmla="*/ 3 w 225"/>
                <a:gd name="T7" fmla="*/ 2 h 209"/>
                <a:gd name="T8" fmla="*/ 3 w 225"/>
                <a:gd name="T9" fmla="*/ 2 h 209"/>
                <a:gd name="T10" fmla="*/ 3 w 225"/>
                <a:gd name="T11" fmla="*/ 3 h 209"/>
                <a:gd name="T12" fmla="*/ 2 w 225"/>
                <a:gd name="T13" fmla="*/ 3 h 209"/>
                <a:gd name="T14" fmla="*/ 2 w 225"/>
                <a:gd name="T15" fmla="*/ 3 h 209"/>
                <a:gd name="T16" fmla="*/ 2 w 225"/>
                <a:gd name="T17" fmla="*/ 3 h 209"/>
                <a:gd name="T18" fmla="*/ 2 w 225"/>
                <a:gd name="T19" fmla="*/ 3 h 209"/>
                <a:gd name="T20" fmla="*/ 2 w 225"/>
                <a:gd name="T21" fmla="*/ 3 h 209"/>
                <a:gd name="T22" fmla="*/ 2 w 225"/>
                <a:gd name="T23" fmla="*/ 3 h 209"/>
                <a:gd name="T24" fmla="*/ 2 w 225"/>
                <a:gd name="T25" fmla="*/ 3 h 209"/>
                <a:gd name="T26" fmla="*/ 0 w 225"/>
                <a:gd name="T27" fmla="*/ 2 h 209"/>
                <a:gd name="T28" fmla="*/ 1 w 225"/>
                <a:gd name="T29" fmla="*/ 3 h 209"/>
                <a:gd name="T30" fmla="*/ 1 w 225"/>
                <a:gd name="T31" fmla="*/ 3 h 209"/>
                <a:gd name="T32" fmla="*/ 1 w 225"/>
                <a:gd name="T33" fmla="*/ 3 h 209"/>
                <a:gd name="T34" fmla="*/ 1 w 225"/>
                <a:gd name="T35" fmla="*/ 3 h 209"/>
                <a:gd name="T36" fmla="*/ 1 w 225"/>
                <a:gd name="T37" fmla="*/ 3 h 209"/>
                <a:gd name="T38" fmla="*/ 1 w 225"/>
                <a:gd name="T39" fmla="*/ 3 h 209"/>
                <a:gd name="T40" fmla="*/ 0 w 225"/>
                <a:gd name="T41" fmla="*/ 4 h 209"/>
                <a:gd name="T42" fmla="*/ 1 w 225"/>
                <a:gd name="T43" fmla="*/ 4 h 209"/>
                <a:gd name="T44" fmla="*/ 1 w 225"/>
                <a:gd name="T45" fmla="*/ 3 h 209"/>
                <a:gd name="T46" fmla="*/ 1 w 225"/>
                <a:gd name="T47" fmla="*/ 3 h 209"/>
                <a:gd name="T48" fmla="*/ 1 w 225"/>
                <a:gd name="T49" fmla="*/ 3 h 209"/>
                <a:gd name="T50" fmla="*/ 0 w 225"/>
                <a:gd name="T51" fmla="*/ 3 h 209"/>
                <a:gd name="T52" fmla="*/ 0 w 225"/>
                <a:gd name="T53" fmla="*/ 2 h 209"/>
                <a:gd name="T54" fmla="*/ 0 w 225"/>
                <a:gd name="T55" fmla="*/ 2 h 209"/>
                <a:gd name="T56" fmla="*/ 0 w 225"/>
                <a:gd name="T57" fmla="*/ 2 h 209"/>
                <a:gd name="T58" fmla="*/ 0 w 225"/>
                <a:gd name="T59" fmla="*/ 2 h 209"/>
                <a:gd name="T60" fmla="*/ 0 w 225"/>
                <a:gd name="T61" fmla="*/ 2 h 209"/>
                <a:gd name="T62" fmla="*/ 0 w 225"/>
                <a:gd name="T63" fmla="*/ 2 h 209"/>
                <a:gd name="T64" fmla="*/ 1 w 225"/>
                <a:gd name="T65" fmla="*/ 2 h 209"/>
                <a:gd name="T66" fmla="*/ 2 w 225"/>
                <a:gd name="T67" fmla="*/ 0 h 209"/>
                <a:gd name="T68" fmla="*/ 2 w 225"/>
                <a:gd name="T69" fmla="*/ 1 h 209"/>
                <a:gd name="T70" fmla="*/ 2 w 225"/>
                <a:gd name="T71" fmla="*/ 1 h 209"/>
                <a:gd name="T72" fmla="*/ 2 w 225"/>
                <a:gd name="T73" fmla="*/ 1 h 209"/>
                <a:gd name="T74" fmla="*/ 2 w 225"/>
                <a:gd name="T75" fmla="*/ 1 h 209"/>
                <a:gd name="T76" fmla="*/ 2 w 225"/>
                <a:gd name="T77" fmla="*/ 1 h 209"/>
                <a:gd name="T78" fmla="*/ 3 w 225"/>
                <a:gd name="T79" fmla="*/ 2 h 20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25"/>
                <a:gd name="T121" fmla="*/ 0 h 209"/>
                <a:gd name="T122" fmla="*/ 225 w 225"/>
                <a:gd name="T123" fmla="*/ 209 h 20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25" h="209">
                  <a:moveTo>
                    <a:pt x="195" y="115"/>
                  </a:moveTo>
                  <a:lnTo>
                    <a:pt x="198" y="119"/>
                  </a:lnTo>
                  <a:lnTo>
                    <a:pt x="200" y="121"/>
                  </a:lnTo>
                  <a:lnTo>
                    <a:pt x="202" y="125"/>
                  </a:lnTo>
                  <a:lnTo>
                    <a:pt x="204" y="126"/>
                  </a:lnTo>
                  <a:lnTo>
                    <a:pt x="206" y="127"/>
                  </a:lnTo>
                  <a:lnTo>
                    <a:pt x="210" y="128"/>
                  </a:lnTo>
                  <a:lnTo>
                    <a:pt x="212" y="128"/>
                  </a:lnTo>
                  <a:lnTo>
                    <a:pt x="215" y="128"/>
                  </a:lnTo>
                  <a:lnTo>
                    <a:pt x="218" y="127"/>
                  </a:lnTo>
                  <a:lnTo>
                    <a:pt x="221" y="126"/>
                  </a:lnTo>
                  <a:lnTo>
                    <a:pt x="225" y="130"/>
                  </a:lnTo>
                  <a:lnTo>
                    <a:pt x="162" y="161"/>
                  </a:lnTo>
                  <a:lnTo>
                    <a:pt x="160" y="154"/>
                  </a:lnTo>
                  <a:lnTo>
                    <a:pt x="163" y="153"/>
                  </a:lnTo>
                  <a:lnTo>
                    <a:pt x="165" y="151"/>
                  </a:lnTo>
                  <a:lnTo>
                    <a:pt x="167" y="148"/>
                  </a:lnTo>
                  <a:lnTo>
                    <a:pt x="169" y="147"/>
                  </a:lnTo>
                  <a:lnTo>
                    <a:pt x="171" y="145"/>
                  </a:lnTo>
                  <a:lnTo>
                    <a:pt x="171" y="143"/>
                  </a:lnTo>
                  <a:lnTo>
                    <a:pt x="171" y="140"/>
                  </a:lnTo>
                  <a:lnTo>
                    <a:pt x="171" y="138"/>
                  </a:lnTo>
                  <a:lnTo>
                    <a:pt x="168" y="134"/>
                  </a:lnTo>
                  <a:lnTo>
                    <a:pt x="167" y="130"/>
                  </a:lnTo>
                  <a:lnTo>
                    <a:pt x="123" y="37"/>
                  </a:lnTo>
                  <a:lnTo>
                    <a:pt x="138" y="172"/>
                  </a:lnTo>
                  <a:lnTo>
                    <a:pt x="130" y="174"/>
                  </a:lnTo>
                  <a:lnTo>
                    <a:pt x="37" y="84"/>
                  </a:lnTo>
                  <a:lnTo>
                    <a:pt x="71" y="156"/>
                  </a:lnTo>
                  <a:lnTo>
                    <a:pt x="75" y="164"/>
                  </a:lnTo>
                  <a:lnTo>
                    <a:pt x="78" y="170"/>
                  </a:lnTo>
                  <a:lnTo>
                    <a:pt x="82" y="174"/>
                  </a:lnTo>
                  <a:lnTo>
                    <a:pt x="85" y="179"/>
                  </a:lnTo>
                  <a:lnTo>
                    <a:pt x="88" y="181"/>
                  </a:lnTo>
                  <a:lnTo>
                    <a:pt x="90" y="182"/>
                  </a:lnTo>
                  <a:lnTo>
                    <a:pt x="94" y="183"/>
                  </a:lnTo>
                  <a:lnTo>
                    <a:pt x="97" y="183"/>
                  </a:lnTo>
                  <a:lnTo>
                    <a:pt x="100" y="182"/>
                  </a:lnTo>
                  <a:lnTo>
                    <a:pt x="104" y="180"/>
                  </a:lnTo>
                  <a:lnTo>
                    <a:pt x="110" y="185"/>
                  </a:lnTo>
                  <a:lnTo>
                    <a:pt x="63" y="209"/>
                  </a:lnTo>
                  <a:lnTo>
                    <a:pt x="61" y="204"/>
                  </a:lnTo>
                  <a:lnTo>
                    <a:pt x="64" y="200"/>
                  </a:lnTo>
                  <a:lnTo>
                    <a:pt x="68" y="197"/>
                  </a:lnTo>
                  <a:lnTo>
                    <a:pt x="70" y="194"/>
                  </a:lnTo>
                  <a:lnTo>
                    <a:pt x="72" y="192"/>
                  </a:lnTo>
                  <a:lnTo>
                    <a:pt x="72" y="187"/>
                  </a:lnTo>
                  <a:lnTo>
                    <a:pt x="72" y="184"/>
                  </a:lnTo>
                  <a:lnTo>
                    <a:pt x="71" y="180"/>
                  </a:lnTo>
                  <a:lnTo>
                    <a:pt x="70" y="174"/>
                  </a:lnTo>
                  <a:lnTo>
                    <a:pt x="67" y="167"/>
                  </a:lnTo>
                  <a:lnTo>
                    <a:pt x="63" y="159"/>
                  </a:lnTo>
                  <a:lnTo>
                    <a:pt x="30" y="91"/>
                  </a:lnTo>
                  <a:lnTo>
                    <a:pt x="28" y="88"/>
                  </a:lnTo>
                  <a:lnTo>
                    <a:pt x="25" y="86"/>
                  </a:lnTo>
                  <a:lnTo>
                    <a:pt x="23" y="84"/>
                  </a:lnTo>
                  <a:lnTo>
                    <a:pt x="21" y="81"/>
                  </a:lnTo>
                  <a:lnTo>
                    <a:pt x="19" y="80"/>
                  </a:lnTo>
                  <a:lnTo>
                    <a:pt x="17" y="80"/>
                  </a:lnTo>
                  <a:lnTo>
                    <a:pt x="13" y="80"/>
                  </a:lnTo>
                  <a:lnTo>
                    <a:pt x="10" y="81"/>
                  </a:lnTo>
                  <a:lnTo>
                    <a:pt x="7" y="82"/>
                  </a:lnTo>
                  <a:lnTo>
                    <a:pt x="4" y="84"/>
                  </a:lnTo>
                  <a:lnTo>
                    <a:pt x="0" y="79"/>
                  </a:lnTo>
                  <a:lnTo>
                    <a:pt x="52" y="53"/>
                  </a:lnTo>
                  <a:lnTo>
                    <a:pt x="123" y="120"/>
                  </a:lnTo>
                  <a:lnTo>
                    <a:pt x="110" y="24"/>
                  </a:lnTo>
                  <a:lnTo>
                    <a:pt x="162" y="0"/>
                  </a:lnTo>
                  <a:lnTo>
                    <a:pt x="164" y="6"/>
                  </a:lnTo>
                  <a:lnTo>
                    <a:pt x="161" y="8"/>
                  </a:lnTo>
                  <a:lnTo>
                    <a:pt x="159" y="10"/>
                  </a:lnTo>
                  <a:lnTo>
                    <a:pt x="155" y="12"/>
                  </a:lnTo>
                  <a:lnTo>
                    <a:pt x="154" y="14"/>
                  </a:lnTo>
                  <a:lnTo>
                    <a:pt x="153" y="16"/>
                  </a:lnTo>
                  <a:lnTo>
                    <a:pt x="152" y="19"/>
                  </a:lnTo>
                  <a:lnTo>
                    <a:pt x="152" y="21"/>
                  </a:lnTo>
                  <a:lnTo>
                    <a:pt x="152" y="24"/>
                  </a:lnTo>
                  <a:lnTo>
                    <a:pt x="153" y="28"/>
                  </a:lnTo>
                  <a:lnTo>
                    <a:pt x="154" y="32"/>
                  </a:lnTo>
                  <a:lnTo>
                    <a:pt x="195" y="115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08" name="Freeform 1184"/>
            <p:cNvSpPr>
              <a:spLocks/>
            </p:cNvSpPr>
            <p:nvPr/>
          </p:nvSpPr>
          <p:spPr bwMode="auto">
            <a:xfrm>
              <a:off x="3668" y="2684"/>
              <a:ext cx="112" cy="105"/>
            </a:xfrm>
            <a:custGeom>
              <a:avLst/>
              <a:gdLst>
                <a:gd name="T0" fmla="*/ 3 w 225"/>
                <a:gd name="T1" fmla="*/ 2 h 209"/>
                <a:gd name="T2" fmla="*/ 3 w 225"/>
                <a:gd name="T3" fmla="*/ 2 h 209"/>
                <a:gd name="T4" fmla="*/ 3 w 225"/>
                <a:gd name="T5" fmla="*/ 2 h 209"/>
                <a:gd name="T6" fmla="*/ 3 w 225"/>
                <a:gd name="T7" fmla="*/ 2 h 209"/>
                <a:gd name="T8" fmla="*/ 3 w 225"/>
                <a:gd name="T9" fmla="*/ 2 h 209"/>
                <a:gd name="T10" fmla="*/ 3 w 225"/>
                <a:gd name="T11" fmla="*/ 3 h 209"/>
                <a:gd name="T12" fmla="*/ 2 w 225"/>
                <a:gd name="T13" fmla="*/ 3 h 209"/>
                <a:gd name="T14" fmla="*/ 2 w 225"/>
                <a:gd name="T15" fmla="*/ 3 h 209"/>
                <a:gd name="T16" fmla="*/ 2 w 225"/>
                <a:gd name="T17" fmla="*/ 3 h 209"/>
                <a:gd name="T18" fmla="*/ 2 w 225"/>
                <a:gd name="T19" fmla="*/ 3 h 209"/>
                <a:gd name="T20" fmla="*/ 2 w 225"/>
                <a:gd name="T21" fmla="*/ 3 h 209"/>
                <a:gd name="T22" fmla="*/ 2 w 225"/>
                <a:gd name="T23" fmla="*/ 3 h 209"/>
                <a:gd name="T24" fmla="*/ 2 w 225"/>
                <a:gd name="T25" fmla="*/ 3 h 209"/>
                <a:gd name="T26" fmla="*/ 0 w 225"/>
                <a:gd name="T27" fmla="*/ 2 h 209"/>
                <a:gd name="T28" fmla="*/ 1 w 225"/>
                <a:gd name="T29" fmla="*/ 3 h 209"/>
                <a:gd name="T30" fmla="*/ 1 w 225"/>
                <a:gd name="T31" fmla="*/ 3 h 209"/>
                <a:gd name="T32" fmla="*/ 1 w 225"/>
                <a:gd name="T33" fmla="*/ 3 h 209"/>
                <a:gd name="T34" fmla="*/ 1 w 225"/>
                <a:gd name="T35" fmla="*/ 3 h 209"/>
                <a:gd name="T36" fmla="*/ 1 w 225"/>
                <a:gd name="T37" fmla="*/ 3 h 209"/>
                <a:gd name="T38" fmla="*/ 1 w 225"/>
                <a:gd name="T39" fmla="*/ 3 h 209"/>
                <a:gd name="T40" fmla="*/ 0 w 225"/>
                <a:gd name="T41" fmla="*/ 4 h 209"/>
                <a:gd name="T42" fmla="*/ 1 w 225"/>
                <a:gd name="T43" fmla="*/ 4 h 209"/>
                <a:gd name="T44" fmla="*/ 1 w 225"/>
                <a:gd name="T45" fmla="*/ 3 h 209"/>
                <a:gd name="T46" fmla="*/ 1 w 225"/>
                <a:gd name="T47" fmla="*/ 3 h 209"/>
                <a:gd name="T48" fmla="*/ 1 w 225"/>
                <a:gd name="T49" fmla="*/ 3 h 209"/>
                <a:gd name="T50" fmla="*/ 0 w 225"/>
                <a:gd name="T51" fmla="*/ 3 h 209"/>
                <a:gd name="T52" fmla="*/ 0 w 225"/>
                <a:gd name="T53" fmla="*/ 2 h 209"/>
                <a:gd name="T54" fmla="*/ 0 w 225"/>
                <a:gd name="T55" fmla="*/ 2 h 209"/>
                <a:gd name="T56" fmla="*/ 0 w 225"/>
                <a:gd name="T57" fmla="*/ 2 h 209"/>
                <a:gd name="T58" fmla="*/ 0 w 225"/>
                <a:gd name="T59" fmla="*/ 2 h 209"/>
                <a:gd name="T60" fmla="*/ 0 w 225"/>
                <a:gd name="T61" fmla="*/ 2 h 209"/>
                <a:gd name="T62" fmla="*/ 0 w 225"/>
                <a:gd name="T63" fmla="*/ 2 h 209"/>
                <a:gd name="T64" fmla="*/ 1 w 225"/>
                <a:gd name="T65" fmla="*/ 2 h 209"/>
                <a:gd name="T66" fmla="*/ 2 w 225"/>
                <a:gd name="T67" fmla="*/ 0 h 209"/>
                <a:gd name="T68" fmla="*/ 2 w 225"/>
                <a:gd name="T69" fmla="*/ 1 h 209"/>
                <a:gd name="T70" fmla="*/ 2 w 225"/>
                <a:gd name="T71" fmla="*/ 1 h 209"/>
                <a:gd name="T72" fmla="*/ 2 w 225"/>
                <a:gd name="T73" fmla="*/ 1 h 209"/>
                <a:gd name="T74" fmla="*/ 2 w 225"/>
                <a:gd name="T75" fmla="*/ 1 h 209"/>
                <a:gd name="T76" fmla="*/ 2 w 225"/>
                <a:gd name="T77" fmla="*/ 1 h 209"/>
                <a:gd name="T78" fmla="*/ 3 w 225"/>
                <a:gd name="T79" fmla="*/ 2 h 20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25"/>
                <a:gd name="T121" fmla="*/ 0 h 209"/>
                <a:gd name="T122" fmla="*/ 225 w 225"/>
                <a:gd name="T123" fmla="*/ 209 h 20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25" h="209">
                  <a:moveTo>
                    <a:pt x="195" y="115"/>
                  </a:moveTo>
                  <a:lnTo>
                    <a:pt x="198" y="119"/>
                  </a:lnTo>
                  <a:lnTo>
                    <a:pt x="200" y="121"/>
                  </a:lnTo>
                  <a:lnTo>
                    <a:pt x="202" y="125"/>
                  </a:lnTo>
                  <a:lnTo>
                    <a:pt x="204" y="126"/>
                  </a:lnTo>
                  <a:lnTo>
                    <a:pt x="206" y="127"/>
                  </a:lnTo>
                  <a:lnTo>
                    <a:pt x="210" y="128"/>
                  </a:lnTo>
                  <a:lnTo>
                    <a:pt x="212" y="128"/>
                  </a:lnTo>
                  <a:lnTo>
                    <a:pt x="215" y="128"/>
                  </a:lnTo>
                  <a:lnTo>
                    <a:pt x="218" y="127"/>
                  </a:lnTo>
                  <a:lnTo>
                    <a:pt x="221" y="126"/>
                  </a:lnTo>
                  <a:lnTo>
                    <a:pt x="225" y="130"/>
                  </a:lnTo>
                  <a:lnTo>
                    <a:pt x="162" y="161"/>
                  </a:lnTo>
                  <a:lnTo>
                    <a:pt x="160" y="154"/>
                  </a:lnTo>
                  <a:lnTo>
                    <a:pt x="163" y="153"/>
                  </a:lnTo>
                  <a:lnTo>
                    <a:pt x="165" y="151"/>
                  </a:lnTo>
                  <a:lnTo>
                    <a:pt x="167" y="148"/>
                  </a:lnTo>
                  <a:lnTo>
                    <a:pt x="169" y="147"/>
                  </a:lnTo>
                  <a:lnTo>
                    <a:pt x="171" y="145"/>
                  </a:lnTo>
                  <a:lnTo>
                    <a:pt x="171" y="143"/>
                  </a:lnTo>
                  <a:lnTo>
                    <a:pt x="171" y="140"/>
                  </a:lnTo>
                  <a:lnTo>
                    <a:pt x="171" y="138"/>
                  </a:lnTo>
                  <a:lnTo>
                    <a:pt x="168" y="134"/>
                  </a:lnTo>
                  <a:lnTo>
                    <a:pt x="167" y="130"/>
                  </a:lnTo>
                  <a:lnTo>
                    <a:pt x="123" y="37"/>
                  </a:lnTo>
                  <a:lnTo>
                    <a:pt x="138" y="172"/>
                  </a:lnTo>
                  <a:lnTo>
                    <a:pt x="130" y="174"/>
                  </a:lnTo>
                  <a:lnTo>
                    <a:pt x="37" y="84"/>
                  </a:lnTo>
                  <a:lnTo>
                    <a:pt x="71" y="156"/>
                  </a:lnTo>
                  <a:lnTo>
                    <a:pt x="75" y="164"/>
                  </a:lnTo>
                  <a:lnTo>
                    <a:pt x="78" y="170"/>
                  </a:lnTo>
                  <a:lnTo>
                    <a:pt x="82" y="174"/>
                  </a:lnTo>
                  <a:lnTo>
                    <a:pt x="85" y="179"/>
                  </a:lnTo>
                  <a:lnTo>
                    <a:pt x="88" y="181"/>
                  </a:lnTo>
                  <a:lnTo>
                    <a:pt x="90" y="182"/>
                  </a:lnTo>
                  <a:lnTo>
                    <a:pt x="94" y="183"/>
                  </a:lnTo>
                  <a:lnTo>
                    <a:pt x="97" y="183"/>
                  </a:lnTo>
                  <a:lnTo>
                    <a:pt x="100" y="182"/>
                  </a:lnTo>
                  <a:lnTo>
                    <a:pt x="104" y="180"/>
                  </a:lnTo>
                  <a:lnTo>
                    <a:pt x="110" y="185"/>
                  </a:lnTo>
                  <a:lnTo>
                    <a:pt x="63" y="209"/>
                  </a:lnTo>
                  <a:lnTo>
                    <a:pt x="61" y="204"/>
                  </a:lnTo>
                  <a:lnTo>
                    <a:pt x="64" y="200"/>
                  </a:lnTo>
                  <a:lnTo>
                    <a:pt x="68" y="197"/>
                  </a:lnTo>
                  <a:lnTo>
                    <a:pt x="70" y="194"/>
                  </a:lnTo>
                  <a:lnTo>
                    <a:pt x="72" y="192"/>
                  </a:lnTo>
                  <a:lnTo>
                    <a:pt x="72" y="187"/>
                  </a:lnTo>
                  <a:lnTo>
                    <a:pt x="72" y="184"/>
                  </a:lnTo>
                  <a:lnTo>
                    <a:pt x="71" y="180"/>
                  </a:lnTo>
                  <a:lnTo>
                    <a:pt x="70" y="174"/>
                  </a:lnTo>
                  <a:lnTo>
                    <a:pt x="67" y="167"/>
                  </a:lnTo>
                  <a:lnTo>
                    <a:pt x="63" y="159"/>
                  </a:lnTo>
                  <a:lnTo>
                    <a:pt x="30" y="91"/>
                  </a:lnTo>
                  <a:lnTo>
                    <a:pt x="28" y="88"/>
                  </a:lnTo>
                  <a:lnTo>
                    <a:pt x="25" y="86"/>
                  </a:lnTo>
                  <a:lnTo>
                    <a:pt x="23" y="84"/>
                  </a:lnTo>
                  <a:lnTo>
                    <a:pt x="21" y="81"/>
                  </a:lnTo>
                  <a:lnTo>
                    <a:pt x="19" y="80"/>
                  </a:lnTo>
                  <a:lnTo>
                    <a:pt x="17" y="80"/>
                  </a:lnTo>
                  <a:lnTo>
                    <a:pt x="13" y="80"/>
                  </a:lnTo>
                  <a:lnTo>
                    <a:pt x="10" y="81"/>
                  </a:lnTo>
                  <a:lnTo>
                    <a:pt x="7" y="82"/>
                  </a:lnTo>
                  <a:lnTo>
                    <a:pt x="4" y="84"/>
                  </a:lnTo>
                  <a:lnTo>
                    <a:pt x="0" y="79"/>
                  </a:lnTo>
                  <a:lnTo>
                    <a:pt x="52" y="53"/>
                  </a:lnTo>
                  <a:lnTo>
                    <a:pt x="123" y="120"/>
                  </a:lnTo>
                  <a:lnTo>
                    <a:pt x="110" y="24"/>
                  </a:lnTo>
                  <a:lnTo>
                    <a:pt x="162" y="0"/>
                  </a:lnTo>
                  <a:lnTo>
                    <a:pt x="164" y="6"/>
                  </a:lnTo>
                  <a:lnTo>
                    <a:pt x="161" y="8"/>
                  </a:lnTo>
                  <a:lnTo>
                    <a:pt x="159" y="10"/>
                  </a:lnTo>
                  <a:lnTo>
                    <a:pt x="155" y="12"/>
                  </a:lnTo>
                  <a:lnTo>
                    <a:pt x="154" y="14"/>
                  </a:lnTo>
                  <a:lnTo>
                    <a:pt x="153" y="16"/>
                  </a:lnTo>
                  <a:lnTo>
                    <a:pt x="152" y="19"/>
                  </a:lnTo>
                  <a:lnTo>
                    <a:pt x="152" y="21"/>
                  </a:lnTo>
                  <a:lnTo>
                    <a:pt x="152" y="24"/>
                  </a:lnTo>
                  <a:lnTo>
                    <a:pt x="153" y="28"/>
                  </a:lnTo>
                  <a:lnTo>
                    <a:pt x="154" y="32"/>
                  </a:lnTo>
                  <a:lnTo>
                    <a:pt x="195" y="115"/>
                  </a:lnTo>
                </a:path>
              </a:pathLst>
            </a:custGeom>
            <a:noFill/>
            <a:ln w="3175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09" name="Freeform 1185"/>
            <p:cNvSpPr>
              <a:spLocks/>
            </p:cNvSpPr>
            <p:nvPr/>
          </p:nvSpPr>
          <p:spPr bwMode="auto">
            <a:xfrm>
              <a:off x="3772" y="2661"/>
              <a:ext cx="80" cy="84"/>
            </a:xfrm>
            <a:custGeom>
              <a:avLst/>
              <a:gdLst>
                <a:gd name="T0" fmla="*/ 1 w 160"/>
                <a:gd name="T1" fmla="*/ 3 h 168"/>
                <a:gd name="T2" fmla="*/ 1 w 160"/>
                <a:gd name="T3" fmla="*/ 3 h 168"/>
                <a:gd name="T4" fmla="*/ 1 w 160"/>
                <a:gd name="T5" fmla="*/ 3 h 168"/>
                <a:gd name="T6" fmla="*/ 1 w 160"/>
                <a:gd name="T7" fmla="*/ 3 h 168"/>
                <a:gd name="T8" fmla="*/ 1 w 160"/>
                <a:gd name="T9" fmla="*/ 3 h 168"/>
                <a:gd name="T10" fmla="*/ 1 w 160"/>
                <a:gd name="T11" fmla="*/ 1 h 168"/>
                <a:gd name="T12" fmla="*/ 1 w 160"/>
                <a:gd name="T13" fmla="*/ 1 h 168"/>
                <a:gd name="T14" fmla="*/ 1 w 160"/>
                <a:gd name="T15" fmla="*/ 1 h 168"/>
                <a:gd name="T16" fmla="*/ 1 w 160"/>
                <a:gd name="T17" fmla="*/ 1 h 168"/>
                <a:gd name="T18" fmla="*/ 1 w 160"/>
                <a:gd name="T19" fmla="*/ 1 h 168"/>
                <a:gd name="T20" fmla="*/ 1 w 160"/>
                <a:gd name="T21" fmla="*/ 1 h 168"/>
                <a:gd name="T22" fmla="*/ 1 w 160"/>
                <a:gd name="T23" fmla="*/ 0 h 168"/>
                <a:gd name="T24" fmla="*/ 3 w 160"/>
                <a:gd name="T25" fmla="*/ 1 h 168"/>
                <a:gd name="T26" fmla="*/ 1 w 160"/>
                <a:gd name="T27" fmla="*/ 1 h 168"/>
                <a:gd name="T28" fmla="*/ 1 w 160"/>
                <a:gd name="T29" fmla="*/ 1 h 168"/>
                <a:gd name="T30" fmla="*/ 1 w 160"/>
                <a:gd name="T31" fmla="*/ 1 h 168"/>
                <a:gd name="T32" fmla="*/ 1 w 160"/>
                <a:gd name="T33" fmla="*/ 1 h 168"/>
                <a:gd name="T34" fmla="*/ 1 w 160"/>
                <a:gd name="T35" fmla="*/ 1 h 168"/>
                <a:gd name="T36" fmla="*/ 1 w 160"/>
                <a:gd name="T37" fmla="*/ 1 h 168"/>
                <a:gd name="T38" fmla="*/ 1 w 160"/>
                <a:gd name="T39" fmla="*/ 1 h 168"/>
                <a:gd name="T40" fmla="*/ 1 w 160"/>
                <a:gd name="T41" fmla="*/ 1 h 168"/>
                <a:gd name="T42" fmla="*/ 1 w 160"/>
                <a:gd name="T43" fmla="*/ 1 h 168"/>
                <a:gd name="T44" fmla="*/ 1 w 160"/>
                <a:gd name="T45" fmla="*/ 1 h 168"/>
                <a:gd name="T46" fmla="*/ 1 w 160"/>
                <a:gd name="T47" fmla="*/ 1 h 168"/>
                <a:gd name="T48" fmla="*/ 1 w 160"/>
                <a:gd name="T49" fmla="*/ 1 h 168"/>
                <a:gd name="T50" fmla="*/ 1 w 160"/>
                <a:gd name="T51" fmla="*/ 1 h 168"/>
                <a:gd name="T52" fmla="*/ 1 w 160"/>
                <a:gd name="T53" fmla="*/ 1 h 168"/>
                <a:gd name="T54" fmla="*/ 1 w 160"/>
                <a:gd name="T55" fmla="*/ 1 h 168"/>
                <a:gd name="T56" fmla="*/ 1 w 160"/>
                <a:gd name="T57" fmla="*/ 1 h 168"/>
                <a:gd name="T58" fmla="*/ 1 w 160"/>
                <a:gd name="T59" fmla="*/ 1 h 168"/>
                <a:gd name="T60" fmla="*/ 1 w 160"/>
                <a:gd name="T61" fmla="*/ 1 h 168"/>
                <a:gd name="T62" fmla="*/ 1 w 160"/>
                <a:gd name="T63" fmla="*/ 1 h 168"/>
                <a:gd name="T64" fmla="*/ 1 w 160"/>
                <a:gd name="T65" fmla="*/ 1 h 168"/>
                <a:gd name="T66" fmla="*/ 1 w 160"/>
                <a:gd name="T67" fmla="*/ 1 h 168"/>
                <a:gd name="T68" fmla="*/ 1 w 160"/>
                <a:gd name="T69" fmla="*/ 1 h 168"/>
                <a:gd name="T70" fmla="*/ 1 w 160"/>
                <a:gd name="T71" fmla="*/ 1 h 168"/>
                <a:gd name="T72" fmla="*/ 1 w 160"/>
                <a:gd name="T73" fmla="*/ 3 h 168"/>
                <a:gd name="T74" fmla="*/ 1 w 160"/>
                <a:gd name="T75" fmla="*/ 3 h 168"/>
                <a:gd name="T76" fmla="*/ 1 w 160"/>
                <a:gd name="T77" fmla="*/ 3 h 168"/>
                <a:gd name="T78" fmla="*/ 1 w 160"/>
                <a:gd name="T79" fmla="*/ 3 h 168"/>
                <a:gd name="T80" fmla="*/ 1 w 160"/>
                <a:gd name="T81" fmla="*/ 3 h 168"/>
                <a:gd name="T82" fmla="*/ 1 w 160"/>
                <a:gd name="T83" fmla="*/ 3 h 168"/>
                <a:gd name="T84" fmla="*/ 1 w 160"/>
                <a:gd name="T85" fmla="*/ 3 h 168"/>
                <a:gd name="T86" fmla="*/ 3 w 160"/>
                <a:gd name="T87" fmla="*/ 1 h 168"/>
                <a:gd name="T88" fmla="*/ 3 w 160"/>
                <a:gd name="T89" fmla="*/ 1 h 168"/>
                <a:gd name="T90" fmla="*/ 3 w 160"/>
                <a:gd name="T91" fmla="*/ 1 h 168"/>
                <a:gd name="T92" fmla="*/ 3 w 160"/>
                <a:gd name="T93" fmla="*/ 1 h 168"/>
                <a:gd name="T94" fmla="*/ 1 w 160"/>
                <a:gd name="T95" fmla="*/ 3 h 168"/>
                <a:gd name="T96" fmla="*/ 1 w 160"/>
                <a:gd name="T97" fmla="*/ 3 h 16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60"/>
                <a:gd name="T148" fmla="*/ 0 h 168"/>
                <a:gd name="T149" fmla="*/ 160 w 160"/>
                <a:gd name="T150" fmla="*/ 168 h 16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60" h="168">
                  <a:moveTo>
                    <a:pt x="36" y="163"/>
                  </a:moveTo>
                  <a:lnTo>
                    <a:pt x="41" y="162"/>
                  </a:lnTo>
                  <a:lnTo>
                    <a:pt x="44" y="161"/>
                  </a:lnTo>
                  <a:lnTo>
                    <a:pt x="46" y="159"/>
                  </a:lnTo>
                  <a:lnTo>
                    <a:pt x="48" y="158"/>
                  </a:lnTo>
                  <a:lnTo>
                    <a:pt x="50" y="155"/>
                  </a:lnTo>
                  <a:lnTo>
                    <a:pt x="51" y="153"/>
                  </a:lnTo>
                  <a:lnTo>
                    <a:pt x="51" y="150"/>
                  </a:lnTo>
                  <a:lnTo>
                    <a:pt x="51" y="147"/>
                  </a:lnTo>
                  <a:lnTo>
                    <a:pt x="51" y="144"/>
                  </a:lnTo>
                  <a:lnTo>
                    <a:pt x="50" y="140"/>
                  </a:lnTo>
                  <a:lnTo>
                    <a:pt x="26" y="49"/>
                  </a:lnTo>
                  <a:lnTo>
                    <a:pt x="25" y="45"/>
                  </a:lnTo>
                  <a:lnTo>
                    <a:pt x="24" y="42"/>
                  </a:lnTo>
                  <a:lnTo>
                    <a:pt x="23" y="40"/>
                  </a:lnTo>
                  <a:lnTo>
                    <a:pt x="21" y="37"/>
                  </a:lnTo>
                  <a:lnTo>
                    <a:pt x="19" y="35"/>
                  </a:lnTo>
                  <a:lnTo>
                    <a:pt x="17" y="35"/>
                  </a:lnTo>
                  <a:lnTo>
                    <a:pt x="13" y="34"/>
                  </a:lnTo>
                  <a:lnTo>
                    <a:pt x="11" y="34"/>
                  </a:lnTo>
                  <a:lnTo>
                    <a:pt x="7" y="35"/>
                  </a:lnTo>
                  <a:lnTo>
                    <a:pt x="4" y="36"/>
                  </a:lnTo>
                  <a:lnTo>
                    <a:pt x="0" y="29"/>
                  </a:lnTo>
                  <a:lnTo>
                    <a:pt x="117" y="0"/>
                  </a:lnTo>
                  <a:lnTo>
                    <a:pt x="138" y="31"/>
                  </a:lnTo>
                  <a:lnTo>
                    <a:pt x="134" y="36"/>
                  </a:lnTo>
                  <a:lnTo>
                    <a:pt x="128" y="32"/>
                  </a:lnTo>
                  <a:lnTo>
                    <a:pt x="122" y="29"/>
                  </a:lnTo>
                  <a:lnTo>
                    <a:pt x="116" y="26"/>
                  </a:lnTo>
                  <a:lnTo>
                    <a:pt x="110" y="22"/>
                  </a:lnTo>
                  <a:lnTo>
                    <a:pt x="103" y="20"/>
                  </a:lnTo>
                  <a:lnTo>
                    <a:pt x="97" y="19"/>
                  </a:lnTo>
                  <a:lnTo>
                    <a:pt x="90" y="18"/>
                  </a:lnTo>
                  <a:lnTo>
                    <a:pt x="84" y="17"/>
                  </a:lnTo>
                  <a:lnTo>
                    <a:pt x="77" y="17"/>
                  </a:lnTo>
                  <a:lnTo>
                    <a:pt x="71" y="18"/>
                  </a:lnTo>
                  <a:lnTo>
                    <a:pt x="67" y="20"/>
                  </a:lnTo>
                  <a:lnTo>
                    <a:pt x="63" y="21"/>
                  </a:lnTo>
                  <a:lnTo>
                    <a:pt x="60" y="23"/>
                  </a:lnTo>
                  <a:lnTo>
                    <a:pt x="58" y="26"/>
                  </a:lnTo>
                  <a:lnTo>
                    <a:pt x="57" y="28"/>
                  </a:lnTo>
                  <a:lnTo>
                    <a:pt x="57" y="30"/>
                  </a:lnTo>
                  <a:lnTo>
                    <a:pt x="57" y="33"/>
                  </a:lnTo>
                  <a:lnTo>
                    <a:pt x="57" y="36"/>
                  </a:lnTo>
                  <a:lnTo>
                    <a:pt x="57" y="40"/>
                  </a:lnTo>
                  <a:lnTo>
                    <a:pt x="58" y="44"/>
                  </a:lnTo>
                  <a:lnTo>
                    <a:pt x="69" y="81"/>
                  </a:lnTo>
                  <a:lnTo>
                    <a:pt x="73" y="81"/>
                  </a:lnTo>
                  <a:lnTo>
                    <a:pt x="78" y="79"/>
                  </a:lnTo>
                  <a:lnTo>
                    <a:pt x="83" y="78"/>
                  </a:lnTo>
                  <a:lnTo>
                    <a:pt x="87" y="75"/>
                  </a:lnTo>
                  <a:lnTo>
                    <a:pt x="90" y="73"/>
                  </a:lnTo>
                  <a:lnTo>
                    <a:pt x="93" y="70"/>
                  </a:lnTo>
                  <a:lnTo>
                    <a:pt x="96" y="68"/>
                  </a:lnTo>
                  <a:lnTo>
                    <a:pt x="97" y="63"/>
                  </a:lnTo>
                  <a:lnTo>
                    <a:pt x="98" y="60"/>
                  </a:lnTo>
                  <a:lnTo>
                    <a:pt x="99" y="55"/>
                  </a:lnTo>
                  <a:lnTo>
                    <a:pt x="99" y="49"/>
                  </a:lnTo>
                  <a:lnTo>
                    <a:pt x="108" y="46"/>
                  </a:lnTo>
                  <a:lnTo>
                    <a:pt x="123" y="101"/>
                  </a:lnTo>
                  <a:lnTo>
                    <a:pt x="115" y="104"/>
                  </a:lnTo>
                  <a:lnTo>
                    <a:pt x="112" y="99"/>
                  </a:lnTo>
                  <a:lnTo>
                    <a:pt x="109" y="95"/>
                  </a:lnTo>
                  <a:lnTo>
                    <a:pt x="106" y="92"/>
                  </a:lnTo>
                  <a:lnTo>
                    <a:pt x="102" y="89"/>
                  </a:lnTo>
                  <a:lnTo>
                    <a:pt x="98" y="87"/>
                  </a:lnTo>
                  <a:lnTo>
                    <a:pt x="95" y="86"/>
                  </a:lnTo>
                  <a:lnTo>
                    <a:pt x="90" y="86"/>
                  </a:lnTo>
                  <a:lnTo>
                    <a:pt x="86" y="86"/>
                  </a:lnTo>
                  <a:lnTo>
                    <a:pt x="82" y="87"/>
                  </a:lnTo>
                  <a:lnTo>
                    <a:pt x="76" y="88"/>
                  </a:lnTo>
                  <a:lnTo>
                    <a:pt x="71" y="91"/>
                  </a:lnTo>
                  <a:lnTo>
                    <a:pt x="82" y="130"/>
                  </a:lnTo>
                  <a:lnTo>
                    <a:pt x="82" y="133"/>
                  </a:lnTo>
                  <a:lnTo>
                    <a:pt x="83" y="136"/>
                  </a:lnTo>
                  <a:lnTo>
                    <a:pt x="84" y="138"/>
                  </a:lnTo>
                  <a:lnTo>
                    <a:pt x="85" y="141"/>
                  </a:lnTo>
                  <a:lnTo>
                    <a:pt x="87" y="143"/>
                  </a:lnTo>
                  <a:lnTo>
                    <a:pt x="88" y="145"/>
                  </a:lnTo>
                  <a:lnTo>
                    <a:pt x="90" y="146"/>
                  </a:lnTo>
                  <a:lnTo>
                    <a:pt x="94" y="146"/>
                  </a:lnTo>
                  <a:lnTo>
                    <a:pt x="96" y="146"/>
                  </a:lnTo>
                  <a:lnTo>
                    <a:pt x="99" y="146"/>
                  </a:lnTo>
                  <a:lnTo>
                    <a:pt x="107" y="143"/>
                  </a:lnTo>
                  <a:lnTo>
                    <a:pt x="113" y="140"/>
                  </a:lnTo>
                  <a:lnTo>
                    <a:pt x="120" y="136"/>
                  </a:lnTo>
                  <a:lnTo>
                    <a:pt x="126" y="132"/>
                  </a:lnTo>
                  <a:lnTo>
                    <a:pt x="132" y="127"/>
                  </a:lnTo>
                  <a:lnTo>
                    <a:pt x="136" y="122"/>
                  </a:lnTo>
                  <a:lnTo>
                    <a:pt x="141" y="117"/>
                  </a:lnTo>
                  <a:lnTo>
                    <a:pt x="145" y="111"/>
                  </a:lnTo>
                  <a:lnTo>
                    <a:pt x="149" y="105"/>
                  </a:lnTo>
                  <a:lnTo>
                    <a:pt x="151" y="99"/>
                  </a:lnTo>
                  <a:lnTo>
                    <a:pt x="160" y="101"/>
                  </a:lnTo>
                  <a:lnTo>
                    <a:pt x="154" y="140"/>
                  </a:lnTo>
                  <a:lnTo>
                    <a:pt x="37" y="168"/>
                  </a:lnTo>
                  <a:lnTo>
                    <a:pt x="37" y="164"/>
                  </a:lnTo>
                  <a:lnTo>
                    <a:pt x="36" y="163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10" name="Freeform 1186"/>
            <p:cNvSpPr>
              <a:spLocks/>
            </p:cNvSpPr>
            <p:nvPr/>
          </p:nvSpPr>
          <p:spPr bwMode="auto">
            <a:xfrm>
              <a:off x="3772" y="2661"/>
              <a:ext cx="80" cy="84"/>
            </a:xfrm>
            <a:custGeom>
              <a:avLst/>
              <a:gdLst>
                <a:gd name="T0" fmla="*/ 1 w 160"/>
                <a:gd name="T1" fmla="*/ 3 h 168"/>
                <a:gd name="T2" fmla="*/ 1 w 160"/>
                <a:gd name="T3" fmla="*/ 3 h 168"/>
                <a:gd name="T4" fmla="*/ 1 w 160"/>
                <a:gd name="T5" fmla="*/ 3 h 168"/>
                <a:gd name="T6" fmla="*/ 1 w 160"/>
                <a:gd name="T7" fmla="*/ 3 h 168"/>
                <a:gd name="T8" fmla="*/ 1 w 160"/>
                <a:gd name="T9" fmla="*/ 3 h 168"/>
                <a:gd name="T10" fmla="*/ 1 w 160"/>
                <a:gd name="T11" fmla="*/ 1 h 168"/>
                <a:gd name="T12" fmla="*/ 1 w 160"/>
                <a:gd name="T13" fmla="*/ 1 h 168"/>
                <a:gd name="T14" fmla="*/ 1 w 160"/>
                <a:gd name="T15" fmla="*/ 1 h 168"/>
                <a:gd name="T16" fmla="*/ 1 w 160"/>
                <a:gd name="T17" fmla="*/ 1 h 168"/>
                <a:gd name="T18" fmla="*/ 1 w 160"/>
                <a:gd name="T19" fmla="*/ 1 h 168"/>
                <a:gd name="T20" fmla="*/ 1 w 160"/>
                <a:gd name="T21" fmla="*/ 1 h 168"/>
                <a:gd name="T22" fmla="*/ 1 w 160"/>
                <a:gd name="T23" fmla="*/ 0 h 168"/>
                <a:gd name="T24" fmla="*/ 3 w 160"/>
                <a:gd name="T25" fmla="*/ 1 h 168"/>
                <a:gd name="T26" fmla="*/ 1 w 160"/>
                <a:gd name="T27" fmla="*/ 1 h 168"/>
                <a:gd name="T28" fmla="*/ 1 w 160"/>
                <a:gd name="T29" fmla="*/ 1 h 168"/>
                <a:gd name="T30" fmla="*/ 1 w 160"/>
                <a:gd name="T31" fmla="*/ 1 h 168"/>
                <a:gd name="T32" fmla="*/ 1 w 160"/>
                <a:gd name="T33" fmla="*/ 1 h 168"/>
                <a:gd name="T34" fmla="*/ 1 w 160"/>
                <a:gd name="T35" fmla="*/ 1 h 168"/>
                <a:gd name="T36" fmla="*/ 1 w 160"/>
                <a:gd name="T37" fmla="*/ 1 h 168"/>
                <a:gd name="T38" fmla="*/ 1 w 160"/>
                <a:gd name="T39" fmla="*/ 1 h 168"/>
                <a:gd name="T40" fmla="*/ 1 w 160"/>
                <a:gd name="T41" fmla="*/ 1 h 168"/>
                <a:gd name="T42" fmla="*/ 1 w 160"/>
                <a:gd name="T43" fmla="*/ 1 h 168"/>
                <a:gd name="T44" fmla="*/ 1 w 160"/>
                <a:gd name="T45" fmla="*/ 1 h 168"/>
                <a:gd name="T46" fmla="*/ 1 w 160"/>
                <a:gd name="T47" fmla="*/ 1 h 168"/>
                <a:gd name="T48" fmla="*/ 1 w 160"/>
                <a:gd name="T49" fmla="*/ 1 h 168"/>
                <a:gd name="T50" fmla="*/ 1 w 160"/>
                <a:gd name="T51" fmla="*/ 1 h 168"/>
                <a:gd name="T52" fmla="*/ 1 w 160"/>
                <a:gd name="T53" fmla="*/ 1 h 168"/>
                <a:gd name="T54" fmla="*/ 1 w 160"/>
                <a:gd name="T55" fmla="*/ 1 h 168"/>
                <a:gd name="T56" fmla="*/ 1 w 160"/>
                <a:gd name="T57" fmla="*/ 1 h 168"/>
                <a:gd name="T58" fmla="*/ 1 w 160"/>
                <a:gd name="T59" fmla="*/ 1 h 168"/>
                <a:gd name="T60" fmla="*/ 1 w 160"/>
                <a:gd name="T61" fmla="*/ 1 h 168"/>
                <a:gd name="T62" fmla="*/ 1 w 160"/>
                <a:gd name="T63" fmla="*/ 1 h 168"/>
                <a:gd name="T64" fmla="*/ 1 w 160"/>
                <a:gd name="T65" fmla="*/ 1 h 168"/>
                <a:gd name="T66" fmla="*/ 1 w 160"/>
                <a:gd name="T67" fmla="*/ 1 h 168"/>
                <a:gd name="T68" fmla="*/ 1 w 160"/>
                <a:gd name="T69" fmla="*/ 1 h 168"/>
                <a:gd name="T70" fmla="*/ 1 w 160"/>
                <a:gd name="T71" fmla="*/ 1 h 168"/>
                <a:gd name="T72" fmla="*/ 1 w 160"/>
                <a:gd name="T73" fmla="*/ 3 h 168"/>
                <a:gd name="T74" fmla="*/ 1 w 160"/>
                <a:gd name="T75" fmla="*/ 3 h 168"/>
                <a:gd name="T76" fmla="*/ 1 w 160"/>
                <a:gd name="T77" fmla="*/ 3 h 168"/>
                <a:gd name="T78" fmla="*/ 1 w 160"/>
                <a:gd name="T79" fmla="*/ 3 h 168"/>
                <a:gd name="T80" fmla="*/ 1 w 160"/>
                <a:gd name="T81" fmla="*/ 3 h 168"/>
                <a:gd name="T82" fmla="*/ 1 w 160"/>
                <a:gd name="T83" fmla="*/ 3 h 168"/>
                <a:gd name="T84" fmla="*/ 1 w 160"/>
                <a:gd name="T85" fmla="*/ 3 h 168"/>
                <a:gd name="T86" fmla="*/ 3 w 160"/>
                <a:gd name="T87" fmla="*/ 1 h 168"/>
                <a:gd name="T88" fmla="*/ 3 w 160"/>
                <a:gd name="T89" fmla="*/ 1 h 168"/>
                <a:gd name="T90" fmla="*/ 3 w 160"/>
                <a:gd name="T91" fmla="*/ 1 h 168"/>
                <a:gd name="T92" fmla="*/ 3 w 160"/>
                <a:gd name="T93" fmla="*/ 1 h 168"/>
                <a:gd name="T94" fmla="*/ 1 w 160"/>
                <a:gd name="T95" fmla="*/ 3 h 168"/>
                <a:gd name="T96" fmla="*/ 1 w 160"/>
                <a:gd name="T97" fmla="*/ 3 h 16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60"/>
                <a:gd name="T148" fmla="*/ 0 h 168"/>
                <a:gd name="T149" fmla="*/ 160 w 160"/>
                <a:gd name="T150" fmla="*/ 168 h 16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60" h="168">
                  <a:moveTo>
                    <a:pt x="36" y="163"/>
                  </a:moveTo>
                  <a:lnTo>
                    <a:pt x="41" y="162"/>
                  </a:lnTo>
                  <a:lnTo>
                    <a:pt x="44" y="161"/>
                  </a:lnTo>
                  <a:lnTo>
                    <a:pt x="46" y="159"/>
                  </a:lnTo>
                  <a:lnTo>
                    <a:pt x="48" y="158"/>
                  </a:lnTo>
                  <a:lnTo>
                    <a:pt x="50" y="155"/>
                  </a:lnTo>
                  <a:lnTo>
                    <a:pt x="51" y="153"/>
                  </a:lnTo>
                  <a:lnTo>
                    <a:pt x="51" y="150"/>
                  </a:lnTo>
                  <a:lnTo>
                    <a:pt x="51" y="147"/>
                  </a:lnTo>
                  <a:lnTo>
                    <a:pt x="51" y="144"/>
                  </a:lnTo>
                  <a:lnTo>
                    <a:pt x="50" y="140"/>
                  </a:lnTo>
                  <a:lnTo>
                    <a:pt x="26" y="49"/>
                  </a:lnTo>
                  <a:lnTo>
                    <a:pt x="25" y="45"/>
                  </a:lnTo>
                  <a:lnTo>
                    <a:pt x="24" y="42"/>
                  </a:lnTo>
                  <a:lnTo>
                    <a:pt x="23" y="40"/>
                  </a:lnTo>
                  <a:lnTo>
                    <a:pt x="21" y="37"/>
                  </a:lnTo>
                  <a:lnTo>
                    <a:pt x="19" y="35"/>
                  </a:lnTo>
                  <a:lnTo>
                    <a:pt x="17" y="35"/>
                  </a:lnTo>
                  <a:lnTo>
                    <a:pt x="13" y="34"/>
                  </a:lnTo>
                  <a:lnTo>
                    <a:pt x="11" y="34"/>
                  </a:lnTo>
                  <a:lnTo>
                    <a:pt x="7" y="35"/>
                  </a:lnTo>
                  <a:lnTo>
                    <a:pt x="4" y="36"/>
                  </a:lnTo>
                  <a:lnTo>
                    <a:pt x="0" y="29"/>
                  </a:lnTo>
                  <a:lnTo>
                    <a:pt x="117" y="0"/>
                  </a:lnTo>
                  <a:lnTo>
                    <a:pt x="138" y="31"/>
                  </a:lnTo>
                  <a:lnTo>
                    <a:pt x="134" y="36"/>
                  </a:lnTo>
                  <a:lnTo>
                    <a:pt x="128" y="32"/>
                  </a:lnTo>
                  <a:lnTo>
                    <a:pt x="122" y="29"/>
                  </a:lnTo>
                  <a:lnTo>
                    <a:pt x="116" y="26"/>
                  </a:lnTo>
                  <a:lnTo>
                    <a:pt x="110" y="22"/>
                  </a:lnTo>
                  <a:lnTo>
                    <a:pt x="103" y="20"/>
                  </a:lnTo>
                  <a:lnTo>
                    <a:pt x="97" y="19"/>
                  </a:lnTo>
                  <a:lnTo>
                    <a:pt x="90" y="18"/>
                  </a:lnTo>
                  <a:lnTo>
                    <a:pt x="84" y="17"/>
                  </a:lnTo>
                  <a:lnTo>
                    <a:pt x="77" y="17"/>
                  </a:lnTo>
                  <a:lnTo>
                    <a:pt x="71" y="18"/>
                  </a:lnTo>
                  <a:lnTo>
                    <a:pt x="67" y="20"/>
                  </a:lnTo>
                  <a:lnTo>
                    <a:pt x="63" y="21"/>
                  </a:lnTo>
                  <a:lnTo>
                    <a:pt x="60" y="23"/>
                  </a:lnTo>
                  <a:lnTo>
                    <a:pt x="58" y="26"/>
                  </a:lnTo>
                  <a:lnTo>
                    <a:pt x="57" y="28"/>
                  </a:lnTo>
                  <a:lnTo>
                    <a:pt x="57" y="30"/>
                  </a:lnTo>
                  <a:lnTo>
                    <a:pt x="57" y="33"/>
                  </a:lnTo>
                  <a:lnTo>
                    <a:pt x="57" y="36"/>
                  </a:lnTo>
                  <a:lnTo>
                    <a:pt x="57" y="40"/>
                  </a:lnTo>
                  <a:lnTo>
                    <a:pt x="58" y="44"/>
                  </a:lnTo>
                  <a:lnTo>
                    <a:pt x="69" y="81"/>
                  </a:lnTo>
                  <a:lnTo>
                    <a:pt x="73" y="81"/>
                  </a:lnTo>
                  <a:lnTo>
                    <a:pt x="78" y="79"/>
                  </a:lnTo>
                  <a:lnTo>
                    <a:pt x="83" y="78"/>
                  </a:lnTo>
                  <a:lnTo>
                    <a:pt x="87" y="75"/>
                  </a:lnTo>
                  <a:lnTo>
                    <a:pt x="90" y="73"/>
                  </a:lnTo>
                  <a:lnTo>
                    <a:pt x="93" y="70"/>
                  </a:lnTo>
                  <a:lnTo>
                    <a:pt x="96" y="68"/>
                  </a:lnTo>
                  <a:lnTo>
                    <a:pt x="97" y="63"/>
                  </a:lnTo>
                  <a:lnTo>
                    <a:pt x="98" y="60"/>
                  </a:lnTo>
                  <a:lnTo>
                    <a:pt x="99" y="55"/>
                  </a:lnTo>
                  <a:lnTo>
                    <a:pt x="99" y="49"/>
                  </a:lnTo>
                  <a:lnTo>
                    <a:pt x="108" y="46"/>
                  </a:lnTo>
                  <a:lnTo>
                    <a:pt x="123" y="101"/>
                  </a:lnTo>
                  <a:lnTo>
                    <a:pt x="115" y="104"/>
                  </a:lnTo>
                  <a:lnTo>
                    <a:pt x="112" y="99"/>
                  </a:lnTo>
                  <a:lnTo>
                    <a:pt x="109" y="95"/>
                  </a:lnTo>
                  <a:lnTo>
                    <a:pt x="106" y="92"/>
                  </a:lnTo>
                  <a:lnTo>
                    <a:pt x="102" y="89"/>
                  </a:lnTo>
                  <a:lnTo>
                    <a:pt x="98" y="87"/>
                  </a:lnTo>
                  <a:lnTo>
                    <a:pt x="95" y="86"/>
                  </a:lnTo>
                  <a:lnTo>
                    <a:pt x="90" y="86"/>
                  </a:lnTo>
                  <a:lnTo>
                    <a:pt x="86" y="86"/>
                  </a:lnTo>
                  <a:lnTo>
                    <a:pt x="82" y="87"/>
                  </a:lnTo>
                  <a:lnTo>
                    <a:pt x="76" y="88"/>
                  </a:lnTo>
                  <a:lnTo>
                    <a:pt x="71" y="91"/>
                  </a:lnTo>
                  <a:lnTo>
                    <a:pt x="82" y="130"/>
                  </a:lnTo>
                  <a:lnTo>
                    <a:pt x="82" y="133"/>
                  </a:lnTo>
                  <a:lnTo>
                    <a:pt x="83" y="136"/>
                  </a:lnTo>
                  <a:lnTo>
                    <a:pt x="84" y="138"/>
                  </a:lnTo>
                  <a:lnTo>
                    <a:pt x="85" y="141"/>
                  </a:lnTo>
                  <a:lnTo>
                    <a:pt x="87" y="143"/>
                  </a:lnTo>
                  <a:lnTo>
                    <a:pt x="88" y="145"/>
                  </a:lnTo>
                  <a:lnTo>
                    <a:pt x="90" y="146"/>
                  </a:lnTo>
                  <a:lnTo>
                    <a:pt x="94" y="146"/>
                  </a:lnTo>
                  <a:lnTo>
                    <a:pt x="96" y="146"/>
                  </a:lnTo>
                  <a:lnTo>
                    <a:pt x="99" y="146"/>
                  </a:lnTo>
                  <a:lnTo>
                    <a:pt x="107" y="143"/>
                  </a:lnTo>
                  <a:lnTo>
                    <a:pt x="113" y="140"/>
                  </a:lnTo>
                  <a:lnTo>
                    <a:pt x="120" y="136"/>
                  </a:lnTo>
                  <a:lnTo>
                    <a:pt x="126" y="132"/>
                  </a:lnTo>
                  <a:lnTo>
                    <a:pt x="132" y="127"/>
                  </a:lnTo>
                  <a:lnTo>
                    <a:pt x="136" y="122"/>
                  </a:lnTo>
                  <a:lnTo>
                    <a:pt x="141" y="117"/>
                  </a:lnTo>
                  <a:lnTo>
                    <a:pt x="145" y="111"/>
                  </a:lnTo>
                  <a:lnTo>
                    <a:pt x="149" y="105"/>
                  </a:lnTo>
                  <a:lnTo>
                    <a:pt x="151" y="99"/>
                  </a:lnTo>
                  <a:lnTo>
                    <a:pt x="160" y="101"/>
                  </a:lnTo>
                  <a:lnTo>
                    <a:pt x="154" y="140"/>
                  </a:lnTo>
                  <a:lnTo>
                    <a:pt x="37" y="168"/>
                  </a:lnTo>
                  <a:lnTo>
                    <a:pt x="37" y="164"/>
                  </a:lnTo>
                </a:path>
              </a:pathLst>
            </a:custGeom>
            <a:noFill/>
            <a:ln w="3175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11" name="Freeform 1187"/>
            <p:cNvSpPr>
              <a:spLocks/>
            </p:cNvSpPr>
            <p:nvPr/>
          </p:nvSpPr>
          <p:spPr bwMode="auto">
            <a:xfrm>
              <a:off x="3853" y="2650"/>
              <a:ext cx="74" cy="78"/>
            </a:xfrm>
            <a:custGeom>
              <a:avLst/>
              <a:gdLst>
                <a:gd name="T0" fmla="*/ 1 w 148"/>
                <a:gd name="T1" fmla="*/ 1 h 156"/>
                <a:gd name="T2" fmla="*/ 1 w 148"/>
                <a:gd name="T3" fmla="*/ 1 h 156"/>
                <a:gd name="T4" fmla="*/ 1 w 148"/>
                <a:gd name="T5" fmla="*/ 1 h 156"/>
                <a:gd name="T6" fmla="*/ 1 w 148"/>
                <a:gd name="T7" fmla="*/ 1 h 156"/>
                <a:gd name="T8" fmla="*/ 1 w 148"/>
                <a:gd name="T9" fmla="*/ 1 h 156"/>
                <a:gd name="T10" fmla="*/ 1 w 148"/>
                <a:gd name="T11" fmla="*/ 1 h 156"/>
                <a:gd name="T12" fmla="*/ 2 w 148"/>
                <a:gd name="T13" fmla="*/ 0 h 156"/>
                <a:gd name="T14" fmla="*/ 2 w 148"/>
                <a:gd name="T15" fmla="*/ 1 h 156"/>
                <a:gd name="T16" fmla="*/ 2 w 148"/>
                <a:gd name="T17" fmla="*/ 1 h 156"/>
                <a:gd name="T18" fmla="*/ 2 w 148"/>
                <a:gd name="T19" fmla="*/ 1 h 156"/>
                <a:gd name="T20" fmla="*/ 2 w 148"/>
                <a:gd name="T21" fmla="*/ 1 h 156"/>
                <a:gd name="T22" fmla="*/ 2 w 148"/>
                <a:gd name="T23" fmla="*/ 1 h 156"/>
                <a:gd name="T24" fmla="*/ 2 w 148"/>
                <a:gd name="T25" fmla="*/ 2 h 156"/>
                <a:gd name="T26" fmla="*/ 1 w 148"/>
                <a:gd name="T27" fmla="*/ 1 h 156"/>
                <a:gd name="T28" fmla="*/ 1 w 148"/>
                <a:gd name="T29" fmla="*/ 1 h 156"/>
                <a:gd name="T30" fmla="*/ 1 w 148"/>
                <a:gd name="T31" fmla="*/ 2 h 156"/>
                <a:gd name="T32" fmla="*/ 1 w 148"/>
                <a:gd name="T33" fmla="*/ 2 h 156"/>
                <a:gd name="T34" fmla="*/ 1 w 148"/>
                <a:gd name="T35" fmla="*/ 2 h 156"/>
                <a:gd name="T36" fmla="*/ 1 w 148"/>
                <a:gd name="T37" fmla="*/ 2 h 156"/>
                <a:gd name="T38" fmla="*/ 1 w 148"/>
                <a:gd name="T39" fmla="*/ 2 h 156"/>
                <a:gd name="T40" fmla="*/ 1 w 148"/>
                <a:gd name="T41" fmla="*/ 2 h 156"/>
                <a:gd name="T42" fmla="*/ 1 w 148"/>
                <a:gd name="T43" fmla="*/ 2 h 156"/>
                <a:gd name="T44" fmla="*/ 1 w 148"/>
                <a:gd name="T45" fmla="*/ 2 h 156"/>
                <a:gd name="T46" fmla="*/ 1 w 148"/>
                <a:gd name="T47" fmla="*/ 2 h 156"/>
                <a:gd name="T48" fmla="*/ 1 w 148"/>
                <a:gd name="T49" fmla="*/ 2 h 156"/>
                <a:gd name="T50" fmla="*/ 1 w 148"/>
                <a:gd name="T51" fmla="*/ 1 h 156"/>
                <a:gd name="T52" fmla="*/ 1 w 148"/>
                <a:gd name="T53" fmla="*/ 1 h 156"/>
                <a:gd name="T54" fmla="*/ 1 w 148"/>
                <a:gd name="T55" fmla="*/ 1 h 156"/>
                <a:gd name="T56" fmla="*/ 1 w 148"/>
                <a:gd name="T57" fmla="*/ 1 h 156"/>
                <a:gd name="T58" fmla="*/ 1 w 148"/>
                <a:gd name="T59" fmla="*/ 1 h 156"/>
                <a:gd name="T60" fmla="*/ 1 w 148"/>
                <a:gd name="T61" fmla="*/ 1 h 156"/>
                <a:gd name="T62" fmla="*/ 0 w 148"/>
                <a:gd name="T63" fmla="*/ 1 h 156"/>
                <a:gd name="T64" fmla="*/ 2 w 148"/>
                <a:gd name="T65" fmla="*/ 1 h 156"/>
                <a:gd name="T66" fmla="*/ 1 w 148"/>
                <a:gd name="T67" fmla="*/ 1 h 15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8"/>
                <a:gd name="T103" fmla="*/ 0 h 156"/>
                <a:gd name="T104" fmla="*/ 148 w 148"/>
                <a:gd name="T105" fmla="*/ 156 h 15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8" h="156">
                  <a:moveTo>
                    <a:pt x="127" y="104"/>
                  </a:moveTo>
                  <a:lnTo>
                    <a:pt x="122" y="37"/>
                  </a:lnTo>
                  <a:lnTo>
                    <a:pt x="121" y="32"/>
                  </a:lnTo>
                  <a:lnTo>
                    <a:pt x="120" y="28"/>
                  </a:lnTo>
                  <a:lnTo>
                    <a:pt x="119" y="24"/>
                  </a:lnTo>
                  <a:lnTo>
                    <a:pt x="118" y="21"/>
                  </a:lnTo>
                  <a:lnTo>
                    <a:pt x="117" y="18"/>
                  </a:lnTo>
                  <a:lnTo>
                    <a:pt x="115" y="15"/>
                  </a:lnTo>
                  <a:lnTo>
                    <a:pt x="111" y="14"/>
                  </a:lnTo>
                  <a:lnTo>
                    <a:pt x="108" y="12"/>
                  </a:lnTo>
                  <a:lnTo>
                    <a:pt x="104" y="11"/>
                  </a:lnTo>
                  <a:lnTo>
                    <a:pt x="98" y="11"/>
                  </a:lnTo>
                  <a:lnTo>
                    <a:pt x="96" y="5"/>
                  </a:lnTo>
                  <a:lnTo>
                    <a:pt x="148" y="0"/>
                  </a:lnTo>
                  <a:lnTo>
                    <a:pt x="148" y="8"/>
                  </a:lnTo>
                  <a:lnTo>
                    <a:pt x="144" y="9"/>
                  </a:lnTo>
                  <a:lnTo>
                    <a:pt x="140" y="11"/>
                  </a:lnTo>
                  <a:lnTo>
                    <a:pt x="136" y="13"/>
                  </a:lnTo>
                  <a:lnTo>
                    <a:pt x="134" y="15"/>
                  </a:lnTo>
                  <a:lnTo>
                    <a:pt x="133" y="17"/>
                  </a:lnTo>
                  <a:lnTo>
                    <a:pt x="132" y="21"/>
                  </a:lnTo>
                  <a:lnTo>
                    <a:pt x="132" y="24"/>
                  </a:lnTo>
                  <a:lnTo>
                    <a:pt x="132" y="27"/>
                  </a:lnTo>
                  <a:lnTo>
                    <a:pt x="132" y="31"/>
                  </a:lnTo>
                  <a:lnTo>
                    <a:pt x="132" y="37"/>
                  </a:lnTo>
                  <a:lnTo>
                    <a:pt x="141" y="146"/>
                  </a:lnTo>
                  <a:lnTo>
                    <a:pt x="122" y="148"/>
                  </a:lnTo>
                  <a:lnTo>
                    <a:pt x="33" y="41"/>
                  </a:lnTo>
                  <a:lnTo>
                    <a:pt x="41" y="117"/>
                  </a:lnTo>
                  <a:lnTo>
                    <a:pt x="42" y="123"/>
                  </a:lnTo>
                  <a:lnTo>
                    <a:pt x="42" y="129"/>
                  </a:lnTo>
                  <a:lnTo>
                    <a:pt x="43" y="132"/>
                  </a:lnTo>
                  <a:lnTo>
                    <a:pt x="44" y="136"/>
                  </a:lnTo>
                  <a:lnTo>
                    <a:pt x="46" y="139"/>
                  </a:lnTo>
                  <a:lnTo>
                    <a:pt x="49" y="141"/>
                  </a:lnTo>
                  <a:lnTo>
                    <a:pt x="51" y="143"/>
                  </a:lnTo>
                  <a:lnTo>
                    <a:pt x="55" y="144"/>
                  </a:lnTo>
                  <a:lnTo>
                    <a:pt x="59" y="145"/>
                  </a:lnTo>
                  <a:lnTo>
                    <a:pt x="65" y="146"/>
                  </a:lnTo>
                  <a:lnTo>
                    <a:pt x="67" y="154"/>
                  </a:lnTo>
                  <a:lnTo>
                    <a:pt x="11" y="156"/>
                  </a:lnTo>
                  <a:lnTo>
                    <a:pt x="11" y="151"/>
                  </a:lnTo>
                  <a:lnTo>
                    <a:pt x="15" y="149"/>
                  </a:lnTo>
                  <a:lnTo>
                    <a:pt x="19" y="147"/>
                  </a:lnTo>
                  <a:lnTo>
                    <a:pt x="24" y="146"/>
                  </a:lnTo>
                  <a:lnTo>
                    <a:pt x="26" y="144"/>
                  </a:lnTo>
                  <a:lnTo>
                    <a:pt x="28" y="141"/>
                  </a:lnTo>
                  <a:lnTo>
                    <a:pt x="30" y="139"/>
                  </a:lnTo>
                  <a:lnTo>
                    <a:pt x="30" y="135"/>
                  </a:lnTo>
                  <a:lnTo>
                    <a:pt x="31" y="131"/>
                  </a:lnTo>
                  <a:lnTo>
                    <a:pt x="31" y="127"/>
                  </a:lnTo>
                  <a:lnTo>
                    <a:pt x="31" y="122"/>
                  </a:lnTo>
                  <a:lnTo>
                    <a:pt x="24" y="31"/>
                  </a:lnTo>
                  <a:lnTo>
                    <a:pt x="22" y="29"/>
                  </a:lnTo>
                  <a:lnTo>
                    <a:pt x="19" y="28"/>
                  </a:lnTo>
                  <a:lnTo>
                    <a:pt x="17" y="26"/>
                  </a:lnTo>
                  <a:lnTo>
                    <a:pt x="15" y="25"/>
                  </a:lnTo>
                  <a:lnTo>
                    <a:pt x="13" y="24"/>
                  </a:lnTo>
                  <a:lnTo>
                    <a:pt x="10" y="23"/>
                  </a:lnTo>
                  <a:lnTo>
                    <a:pt x="7" y="22"/>
                  </a:lnTo>
                  <a:lnTo>
                    <a:pt x="5" y="22"/>
                  </a:lnTo>
                  <a:lnTo>
                    <a:pt x="2" y="21"/>
                  </a:lnTo>
                  <a:lnTo>
                    <a:pt x="0" y="21"/>
                  </a:lnTo>
                  <a:lnTo>
                    <a:pt x="0" y="13"/>
                  </a:lnTo>
                  <a:lnTo>
                    <a:pt x="50" y="8"/>
                  </a:lnTo>
                  <a:lnTo>
                    <a:pt x="128" y="104"/>
                  </a:lnTo>
                  <a:lnTo>
                    <a:pt x="127" y="104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12" name="Freeform 1188"/>
            <p:cNvSpPr>
              <a:spLocks/>
            </p:cNvSpPr>
            <p:nvPr/>
          </p:nvSpPr>
          <p:spPr bwMode="auto">
            <a:xfrm>
              <a:off x="3853" y="2650"/>
              <a:ext cx="74" cy="78"/>
            </a:xfrm>
            <a:custGeom>
              <a:avLst/>
              <a:gdLst>
                <a:gd name="T0" fmla="*/ 1 w 148"/>
                <a:gd name="T1" fmla="*/ 1 h 156"/>
                <a:gd name="T2" fmla="*/ 1 w 148"/>
                <a:gd name="T3" fmla="*/ 1 h 156"/>
                <a:gd name="T4" fmla="*/ 1 w 148"/>
                <a:gd name="T5" fmla="*/ 1 h 156"/>
                <a:gd name="T6" fmla="*/ 1 w 148"/>
                <a:gd name="T7" fmla="*/ 1 h 156"/>
                <a:gd name="T8" fmla="*/ 1 w 148"/>
                <a:gd name="T9" fmla="*/ 1 h 156"/>
                <a:gd name="T10" fmla="*/ 1 w 148"/>
                <a:gd name="T11" fmla="*/ 1 h 156"/>
                <a:gd name="T12" fmla="*/ 2 w 148"/>
                <a:gd name="T13" fmla="*/ 0 h 156"/>
                <a:gd name="T14" fmla="*/ 2 w 148"/>
                <a:gd name="T15" fmla="*/ 1 h 156"/>
                <a:gd name="T16" fmla="*/ 2 w 148"/>
                <a:gd name="T17" fmla="*/ 1 h 156"/>
                <a:gd name="T18" fmla="*/ 2 w 148"/>
                <a:gd name="T19" fmla="*/ 1 h 156"/>
                <a:gd name="T20" fmla="*/ 2 w 148"/>
                <a:gd name="T21" fmla="*/ 1 h 156"/>
                <a:gd name="T22" fmla="*/ 2 w 148"/>
                <a:gd name="T23" fmla="*/ 1 h 156"/>
                <a:gd name="T24" fmla="*/ 2 w 148"/>
                <a:gd name="T25" fmla="*/ 2 h 156"/>
                <a:gd name="T26" fmla="*/ 1 w 148"/>
                <a:gd name="T27" fmla="*/ 1 h 156"/>
                <a:gd name="T28" fmla="*/ 1 w 148"/>
                <a:gd name="T29" fmla="*/ 1 h 156"/>
                <a:gd name="T30" fmla="*/ 1 w 148"/>
                <a:gd name="T31" fmla="*/ 2 h 156"/>
                <a:gd name="T32" fmla="*/ 1 w 148"/>
                <a:gd name="T33" fmla="*/ 2 h 156"/>
                <a:gd name="T34" fmla="*/ 1 w 148"/>
                <a:gd name="T35" fmla="*/ 2 h 156"/>
                <a:gd name="T36" fmla="*/ 1 w 148"/>
                <a:gd name="T37" fmla="*/ 2 h 156"/>
                <a:gd name="T38" fmla="*/ 1 w 148"/>
                <a:gd name="T39" fmla="*/ 2 h 156"/>
                <a:gd name="T40" fmla="*/ 1 w 148"/>
                <a:gd name="T41" fmla="*/ 2 h 156"/>
                <a:gd name="T42" fmla="*/ 1 w 148"/>
                <a:gd name="T43" fmla="*/ 2 h 156"/>
                <a:gd name="T44" fmla="*/ 1 w 148"/>
                <a:gd name="T45" fmla="*/ 2 h 156"/>
                <a:gd name="T46" fmla="*/ 1 w 148"/>
                <a:gd name="T47" fmla="*/ 2 h 156"/>
                <a:gd name="T48" fmla="*/ 1 w 148"/>
                <a:gd name="T49" fmla="*/ 2 h 156"/>
                <a:gd name="T50" fmla="*/ 1 w 148"/>
                <a:gd name="T51" fmla="*/ 1 h 156"/>
                <a:gd name="T52" fmla="*/ 1 w 148"/>
                <a:gd name="T53" fmla="*/ 1 h 156"/>
                <a:gd name="T54" fmla="*/ 1 w 148"/>
                <a:gd name="T55" fmla="*/ 1 h 156"/>
                <a:gd name="T56" fmla="*/ 1 w 148"/>
                <a:gd name="T57" fmla="*/ 1 h 156"/>
                <a:gd name="T58" fmla="*/ 1 w 148"/>
                <a:gd name="T59" fmla="*/ 1 h 156"/>
                <a:gd name="T60" fmla="*/ 1 w 148"/>
                <a:gd name="T61" fmla="*/ 1 h 156"/>
                <a:gd name="T62" fmla="*/ 0 w 148"/>
                <a:gd name="T63" fmla="*/ 1 h 156"/>
                <a:gd name="T64" fmla="*/ 2 w 148"/>
                <a:gd name="T65" fmla="*/ 1 h 1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8"/>
                <a:gd name="T100" fmla="*/ 0 h 156"/>
                <a:gd name="T101" fmla="*/ 148 w 148"/>
                <a:gd name="T102" fmla="*/ 156 h 1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8" h="156">
                  <a:moveTo>
                    <a:pt x="127" y="104"/>
                  </a:moveTo>
                  <a:lnTo>
                    <a:pt x="122" y="37"/>
                  </a:lnTo>
                  <a:lnTo>
                    <a:pt x="121" y="32"/>
                  </a:lnTo>
                  <a:lnTo>
                    <a:pt x="120" y="28"/>
                  </a:lnTo>
                  <a:lnTo>
                    <a:pt x="119" y="24"/>
                  </a:lnTo>
                  <a:lnTo>
                    <a:pt x="118" y="21"/>
                  </a:lnTo>
                  <a:lnTo>
                    <a:pt x="117" y="18"/>
                  </a:lnTo>
                  <a:lnTo>
                    <a:pt x="115" y="15"/>
                  </a:lnTo>
                  <a:lnTo>
                    <a:pt x="111" y="14"/>
                  </a:lnTo>
                  <a:lnTo>
                    <a:pt x="108" y="12"/>
                  </a:lnTo>
                  <a:lnTo>
                    <a:pt x="104" y="11"/>
                  </a:lnTo>
                  <a:lnTo>
                    <a:pt x="98" y="11"/>
                  </a:lnTo>
                  <a:lnTo>
                    <a:pt x="96" y="5"/>
                  </a:lnTo>
                  <a:lnTo>
                    <a:pt x="148" y="0"/>
                  </a:lnTo>
                  <a:lnTo>
                    <a:pt x="148" y="8"/>
                  </a:lnTo>
                  <a:lnTo>
                    <a:pt x="144" y="9"/>
                  </a:lnTo>
                  <a:lnTo>
                    <a:pt x="140" y="11"/>
                  </a:lnTo>
                  <a:lnTo>
                    <a:pt x="136" y="13"/>
                  </a:lnTo>
                  <a:lnTo>
                    <a:pt x="134" y="15"/>
                  </a:lnTo>
                  <a:lnTo>
                    <a:pt x="133" y="17"/>
                  </a:lnTo>
                  <a:lnTo>
                    <a:pt x="132" y="21"/>
                  </a:lnTo>
                  <a:lnTo>
                    <a:pt x="132" y="24"/>
                  </a:lnTo>
                  <a:lnTo>
                    <a:pt x="132" y="27"/>
                  </a:lnTo>
                  <a:lnTo>
                    <a:pt x="132" y="31"/>
                  </a:lnTo>
                  <a:lnTo>
                    <a:pt x="132" y="37"/>
                  </a:lnTo>
                  <a:lnTo>
                    <a:pt x="141" y="146"/>
                  </a:lnTo>
                  <a:lnTo>
                    <a:pt x="122" y="148"/>
                  </a:lnTo>
                  <a:lnTo>
                    <a:pt x="33" y="41"/>
                  </a:lnTo>
                  <a:lnTo>
                    <a:pt x="41" y="117"/>
                  </a:lnTo>
                  <a:lnTo>
                    <a:pt x="42" y="123"/>
                  </a:lnTo>
                  <a:lnTo>
                    <a:pt x="42" y="129"/>
                  </a:lnTo>
                  <a:lnTo>
                    <a:pt x="43" y="132"/>
                  </a:lnTo>
                  <a:lnTo>
                    <a:pt x="44" y="136"/>
                  </a:lnTo>
                  <a:lnTo>
                    <a:pt x="46" y="139"/>
                  </a:lnTo>
                  <a:lnTo>
                    <a:pt x="49" y="141"/>
                  </a:lnTo>
                  <a:lnTo>
                    <a:pt x="51" y="143"/>
                  </a:lnTo>
                  <a:lnTo>
                    <a:pt x="55" y="144"/>
                  </a:lnTo>
                  <a:lnTo>
                    <a:pt x="59" y="145"/>
                  </a:lnTo>
                  <a:lnTo>
                    <a:pt x="65" y="146"/>
                  </a:lnTo>
                  <a:lnTo>
                    <a:pt x="67" y="154"/>
                  </a:lnTo>
                  <a:lnTo>
                    <a:pt x="11" y="156"/>
                  </a:lnTo>
                  <a:lnTo>
                    <a:pt x="11" y="151"/>
                  </a:lnTo>
                  <a:lnTo>
                    <a:pt x="15" y="149"/>
                  </a:lnTo>
                  <a:lnTo>
                    <a:pt x="19" y="147"/>
                  </a:lnTo>
                  <a:lnTo>
                    <a:pt x="24" y="146"/>
                  </a:lnTo>
                  <a:lnTo>
                    <a:pt x="26" y="144"/>
                  </a:lnTo>
                  <a:lnTo>
                    <a:pt x="28" y="141"/>
                  </a:lnTo>
                  <a:lnTo>
                    <a:pt x="30" y="139"/>
                  </a:lnTo>
                  <a:lnTo>
                    <a:pt x="30" y="135"/>
                  </a:lnTo>
                  <a:lnTo>
                    <a:pt x="31" y="131"/>
                  </a:lnTo>
                  <a:lnTo>
                    <a:pt x="31" y="127"/>
                  </a:lnTo>
                  <a:lnTo>
                    <a:pt x="31" y="122"/>
                  </a:lnTo>
                  <a:lnTo>
                    <a:pt x="24" y="31"/>
                  </a:lnTo>
                  <a:lnTo>
                    <a:pt x="22" y="29"/>
                  </a:lnTo>
                  <a:lnTo>
                    <a:pt x="19" y="28"/>
                  </a:lnTo>
                  <a:lnTo>
                    <a:pt x="17" y="26"/>
                  </a:lnTo>
                  <a:lnTo>
                    <a:pt x="15" y="25"/>
                  </a:lnTo>
                  <a:lnTo>
                    <a:pt x="13" y="24"/>
                  </a:lnTo>
                  <a:lnTo>
                    <a:pt x="10" y="23"/>
                  </a:lnTo>
                  <a:lnTo>
                    <a:pt x="7" y="22"/>
                  </a:lnTo>
                  <a:lnTo>
                    <a:pt x="5" y="22"/>
                  </a:lnTo>
                  <a:lnTo>
                    <a:pt x="2" y="21"/>
                  </a:lnTo>
                  <a:lnTo>
                    <a:pt x="0" y="21"/>
                  </a:lnTo>
                  <a:lnTo>
                    <a:pt x="0" y="13"/>
                  </a:lnTo>
                  <a:lnTo>
                    <a:pt x="50" y="8"/>
                  </a:lnTo>
                  <a:lnTo>
                    <a:pt x="128" y="104"/>
                  </a:lnTo>
                </a:path>
              </a:pathLst>
            </a:custGeom>
            <a:noFill/>
            <a:ln w="3175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13" name="Freeform 1189"/>
            <p:cNvSpPr>
              <a:spLocks/>
            </p:cNvSpPr>
            <p:nvPr/>
          </p:nvSpPr>
          <p:spPr bwMode="auto">
            <a:xfrm>
              <a:off x="3933" y="2652"/>
              <a:ext cx="68" cy="74"/>
            </a:xfrm>
            <a:custGeom>
              <a:avLst/>
              <a:gdLst>
                <a:gd name="T0" fmla="*/ 2 w 138"/>
                <a:gd name="T1" fmla="*/ 0 h 149"/>
                <a:gd name="T2" fmla="*/ 2 w 138"/>
                <a:gd name="T3" fmla="*/ 0 h 149"/>
                <a:gd name="T4" fmla="*/ 2 w 138"/>
                <a:gd name="T5" fmla="*/ 0 h 149"/>
                <a:gd name="T6" fmla="*/ 2 w 138"/>
                <a:gd name="T7" fmla="*/ 0 h 149"/>
                <a:gd name="T8" fmla="*/ 1 w 138"/>
                <a:gd name="T9" fmla="*/ 0 h 149"/>
                <a:gd name="T10" fmla="*/ 1 w 138"/>
                <a:gd name="T11" fmla="*/ 0 h 149"/>
                <a:gd name="T12" fmla="*/ 1 w 138"/>
                <a:gd name="T13" fmla="*/ 0 h 149"/>
                <a:gd name="T14" fmla="*/ 1 w 138"/>
                <a:gd name="T15" fmla="*/ 0 h 149"/>
                <a:gd name="T16" fmla="*/ 1 w 138"/>
                <a:gd name="T17" fmla="*/ 0 h 149"/>
                <a:gd name="T18" fmla="*/ 1 w 138"/>
                <a:gd name="T19" fmla="*/ 0 h 149"/>
                <a:gd name="T20" fmla="*/ 1 w 138"/>
                <a:gd name="T21" fmla="*/ 0 h 149"/>
                <a:gd name="T22" fmla="*/ 1 w 138"/>
                <a:gd name="T23" fmla="*/ 0 h 149"/>
                <a:gd name="T24" fmla="*/ 1 w 138"/>
                <a:gd name="T25" fmla="*/ 0 h 149"/>
                <a:gd name="T26" fmla="*/ 1 w 138"/>
                <a:gd name="T27" fmla="*/ 1 h 149"/>
                <a:gd name="T28" fmla="*/ 1 w 138"/>
                <a:gd name="T29" fmla="*/ 1 h 149"/>
                <a:gd name="T30" fmla="*/ 1 w 138"/>
                <a:gd name="T31" fmla="*/ 2 h 149"/>
                <a:gd name="T32" fmla="*/ 1 w 138"/>
                <a:gd name="T33" fmla="*/ 2 h 149"/>
                <a:gd name="T34" fmla="*/ 1 w 138"/>
                <a:gd name="T35" fmla="*/ 2 h 149"/>
                <a:gd name="T36" fmla="*/ 1 w 138"/>
                <a:gd name="T37" fmla="*/ 2 h 149"/>
                <a:gd name="T38" fmla="*/ 1 w 138"/>
                <a:gd name="T39" fmla="*/ 2 h 149"/>
                <a:gd name="T40" fmla="*/ 1 w 138"/>
                <a:gd name="T41" fmla="*/ 2 h 149"/>
                <a:gd name="T42" fmla="*/ 1 w 138"/>
                <a:gd name="T43" fmla="*/ 2 h 149"/>
                <a:gd name="T44" fmla="*/ 1 w 138"/>
                <a:gd name="T45" fmla="*/ 2 h 149"/>
                <a:gd name="T46" fmla="*/ 1 w 138"/>
                <a:gd name="T47" fmla="*/ 2 h 149"/>
                <a:gd name="T48" fmla="*/ 1 w 138"/>
                <a:gd name="T49" fmla="*/ 2 h 149"/>
                <a:gd name="T50" fmla="*/ 0 w 138"/>
                <a:gd name="T51" fmla="*/ 2 h 149"/>
                <a:gd name="T52" fmla="*/ 0 w 138"/>
                <a:gd name="T53" fmla="*/ 2 h 149"/>
                <a:gd name="T54" fmla="*/ 0 w 138"/>
                <a:gd name="T55" fmla="*/ 2 h 149"/>
                <a:gd name="T56" fmla="*/ 0 w 138"/>
                <a:gd name="T57" fmla="*/ 2 h 149"/>
                <a:gd name="T58" fmla="*/ 0 w 138"/>
                <a:gd name="T59" fmla="*/ 2 h 149"/>
                <a:gd name="T60" fmla="*/ 0 w 138"/>
                <a:gd name="T61" fmla="*/ 2 h 149"/>
                <a:gd name="T62" fmla="*/ 0 w 138"/>
                <a:gd name="T63" fmla="*/ 2 h 149"/>
                <a:gd name="T64" fmla="*/ 0 w 138"/>
                <a:gd name="T65" fmla="*/ 2 h 149"/>
                <a:gd name="T66" fmla="*/ 0 w 138"/>
                <a:gd name="T67" fmla="*/ 2 h 149"/>
                <a:gd name="T68" fmla="*/ 0 w 138"/>
                <a:gd name="T69" fmla="*/ 2 h 149"/>
                <a:gd name="T70" fmla="*/ 0 w 138"/>
                <a:gd name="T71" fmla="*/ 1 h 149"/>
                <a:gd name="T72" fmla="*/ 0 w 138"/>
                <a:gd name="T73" fmla="*/ 1 h 149"/>
                <a:gd name="T74" fmla="*/ 0 w 138"/>
                <a:gd name="T75" fmla="*/ 0 h 149"/>
                <a:gd name="T76" fmla="*/ 0 w 138"/>
                <a:gd name="T77" fmla="*/ 0 h 149"/>
                <a:gd name="T78" fmla="*/ 0 w 138"/>
                <a:gd name="T79" fmla="*/ 0 h 149"/>
                <a:gd name="T80" fmla="*/ 0 w 138"/>
                <a:gd name="T81" fmla="*/ 0 h 149"/>
                <a:gd name="T82" fmla="*/ 0 w 138"/>
                <a:gd name="T83" fmla="*/ 0 h 149"/>
                <a:gd name="T84" fmla="*/ 0 w 138"/>
                <a:gd name="T85" fmla="*/ 0 h 149"/>
                <a:gd name="T86" fmla="*/ 0 w 138"/>
                <a:gd name="T87" fmla="*/ 0 h 149"/>
                <a:gd name="T88" fmla="*/ 0 w 138"/>
                <a:gd name="T89" fmla="*/ 0 h 149"/>
                <a:gd name="T90" fmla="*/ 0 w 138"/>
                <a:gd name="T91" fmla="*/ 0 h 149"/>
                <a:gd name="T92" fmla="*/ 0 w 138"/>
                <a:gd name="T93" fmla="*/ 0 h 149"/>
                <a:gd name="T94" fmla="*/ 0 w 138"/>
                <a:gd name="T95" fmla="*/ 0 h 149"/>
                <a:gd name="T96" fmla="*/ 0 w 138"/>
                <a:gd name="T97" fmla="*/ 0 h 149"/>
                <a:gd name="T98" fmla="*/ 0 w 138"/>
                <a:gd name="T99" fmla="*/ 0 h 149"/>
                <a:gd name="T100" fmla="*/ 2 w 138"/>
                <a:gd name="T101" fmla="*/ 0 h 149"/>
                <a:gd name="T102" fmla="*/ 2 w 138"/>
                <a:gd name="T103" fmla="*/ 0 h 149"/>
                <a:gd name="T104" fmla="*/ 2 w 138"/>
                <a:gd name="T105" fmla="*/ 0 h 14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8"/>
                <a:gd name="T160" fmla="*/ 0 h 149"/>
                <a:gd name="T161" fmla="*/ 138 w 138"/>
                <a:gd name="T162" fmla="*/ 149 h 14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8" h="149">
                  <a:moveTo>
                    <a:pt x="129" y="8"/>
                  </a:moveTo>
                  <a:lnTo>
                    <a:pt x="138" y="48"/>
                  </a:lnTo>
                  <a:lnTo>
                    <a:pt x="132" y="50"/>
                  </a:lnTo>
                  <a:lnTo>
                    <a:pt x="129" y="45"/>
                  </a:lnTo>
                  <a:lnTo>
                    <a:pt x="126" y="40"/>
                  </a:lnTo>
                  <a:lnTo>
                    <a:pt x="122" y="35"/>
                  </a:lnTo>
                  <a:lnTo>
                    <a:pt x="118" y="30"/>
                  </a:lnTo>
                  <a:lnTo>
                    <a:pt x="114" y="25"/>
                  </a:lnTo>
                  <a:lnTo>
                    <a:pt x="109" y="22"/>
                  </a:lnTo>
                  <a:lnTo>
                    <a:pt x="104" y="17"/>
                  </a:lnTo>
                  <a:lnTo>
                    <a:pt x="99" y="14"/>
                  </a:lnTo>
                  <a:lnTo>
                    <a:pt x="93" y="12"/>
                  </a:lnTo>
                  <a:lnTo>
                    <a:pt x="88" y="11"/>
                  </a:lnTo>
                  <a:lnTo>
                    <a:pt x="80" y="123"/>
                  </a:lnTo>
                  <a:lnTo>
                    <a:pt x="80" y="127"/>
                  </a:lnTo>
                  <a:lnTo>
                    <a:pt x="80" y="131"/>
                  </a:lnTo>
                  <a:lnTo>
                    <a:pt x="81" y="133"/>
                  </a:lnTo>
                  <a:lnTo>
                    <a:pt x="81" y="137"/>
                  </a:lnTo>
                  <a:lnTo>
                    <a:pt x="84" y="139"/>
                  </a:lnTo>
                  <a:lnTo>
                    <a:pt x="86" y="140"/>
                  </a:lnTo>
                  <a:lnTo>
                    <a:pt x="88" y="141"/>
                  </a:lnTo>
                  <a:lnTo>
                    <a:pt x="91" y="142"/>
                  </a:lnTo>
                  <a:lnTo>
                    <a:pt x="94" y="143"/>
                  </a:lnTo>
                  <a:lnTo>
                    <a:pt x="99" y="144"/>
                  </a:lnTo>
                  <a:lnTo>
                    <a:pt x="99" y="149"/>
                  </a:lnTo>
                  <a:lnTo>
                    <a:pt x="28" y="146"/>
                  </a:lnTo>
                  <a:lnTo>
                    <a:pt x="28" y="139"/>
                  </a:lnTo>
                  <a:lnTo>
                    <a:pt x="32" y="139"/>
                  </a:lnTo>
                  <a:lnTo>
                    <a:pt x="35" y="139"/>
                  </a:lnTo>
                  <a:lnTo>
                    <a:pt x="38" y="138"/>
                  </a:lnTo>
                  <a:lnTo>
                    <a:pt x="40" y="138"/>
                  </a:lnTo>
                  <a:lnTo>
                    <a:pt x="42" y="136"/>
                  </a:lnTo>
                  <a:lnTo>
                    <a:pt x="45" y="134"/>
                  </a:lnTo>
                  <a:lnTo>
                    <a:pt x="46" y="132"/>
                  </a:lnTo>
                  <a:lnTo>
                    <a:pt x="48" y="129"/>
                  </a:lnTo>
                  <a:lnTo>
                    <a:pt x="48" y="127"/>
                  </a:lnTo>
                  <a:lnTo>
                    <a:pt x="49" y="123"/>
                  </a:lnTo>
                  <a:lnTo>
                    <a:pt x="54" y="11"/>
                  </a:lnTo>
                  <a:lnTo>
                    <a:pt x="49" y="12"/>
                  </a:lnTo>
                  <a:lnTo>
                    <a:pt x="44" y="13"/>
                  </a:lnTo>
                  <a:lnTo>
                    <a:pt x="38" y="14"/>
                  </a:lnTo>
                  <a:lnTo>
                    <a:pt x="33" y="17"/>
                  </a:lnTo>
                  <a:lnTo>
                    <a:pt x="28" y="20"/>
                  </a:lnTo>
                  <a:lnTo>
                    <a:pt x="24" y="24"/>
                  </a:lnTo>
                  <a:lnTo>
                    <a:pt x="20" y="27"/>
                  </a:lnTo>
                  <a:lnTo>
                    <a:pt x="15" y="32"/>
                  </a:lnTo>
                  <a:lnTo>
                    <a:pt x="11" y="36"/>
                  </a:lnTo>
                  <a:lnTo>
                    <a:pt x="8" y="39"/>
                  </a:lnTo>
                  <a:lnTo>
                    <a:pt x="0" y="37"/>
                  </a:lnTo>
                  <a:lnTo>
                    <a:pt x="12" y="0"/>
                  </a:lnTo>
                  <a:lnTo>
                    <a:pt x="130" y="9"/>
                  </a:lnTo>
                  <a:lnTo>
                    <a:pt x="129" y="8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14" name="Freeform 1190"/>
            <p:cNvSpPr>
              <a:spLocks/>
            </p:cNvSpPr>
            <p:nvPr/>
          </p:nvSpPr>
          <p:spPr bwMode="auto">
            <a:xfrm>
              <a:off x="3933" y="2652"/>
              <a:ext cx="68" cy="74"/>
            </a:xfrm>
            <a:custGeom>
              <a:avLst/>
              <a:gdLst>
                <a:gd name="T0" fmla="*/ 2 w 138"/>
                <a:gd name="T1" fmla="*/ 0 h 149"/>
                <a:gd name="T2" fmla="*/ 2 w 138"/>
                <a:gd name="T3" fmla="*/ 0 h 149"/>
                <a:gd name="T4" fmla="*/ 2 w 138"/>
                <a:gd name="T5" fmla="*/ 0 h 149"/>
                <a:gd name="T6" fmla="*/ 2 w 138"/>
                <a:gd name="T7" fmla="*/ 0 h 149"/>
                <a:gd name="T8" fmla="*/ 1 w 138"/>
                <a:gd name="T9" fmla="*/ 0 h 149"/>
                <a:gd name="T10" fmla="*/ 1 w 138"/>
                <a:gd name="T11" fmla="*/ 0 h 149"/>
                <a:gd name="T12" fmla="*/ 1 w 138"/>
                <a:gd name="T13" fmla="*/ 0 h 149"/>
                <a:gd name="T14" fmla="*/ 1 w 138"/>
                <a:gd name="T15" fmla="*/ 0 h 149"/>
                <a:gd name="T16" fmla="*/ 1 w 138"/>
                <a:gd name="T17" fmla="*/ 0 h 149"/>
                <a:gd name="T18" fmla="*/ 1 w 138"/>
                <a:gd name="T19" fmla="*/ 0 h 149"/>
                <a:gd name="T20" fmla="*/ 1 w 138"/>
                <a:gd name="T21" fmla="*/ 0 h 149"/>
                <a:gd name="T22" fmla="*/ 1 w 138"/>
                <a:gd name="T23" fmla="*/ 0 h 149"/>
                <a:gd name="T24" fmla="*/ 1 w 138"/>
                <a:gd name="T25" fmla="*/ 0 h 149"/>
                <a:gd name="T26" fmla="*/ 1 w 138"/>
                <a:gd name="T27" fmla="*/ 1 h 149"/>
                <a:gd name="T28" fmla="*/ 1 w 138"/>
                <a:gd name="T29" fmla="*/ 1 h 149"/>
                <a:gd name="T30" fmla="*/ 1 w 138"/>
                <a:gd name="T31" fmla="*/ 2 h 149"/>
                <a:gd name="T32" fmla="*/ 1 w 138"/>
                <a:gd name="T33" fmla="*/ 2 h 149"/>
                <a:gd name="T34" fmla="*/ 1 w 138"/>
                <a:gd name="T35" fmla="*/ 2 h 149"/>
                <a:gd name="T36" fmla="*/ 1 w 138"/>
                <a:gd name="T37" fmla="*/ 2 h 149"/>
                <a:gd name="T38" fmla="*/ 1 w 138"/>
                <a:gd name="T39" fmla="*/ 2 h 149"/>
                <a:gd name="T40" fmla="*/ 1 w 138"/>
                <a:gd name="T41" fmla="*/ 2 h 149"/>
                <a:gd name="T42" fmla="*/ 1 w 138"/>
                <a:gd name="T43" fmla="*/ 2 h 149"/>
                <a:gd name="T44" fmla="*/ 1 w 138"/>
                <a:gd name="T45" fmla="*/ 2 h 149"/>
                <a:gd name="T46" fmla="*/ 1 w 138"/>
                <a:gd name="T47" fmla="*/ 2 h 149"/>
                <a:gd name="T48" fmla="*/ 1 w 138"/>
                <a:gd name="T49" fmla="*/ 2 h 149"/>
                <a:gd name="T50" fmla="*/ 0 w 138"/>
                <a:gd name="T51" fmla="*/ 2 h 149"/>
                <a:gd name="T52" fmla="*/ 0 w 138"/>
                <a:gd name="T53" fmla="*/ 2 h 149"/>
                <a:gd name="T54" fmla="*/ 0 w 138"/>
                <a:gd name="T55" fmla="*/ 2 h 149"/>
                <a:gd name="T56" fmla="*/ 0 w 138"/>
                <a:gd name="T57" fmla="*/ 2 h 149"/>
                <a:gd name="T58" fmla="*/ 0 w 138"/>
                <a:gd name="T59" fmla="*/ 2 h 149"/>
                <a:gd name="T60" fmla="*/ 0 w 138"/>
                <a:gd name="T61" fmla="*/ 2 h 149"/>
                <a:gd name="T62" fmla="*/ 0 w 138"/>
                <a:gd name="T63" fmla="*/ 2 h 149"/>
                <a:gd name="T64" fmla="*/ 0 w 138"/>
                <a:gd name="T65" fmla="*/ 2 h 149"/>
                <a:gd name="T66" fmla="*/ 0 w 138"/>
                <a:gd name="T67" fmla="*/ 2 h 149"/>
                <a:gd name="T68" fmla="*/ 0 w 138"/>
                <a:gd name="T69" fmla="*/ 2 h 149"/>
                <a:gd name="T70" fmla="*/ 0 w 138"/>
                <a:gd name="T71" fmla="*/ 1 h 149"/>
                <a:gd name="T72" fmla="*/ 0 w 138"/>
                <a:gd name="T73" fmla="*/ 1 h 149"/>
                <a:gd name="T74" fmla="*/ 0 w 138"/>
                <a:gd name="T75" fmla="*/ 0 h 149"/>
                <a:gd name="T76" fmla="*/ 0 w 138"/>
                <a:gd name="T77" fmla="*/ 0 h 149"/>
                <a:gd name="T78" fmla="*/ 0 w 138"/>
                <a:gd name="T79" fmla="*/ 0 h 149"/>
                <a:gd name="T80" fmla="*/ 0 w 138"/>
                <a:gd name="T81" fmla="*/ 0 h 149"/>
                <a:gd name="T82" fmla="*/ 0 w 138"/>
                <a:gd name="T83" fmla="*/ 0 h 149"/>
                <a:gd name="T84" fmla="*/ 0 w 138"/>
                <a:gd name="T85" fmla="*/ 0 h 149"/>
                <a:gd name="T86" fmla="*/ 0 w 138"/>
                <a:gd name="T87" fmla="*/ 0 h 149"/>
                <a:gd name="T88" fmla="*/ 0 w 138"/>
                <a:gd name="T89" fmla="*/ 0 h 149"/>
                <a:gd name="T90" fmla="*/ 0 w 138"/>
                <a:gd name="T91" fmla="*/ 0 h 149"/>
                <a:gd name="T92" fmla="*/ 0 w 138"/>
                <a:gd name="T93" fmla="*/ 0 h 149"/>
                <a:gd name="T94" fmla="*/ 0 w 138"/>
                <a:gd name="T95" fmla="*/ 0 h 149"/>
                <a:gd name="T96" fmla="*/ 0 w 138"/>
                <a:gd name="T97" fmla="*/ 0 h 149"/>
                <a:gd name="T98" fmla="*/ 0 w 138"/>
                <a:gd name="T99" fmla="*/ 0 h 149"/>
                <a:gd name="T100" fmla="*/ 2 w 138"/>
                <a:gd name="T101" fmla="*/ 0 h 149"/>
                <a:gd name="T102" fmla="*/ 2 w 138"/>
                <a:gd name="T103" fmla="*/ 0 h 14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38"/>
                <a:gd name="T157" fmla="*/ 0 h 149"/>
                <a:gd name="T158" fmla="*/ 138 w 138"/>
                <a:gd name="T159" fmla="*/ 149 h 14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38" h="149">
                  <a:moveTo>
                    <a:pt x="129" y="8"/>
                  </a:moveTo>
                  <a:lnTo>
                    <a:pt x="138" y="48"/>
                  </a:lnTo>
                  <a:lnTo>
                    <a:pt x="132" y="50"/>
                  </a:lnTo>
                  <a:lnTo>
                    <a:pt x="129" y="45"/>
                  </a:lnTo>
                  <a:lnTo>
                    <a:pt x="126" y="40"/>
                  </a:lnTo>
                  <a:lnTo>
                    <a:pt x="122" y="35"/>
                  </a:lnTo>
                  <a:lnTo>
                    <a:pt x="118" y="30"/>
                  </a:lnTo>
                  <a:lnTo>
                    <a:pt x="114" y="25"/>
                  </a:lnTo>
                  <a:lnTo>
                    <a:pt x="109" y="22"/>
                  </a:lnTo>
                  <a:lnTo>
                    <a:pt x="104" y="17"/>
                  </a:lnTo>
                  <a:lnTo>
                    <a:pt x="99" y="14"/>
                  </a:lnTo>
                  <a:lnTo>
                    <a:pt x="93" y="12"/>
                  </a:lnTo>
                  <a:lnTo>
                    <a:pt x="88" y="11"/>
                  </a:lnTo>
                  <a:lnTo>
                    <a:pt x="80" y="123"/>
                  </a:lnTo>
                  <a:lnTo>
                    <a:pt x="80" y="127"/>
                  </a:lnTo>
                  <a:lnTo>
                    <a:pt x="80" y="131"/>
                  </a:lnTo>
                  <a:lnTo>
                    <a:pt x="81" y="133"/>
                  </a:lnTo>
                  <a:lnTo>
                    <a:pt x="81" y="137"/>
                  </a:lnTo>
                  <a:lnTo>
                    <a:pt x="84" y="139"/>
                  </a:lnTo>
                  <a:lnTo>
                    <a:pt x="86" y="140"/>
                  </a:lnTo>
                  <a:lnTo>
                    <a:pt x="88" y="141"/>
                  </a:lnTo>
                  <a:lnTo>
                    <a:pt x="91" y="142"/>
                  </a:lnTo>
                  <a:lnTo>
                    <a:pt x="94" y="143"/>
                  </a:lnTo>
                  <a:lnTo>
                    <a:pt x="99" y="144"/>
                  </a:lnTo>
                  <a:lnTo>
                    <a:pt x="99" y="149"/>
                  </a:lnTo>
                  <a:lnTo>
                    <a:pt x="28" y="146"/>
                  </a:lnTo>
                  <a:lnTo>
                    <a:pt x="28" y="139"/>
                  </a:lnTo>
                  <a:lnTo>
                    <a:pt x="32" y="139"/>
                  </a:lnTo>
                  <a:lnTo>
                    <a:pt x="35" y="139"/>
                  </a:lnTo>
                  <a:lnTo>
                    <a:pt x="38" y="138"/>
                  </a:lnTo>
                  <a:lnTo>
                    <a:pt x="40" y="138"/>
                  </a:lnTo>
                  <a:lnTo>
                    <a:pt x="42" y="136"/>
                  </a:lnTo>
                  <a:lnTo>
                    <a:pt x="45" y="134"/>
                  </a:lnTo>
                  <a:lnTo>
                    <a:pt x="46" y="132"/>
                  </a:lnTo>
                  <a:lnTo>
                    <a:pt x="48" y="129"/>
                  </a:lnTo>
                  <a:lnTo>
                    <a:pt x="48" y="127"/>
                  </a:lnTo>
                  <a:lnTo>
                    <a:pt x="49" y="123"/>
                  </a:lnTo>
                  <a:lnTo>
                    <a:pt x="54" y="11"/>
                  </a:lnTo>
                  <a:lnTo>
                    <a:pt x="49" y="12"/>
                  </a:lnTo>
                  <a:lnTo>
                    <a:pt x="44" y="13"/>
                  </a:lnTo>
                  <a:lnTo>
                    <a:pt x="38" y="14"/>
                  </a:lnTo>
                  <a:lnTo>
                    <a:pt x="33" y="17"/>
                  </a:lnTo>
                  <a:lnTo>
                    <a:pt x="28" y="20"/>
                  </a:lnTo>
                  <a:lnTo>
                    <a:pt x="24" y="24"/>
                  </a:lnTo>
                  <a:lnTo>
                    <a:pt x="20" y="27"/>
                  </a:lnTo>
                  <a:lnTo>
                    <a:pt x="15" y="32"/>
                  </a:lnTo>
                  <a:lnTo>
                    <a:pt x="11" y="36"/>
                  </a:lnTo>
                  <a:lnTo>
                    <a:pt x="8" y="39"/>
                  </a:lnTo>
                  <a:lnTo>
                    <a:pt x="0" y="37"/>
                  </a:lnTo>
                  <a:lnTo>
                    <a:pt x="12" y="0"/>
                  </a:lnTo>
                  <a:lnTo>
                    <a:pt x="130" y="9"/>
                  </a:lnTo>
                </a:path>
              </a:pathLst>
            </a:custGeom>
            <a:noFill/>
            <a:ln w="3175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15" name="Freeform 1191"/>
            <p:cNvSpPr>
              <a:spLocks/>
            </p:cNvSpPr>
            <p:nvPr/>
          </p:nvSpPr>
          <p:spPr bwMode="auto">
            <a:xfrm>
              <a:off x="4022" y="2666"/>
              <a:ext cx="73" cy="77"/>
            </a:xfrm>
            <a:custGeom>
              <a:avLst/>
              <a:gdLst>
                <a:gd name="T0" fmla="*/ 1 w 146"/>
                <a:gd name="T1" fmla="*/ 3 h 153"/>
                <a:gd name="T2" fmla="*/ 1 w 146"/>
                <a:gd name="T3" fmla="*/ 3 h 153"/>
                <a:gd name="T4" fmla="*/ 1 w 146"/>
                <a:gd name="T5" fmla="*/ 2 h 153"/>
                <a:gd name="T6" fmla="*/ 1 w 146"/>
                <a:gd name="T7" fmla="*/ 2 h 153"/>
                <a:gd name="T8" fmla="*/ 1 w 146"/>
                <a:gd name="T9" fmla="*/ 2 h 153"/>
                <a:gd name="T10" fmla="*/ 1 w 146"/>
                <a:gd name="T11" fmla="*/ 1 h 153"/>
                <a:gd name="T12" fmla="*/ 1 w 146"/>
                <a:gd name="T13" fmla="*/ 1 h 153"/>
                <a:gd name="T14" fmla="*/ 1 w 146"/>
                <a:gd name="T15" fmla="*/ 1 h 153"/>
                <a:gd name="T16" fmla="*/ 1 w 146"/>
                <a:gd name="T17" fmla="*/ 1 h 153"/>
                <a:gd name="T18" fmla="*/ 1 w 146"/>
                <a:gd name="T19" fmla="*/ 1 h 153"/>
                <a:gd name="T20" fmla="*/ 1 w 146"/>
                <a:gd name="T21" fmla="*/ 1 h 153"/>
                <a:gd name="T22" fmla="*/ 1 w 146"/>
                <a:gd name="T23" fmla="*/ 1 h 153"/>
                <a:gd name="T24" fmla="*/ 1 w 146"/>
                <a:gd name="T25" fmla="*/ 1 h 153"/>
                <a:gd name="T26" fmla="*/ 1 w 146"/>
                <a:gd name="T27" fmla="*/ 1 h 153"/>
                <a:gd name="T28" fmla="*/ 1 w 146"/>
                <a:gd name="T29" fmla="*/ 2 h 153"/>
                <a:gd name="T30" fmla="*/ 1 w 146"/>
                <a:gd name="T31" fmla="*/ 2 h 153"/>
                <a:gd name="T32" fmla="*/ 1 w 146"/>
                <a:gd name="T33" fmla="*/ 2 h 153"/>
                <a:gd name="T34" fmla="*/ 1 w 146"/>
                <a:gd name="T35" fmla="*/ 2 h 153"/>
                <a:gd name="T36" fmla="*/ 1 w 146"/>
                <a:gd name="T37" fmla="*/ 3 h 153"/>
                <a:gd name="T38" fmla="*/ 1 w 146"/>
                <a:gd name="T39" fmla="*/ 3 h 153"/>
                <a:gd name="T40" fmla="*/ 1 w 146"/>
                <a:gd name="T41" fmla="*/ 3 h 153"/>
                <a:gd name="T42" fmla="*/ 1 w 146"/>
                <a:gd name="T43" fmla="*/ 3 h 153"/>
                <a:gd name="T44" fmla="*/ 1 w 146"/>
                <a:gd name="T45" fmla="*/ 3 h 153"/>
                <a:gd name="T46" fmla="*/ 1 w 146"/>
                <a:gd name="T47" fmla="*/ 3 h 153"/>
                <a:gd name="T48" fmla="*/ 2 w 146"/>
                <a:gd name="T49" fmla="*/ 2 h 153"/>
                <a:gd name="T50" fmla="*/ 2 w 146"/>
                <a:gd name="T51" fmla="*/ 2 h 153"/>
                <a:gd name="T52" fmla="*/ 2 w 146"/>
                <a:gd name="T53" fmla="*/ 2 h 153"/>
                <a:gd name="T54" fmla="*/ 2 w 146"/>
                <a:gd name="T55" fmla="*/ 1 h 153"/>
                <a:gd name="T56" fmla="*/ 2 w 146"/>
                <a:gd name="T57" fmla="*/ 1 h 153"/>
                <a:gd name="T58" fmla="*/ 1 w 146"/>
                <a:gd name="T59" fmla="*/ 1 h 153"/>
                <a:gd name="T60" fmla="*/ 1 w 146"/>
                <a:gd name="T61" fmla="*/ 1 h 153"/>
                <a:gd name="T62" fmla="*/ 1 w 146"/>
                <a:gd name="T63" fmla="*/ 0 h 153"/>
                <a:gd name="T64" fmla="*/ 1 w 146"/>
                <a:gd name="T65" fmla="*/ 1 h 153"/>
                <a:gd name="T66" fmla="*/ 1 w 146"/>
                <a:gd name="T67" fmla="*/ 1 h 153"/>
                <a:gd name="T68" fmla="*/ 1 w 146"/>
                <a:gd name="T69" fmla="*/ 1 h 153"/>
                <a:gd name="T70" fmla="*/ 1 w 146"/>
                <a:gd name="T71" fmla="*/ 1 h 153"/>
                <a:gd name="T72" fmla="*/ 0 w 146"/>
                <a:gd name="T73" fmla="*/ 2 h 153"/>
                <a:gd name="T74" fmla="*/ 1 w 146"/>
                <a:gd name="T75" fmla="*/ 2 h 153"/>
                <a:gd name="T76" fmla="*/ 1 w 146"/>
                <a:gd name="T77" fmla="*/ 2 h 153"/>
                <a:gd name="T78" fmla="*/ 1 w 146"/>
                <a:gd name="T79" fmla="*/ 3 h 153"/>
                <a:gd name="T80" fmla="*/ 1 w 146"/>
                <a:gd name="T81" fmla="*/ 3 h 153"/>
                <a:gd name="T82" fmla="*/ 1 w 146"/>
                <a:gd name="T83" fmla="*/ 3 h 15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6"/>
                <a:gd name="T127" fmla="*/ 0 h 153"/>
                <a:gd name="T128" fmla="*/ 146 w 146"/>
                <a:gd name="T129" fmla="*/ 153 h 15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6" h="153">
                  <a:moveTo>
                    <a:pt x="52" y="142"/>
                  </a:moveTo>
                  <a:lnTo>
                    <a:pt x="47" y="141"/>
                  </a:lnTo>
                  <a:lnTo>
                    <a:pt x="42" y="138"/>
                  </a:lnTo>
                  <a:lnTo>
                    <a:pt x="38" y="133"/>
                  </a:lnTo>
                  <a:lnTo>
                    <a:pt x="35" y="127"/>
                  </a:lnTo>
                  <a:lnTo>
                    <a:pt x="32" y="121"/>
                  </a:lnTo>
                  <a:lnTo>
                    <a:pt x="31" y="113"/>
                  </a:lnTo>
                  <a:lnTo>
                    <a:pt x="30" y="103"/>
                  </a:lnTo>
                  <a:lnTo>
                    <a:pt x="31" y="94"/>
                  </a:lnTo>
                  <a:lnTo>
                    <a:pt x="34" y="82"/>
                  </a:lnTo>
                  <a:lnTo>
                    <a:pt x="37" y="68"/>
                  </a:lnTo>
                  <a:lnTo>
                    <a:pt x="40" y="55"/>
                  </a:lnTo>
                  <a:lnTo>
                    <a:pt x="44" y="44"/>
                  </a:lnTo>
                  <a:lnTo>
                    <a:pt x="50" y="34"/>
                  </a:lnTo>
                  <a:lnTo>
                    <a:pt x="55" y="26"/>
                  </a:lnTo>
                  <a:lnTo>
                    <a:pt x="61" y="20"/>
                  </a:lnTo>
                  <a:lnTo>
                    <a:pt x="66" y="16"/>
                  </a:lnTo>
                  <a:lnTo>
                    <a:pt x="71" y="12"/>
                  </a:lnTo>
                  <a:lnTo>
                    <a:pt x="78" y="10"/>
                  </a:lnTo>
                  <a:lnTo>
                    <a:pt x="84" y="10"/>
                  </a:lnTo>
                  <a:lnTo>
                    <a:pt x="91" y="10"/>
                  </a:lnTo>
                  <a:lnTo>
                    <a:pt x="96" y="13"/>
                  </a:lnTo>
                  <a:lnTo>
                    <a:pt x="102" y="17"/>
                  </a:lnTo>
                  <a:lnTo>
                    <a:pt x="106" y="21"/>
                  </a:lnTo>
                  <a:lnTo>
                    <a:pt x="109" y="26"/>
                  </a:lnTo>
                  <a:lnTo>
                    <a:pt x="113" y="33"/>
                  </a:lnTo>
                  <a:lnTo>
                    <a:pt x="114" y="40"/>
                  </a:lnTo>
                  <a:lnTo>
                    <a:pt x="115" y="49"/>
                  </a:lnTo>
                  <a:lnTo>
                    <a:pt x="114" y="60"/>
                  </a:lnTo>
                  <a:lnTo>
                    <a:pt x="113" y="72"/>
                  </a:lnTo>
                  <a:lnTo>
                    <a:pt x="109" y="86"/>
                  </a:lnTo>
                  <a:lnTo>
                    <a:pt x="107" y="95"/>
                  </a:lnTo>
                  <a:lnTo>
                    <a:pt x="104" y="103"/>
                  </a:lnTo>
                  <a:lnTo>
                    <a:pt x="101" y="112"/>
                  </a:lnTo>
                  <a:lnTo>
                    <a:pt x="96" y="120"/>
                  </a:lnTo>
                  <a:lnTo>
                    <a:pt x="91" y="127"/>
                  </a:lnTo>
                  <a:lnTo>
                    <a:pt x="86" y="135"/>
                  </a:lnTo>
                  <a:lnTo>
                    <a:pt x="79" y="139"/>
                  </a:lnTo>
                  <a:lnTo>
                    <a:pt x="71" y="143"/>
                  </a:lnTo>
                  <a:lnTo>
                    <a:pt x="62" y="144"/>
                  </a:lnTo>
                  <a:lnTo>
                    <a:pt x="52" y="143"/>
                  </a:lnTo>
                  <a:lnTo>
                    <a:pt x="52" y="151"/>
                  </a:lnTo>
                  <a:lnTo>
                    <a:pt x="65" y="153"/>
                  </a:lnTo>
                  <a:lnTo>
                    <a:pt x="77" y="153"/>
                  </a:lnTo>
                  <a:lnTo>
                    <a:pt x="89" y="151"/>
                  </a:lnTo>
                  <a:lnTo>
                    <a:pt x="100" y="147"/>
                  </a:lnTo>
                  <a:lnTo>
                    <a:pt x="109" y="141"/>
                  </a:lnTo>
                  <a:lnTo>
                    <a:pt x="119" y="134"/>
                  </a:lnTo>
                  <a:lnTo>
                    <a:pt x="127" y="125"/>
                  </a:lnTo>
                  <a:lnTo>
                    <a:pt x="133" y="115"/>
                  </a:lnTo>
                  <a:lnTo>
                    <a:pt x="139" y="105"/>
                  </a:lnTo>
                  <a:lnTo>
                    <a:pt x="143" y="94"/>
                  </a:lnTo>
                  <a:lnTo>
                    <a:pt x="145" y="82"/>
                  </a:lnTo>
                  <a:lnTo>
                    <a:pt x="146" y="70"/>
                  </a:lnTo>
                  <a:lnTo>
                    <a:pt x="144" y="58"/>
                  </a:lnTo>
                  <a:lnTo>
                    <a:pt x="142" y="47"/>
                  </a:lnTo>
                  <a:lnTo>
                    <a:pt x="138" y="37"/>
                  </a:lnTo>
                  <a:lnTo>
                    <a:pt x="131" y="29"/>
                  </a:lnTo>
                  <a:lnTo>
                    <a:pt x="123" y="20"/>
                  </a:lnTo>
                  <a:lnTo>
                    <a:pt x="114" y="13"/>
                  </a:lnTo>
                  <a:lnTo>
                    <a:pt x="103" y="7"/>
                  </a:lnTo>
                  <a:lnTo>
                    <a:pt x="91" y="3"/>
                  </a:lnTo>
                  <a:lnTo>
                    <a:pt x="79" y="0"/>
                  </a:lnTo>
                  <a:lnTo>
                    <a:pt x="67" y="0"/>
                  </a:lnTo>
                  <a:lnTo>
                    <a:pt x="55" y="3"/>
                  </a:lnTo>
                  <a:lnTo>
                    <a:pt x="45" y="7"/>
                  </a:lnTo>
                  <a:lnTo>
                    <a:pt x="36" y="12"/>
                  </a:lnTo>
                  <a:lnTo>
                    <a:pt x="27" y="20"/>
                  </a:lnTo>
                  <a:lnTo>
                    <a:pt x="18" y="27"/>
                  </a:lnTo>
                  <a:lnTo>
                    <a:pt x="12" y="37"/>
                  </a:lnTo>
                  <a:lnTo>
                    <a:pt x="6" y="48"/>
                  </a:lnTo>
                  <a:lnTo>
                    <a:pt x="2" y="60"/>
                  </a:lnTo>
                  <a:lnTo>
                    <a:pt x="0" y="73"/>
                  </a:lnTo>
                  <a:lnTo>
                    <a:pt x="0" y="85"/>
                  </a:lnTo>
                  <a:lnTo>
                    <a:pt x="1" y="96"/>
                  </a:lnTo>
                  <a:lnTo>
                    <a:pt x="3" y="107"/>
                  </a:lnTo>
                  <a:lnTo>
                    <a:pt x="8" y="116"/>
                  </a:lnTo>
                  <a:lnTo>
                    <a:pt x="14" y="126"/>
                  </a:lnTo>
                  <a:lnTo>
                    <a:pt x="22" y="134"/>
                  </a:lnTo>
                  <a:lnTo>
                    <a:pt x="30" y="141"/>
                  </a:lnTo>
                  <a:lnTo>
                    <a:pt x="40" y="147"/>
                  </a:lnTo>
                  <a:lnTo>
                    <a:pt x="52" y="151"/>
                  </a:lnTo>
                  <a:lnTo>
                    <a:pt x="52" y="143"/>
                  </a:lnTo>
                  <a:lnTo>
                    <a:pt x="52" y="142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16" name="Freeform 1192"/>
            <p:cNvSpPr>
              <a:spLocks/>
            </p:cNvSpPr>
            <p:nvPr/>
          </p:nvSpPr>
          <p:spPr bwMode="auto">
            <a:xfrm>
              <a:off x="4022" y="2666"/>
              <a:ext cx="73" cy="77"/>
            </a:xfrm>
            <a:custGeom>
              <a:avLst/>
              <a:gdLst>
                <a:gd name="T0" fmla="*/ 1 w 146"/>
                <a:gd name="T1" fmla="*/ 3 h 153"/>
                <a:gd name="T2" fmla="*/ 1 w 146"/>
                <a:gd name="T3" fmla="*/ 3 h 153"/>
                <a:gd name="T4" fmla="*/ 1 w 146"/>
                <a:gd name="T5" fmla="*/ 2 h 153"/>
                <a:gd name="T6" fmla="*/ 1 w 146"/>
                <a:gd name="T7" fmla="*/ 2 h 153"/>
                <a:gd name="T8" fmla="*/ 1 w 146"/>
                <a:gd name="T9" fmla="*/ 2 h 153"/>
                <a:gd name="T10" fmla="*/ 1 w 146"/>
                <a:gd name="T11" fmla="*/ 1 h 153"/>
                <a:gd name="T12" fmla="*/ 1 w 146"/>
                <a:gd name="T13" fmla="*/ 1 h 153"/>
                <a:gd name="T14" fmla="*/ 1 w 146"/>
                <a:gd name="T15" fmla="*/ 1 h 153"/>
                <a:gd name="T16" fmla="*/ 1 w 146"/>
                <a:gd name="T17" fmla="*/ 1 h 153"/>
                <a:gd name="T18" fmla="*/ 1 w 146"/>
                <a:gd name="T19" fmla="*/ 1 h 153"/>
                <a:gd name="T20" fmla="*/ 1 w 146"/>
                <a:gd name="T21" fmla="*/ 1 h 153"/>
                <a:gd name="T22" fmla="*/ 1 w 146"/>
                <a:gd name="T23" fmla="*/ 1 h 153"/>
                <a:gd name="T24" fmla="*/ 1 w 146"/>
                <a:gd name="T25" fmla="*/ 1 h 153"/>
                <a:gd name="T26" fmla="*/ 1 w 146"/>
                <a:gd name="T27" fmla="*/ 1 h 153"/>
                <a:gd name="T28" fmla="*/ 1 w 146"/>
                <a:gd name="T29" fmla="*/ 2 h 153"/>
                <a:gd name="T30" fmla="*/ 1 w 146"/>
                <a:gd name="T31" fmla="*/ 2 h 153"/>
                <a:gd name="T32" fmla="*/ 1 w 146"/>
                <a:gd name="T33" fmla="*/ 2 h 153"/>
                <a:gd name="T34" fmla="*/ 1 w 146"/>
                <a:gd name="T35" fmla="*/ 2 h 153"/>
                <a:gd name="T36" fmla="*/ 1 w 146"/>
                <a:gd name="T37" fmla="*/ 3 h 153"/>
                <a:gd name="T38" fmla="*/ 1 w 146"/>
                <a:gd name="T39" fmla="*/ 3 h 153"/>
                <a:gd name="T40" fmla="*/ 1 w 146"/>
                <a:gd name="T41" fmla="*/ 3 h 153"/>
                <a:gd name="T42" fmla="*/ 1 w 146"/>
                <a:gd name="T43" fmla="*/ 3 h 153"/>
                <a:gd name="T44" fmla="*/ 1 w 146"/>
                <a:gd name="T45" fmla="*/ 3 h 153"/>
                <a:gd name="T46" fmla="*/ 1 w 146"/>
                <a:gd name="T47" fmla="*/ 3 h 153"/>
                <a:gd name="T48" fmla="*/ 2 w 146"/>
                <a:gd name="T49" fmla="*/ 2 h 153"/>
                <a:gd name="T50" fmla="*/ 2 w 146"/>
                <a:gd name="T51" fmla="*/ 2 h 153"/>
                <a:gd name="T52" fmla="*/ 2 w 146"/>
                <a:gd name="T53" fmla="*/ 2 h 153"/>
                <a:gd name="T54" fmla="*/ 2 w 146"/>
                <a:gd name="T55" fmla="*/ 1 h 153"/>
                <a:gd name="T56" fmla="*/ 2 w 146"/>
                <a:gd name="T57" fmla="*/ 1 h 153"/>
                <a:gd name="T58" fmla="*/ 1 w 146"/>
                <a:gd name="T59" fmla="*/ 1 h 153"/>
                <a:gd name="T60" fmla="*/ 1 w 146"/>
                <a:gd name="T61" fmla="*/ 1 h 153"/>
                <a:gd name="T62" fmla="*/ 1 w 146"/>
                <a:gd name="T63" fmla="*/ 0 h 153"/>
                <a:gd name="T64" fmla="*/ 1 w 146"/>
                <a:gd name="T65" fmla="*/ 1 h 153"/>
                <a:gd name="T66" fmla="*/ 1 w 146"/>
                <a:gd name="T67" fmla="*/ 1 h 153"/>
                <a:gd name="T68" fmla="*/ 1 w 146"/>
                <a:gd name="T69" fmla="*/ 1 h 153"/>
                <a:gd name="T70" fmla="*/ 1 w 146"/>
                <a:gd name="T71" fmla="*/ 1 h 153"/>
                <a:gd name="T72" fmla="*/ 0 w 146"/>
                <a:gd name="T73" fmla="*/ 2 h 153"/>
                <a:gd name="T74" fmla="*/ 1 w 146"/>
                <a:gd name="T75" fmla="*/ 2 h 153"/>
                <a:gd name="T76" fmla="*/ 1 w 146"/>
                <a:gd name="T77" fmla="*/ 2 h 153"/>
                <a:gd name="T78" fmla="*/ 1 w 146"/>
                <a:gd name="T79" fmla="*/ 3 h 153"/>
                <a:gd name="T80" fmla="*/ 1 w 146"/>
                <a:gd name="T81" fmla="*/ 3 h 153"/>
                <a:gd name="T82" fmla="*/ 1 w 146"/>
                <a:gd name="T83" fmla="*/ 3 h 15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6"/>
                <a:gd name="T127" fmla="*/ 0 h 153"/>
                <a:gd name="T128" fmla="*/ 146 w 146"/>
                <a:gd name="T129" fmla="*/ 153 h 15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6" h="153">
                  <a:moveTo>
                    <a:pt x="52" y="142"/>
                  </a:moveTo>
                  <a:lnTo>
                    <a:pt x="47" y="141"/>
                  </a:lnTo>
                  <a:lnTo>
                    <a:pt x="42" y="138"/>
                  </a:lnTo>
                  <a:lnTo>
                    <a:pt x="38" y="133"/>
                  </a:lnTo>
                  <a:lnTo>
                    <a:pt x="35" y="127"/>
                  </a:lnTo>
                  <a:lnTo>
                    <a:pt x="32" y="121"/>
                  </a:lnTo>
                  <a:lnTo>
                    <a:pt x="31" y="113"/>
                  </a:lnTo>
                  <a:lnTo>
                    <a:pt x="30" y="103"/>
                  </a:lnTo>
                  <a:lnTo>
                    <a:pt x="31" y="94"/>
                  </a:lnTo>
                  <a:lnTo>
                    <a:pt x="34" y="82"/>
                  </a:lnTo>
                  <a:lnTo>
                    <a:pt x="37" y="68"/>
                  </a:lnTo>
                  <a:lnTo>
                    <a:pt x="40" y="55"/>
                  </a:lnTo>
                  <a:lnTo>
                    <a:pt x="44" y="44"/>
                  </a:lnTo>
                  <a:lnTo>
                    <a:pt x="50" y="34"/>
                  </a:lnTo>
                  <a:lnTo>
                    <a:pt x="55" y="26"/>
                  </a:lnTo>
                  <a:lnTo>
                    <a:pt x="61" y="20"/>
                  </a:lnTo>
                  <a:lnTo>
                    <a:pt x="66" y="16"/>
                  </a:lnTo>
                  <a:lnTo>
                    <a:pt x="71" y="12"/>
                  </a:lnTo>
                  <a:lnTo>
                    <a:pt x="78" y="10"/>
                  </a:lnTo>
                  <a:lnTo>
                    <a:pt x="84" y="10"/>
                  </a:lnTo>
                  <a:lnTo>
                    <a:pt x="91" y="10"/>
                  </a:lnTo>
                  <a:lnTo>
                    <a:pt x="96" y="13"/>
                  </a:lnTo>
                  <a:lnTo>
                    <a:pt x="102" y="17"/>
                  </a:lnTo>
                  <a:lnTo>
                    <a:pt x="106" y="21"/>
                  </a:lnTo>
                  <a:lnTo>
                    <a:pt x="109" y="26"/>
                  </a:lnTo>
                  <a:lnTo>
                    <a:pt x="113" y="33"/>
                  </a:lnTo>
                  <a:lnTo>
                    <a:pt x="114" y="40"/>
                  </a:lnTo>
                  <a:lnTo>
                    <a:pt x="115" y="49"/>
                  </a:lnTo>
                  <a:lnTo>
                    <a:pt x="114" y="60"/>
                  </a:lnTo>
                  <a:lnTo>
                    <a:pt x="113" y="72"/>
                  </a:lnTo>
                  <a:lnTo>
                    <a:pt x="109" y="86"/>
                  </a:lnTo>
                  <a:lnTo>
                    <a:pt x="107" y="95"/>
                  </a:lnTo>
                  <a:lnTo>
                    <a:pt x="104" y="103"/>
                  </a:lnTo>
                  <a:lnTo>
                    <a:pt x="101" y="112"/>
                  </a:lnTo>
                  <a:lnTo>
                    <a:pt x="96" y="120"/>
                  </a:lnTo>
                  <a:lnTo>
                    <a:pt x="91" y="127"/>
                  </a:lnTo>
                  <a:lnTo>
                    <a:pt x="86" y="135"/>
                  </a:lnTo>
                  <a:lnTo>
                    <a:pt x="79" y="139"/>
                  </a:lnTo>
                  <a:lnTo>
                    <a:pt x="71" y="143"/>
                  </a:lnTo>
                  <a:lnTo>
                    <a:pt x="62" y="144"/>
                  </a:lnTo>
                  <a:lnTo>
                    <a:pt x="52" y="143"/>
                  </a:lnTo>
                  <a:lnTo>
                    <a:pt x="52" y="151"/>
                  </a:lnTo>
                  <a:lnTo>
                    <a:pt x="65" y="153"/>
                  </a:lnTo>
                  <a:lnTo>
                    <a:pt x="77" y="153"/>
                  </a:lnTo>
                  <a:lnTo>
                    <a:pt x="89" y="151"/>
                  </a:lnTo>
                  <a:lnTo>
                    <a:pt x="100" y="147"/>
                  </a:lnTo>
                  <a:lnTo>
                    <a:pt x="109" y="141"/>
                  </a:lnTo>
                  <a:lnTo>
                    <a:pt x="119" y="134"/>
                  </a:lnTo>
                  <a:lnTo>
                    <a:pt x="127" y="125"/>
                  </a:lnTo>
                  <a:lnTo>
                    <a:pt x="133" y="115"/>
                  </a:lnTo>
                  <a:lnTo>
                    <a:pt x="139" y="105"/>
                  </a:lnTo>
                  <a:lnTo>
                    <a:pt x="143" y="94"/>
                  </a:lnTo>
                  <a:lnTo>
                    <a:pt x="145" y="82"/>
                  </a:lnTo>
                  <a:lnTo>
                    <a:pt x="146" y="70"/>
                  </a:lnTo>
                  <a:lnTo>
                    <a:pt x="144" y="58"/>
                  </a:lnTo>
                  <a:lnTo>
                    <a:pt x="142" y="47"/>
                  </a:lnTo>
                  <a:lnTo>
                    <a:pt x="138" y="37"/>
                  </a:lnTo>
                  <a:lnTo>
                    <a:pt x="131" y="29"/>
                  </a:lnTo>
                  <a:lnTo>
                    <a:pt x="123" y="20"/>
                  </a:lnTo>
                  <a:lnTo>
                    <a:pt x="114" y="13"/>
                  </a:lnTo>
                  <a:lnTo>
                    <a:pt x="103" y="7"/>
                  </a:lnTo>
                  <a:lnTo>
                    <a:pt x="91" y="3"/>
                  </a:lnTo>
                  <a:lnTo>
                    <a:pt x="79" y="0"/>
                  </a:lnTo>
                  <a:lnTo>
                    <a:pt x="67" y="0"/>
                  </a:lnTo>
                  <a:lnTo>
                    <a:pt x="55" y="3"/>
                  </a:lnTo>
                  <a:lnTo>
                    <a:pt x="45" y="7"/>
                  </a:lnTo>
                  <a:lnTo>
                    <a:pt x="36" y="12"/>
                  </a:lnTo>
                  <a:lnTo>
                    <a:pt x="27" y="20"/>
                  </a:lnTo>
                  <a:lnTo>
                    <a:pt x="18" y="27"/>
                  </a:lnTo>
                  <a:lnTo>
                    <a:pt x="12" y="37"/>
                  </a:lnTo>
                  <a:lnTo>
                    <a:pt x="6" y="48"/>
                  </a:lnTo>
                  <a:lnTo>
                    <a:pt x="2" y="60"/>
                  </a:lnTo>
                  <a:lnTo>
                    <a:pt x="0" y="73"/>
                  </a:lnTo>
                  <a:lnTo>
                    <a:pt x="0" y="85"/>
                  </a:lnTo>
                  <a:lnTo>
                    <a:pt x="1" y="96"/>
                  </a:lnTo>
                  <a:lnTo>
                    <a:pt x="3" y="107"/>
                  </a:lnTo>
                  <a:lnTo>
                    <a:pt x="8" y="116"/>
                  </a:lnTo>
                  <a:lnTo>
                    <a:pt x="14" y="126"/>
                  </a:lnTo>
                  <a:lnTo>
                    <a:pt x="22" y="134"/>
                  </a:lnTo>
                  <a:lnTo>
                    <a:pt x="30" y="141"/>
                  </a:lnTo>
                  <a:lnTo>
                    <a:pt x="40" y="147"/>
                  </a:lnTo>
                  <a:lnTo>
                    <a:pt x="52" y="151"/>
                  </a:lnTo>
                  <a:lnTo>
                    <a:pt x="52" y="143"/>
                  </a:lnTo>
                </a:path>
              </a:pathLst>
            </a:custGeom>
            <a:noFill/>
            <a:ln w="3175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17" name="Freeform 1193"/>
            <p:cNvSpPr>
              <a:spLocks/>
            </p:cNvSpPr>
            <p:nvPr/>
          </p:nvSpPr>
          <p:spPr bwMode="auto">
            <a:xfrm>
              <a:off x="4082" y="2682"/>
              <a:ext cx="82" cy="80"/>
            </a:xfrm>
            <a:custGeom>
              <a:avLst/>
              <a:gdLst>
                <a:gd name="T0" fmla="*/ 1 w 165"/>
                <a:gd name="T1" fmla="*/ 1 h 160"/>
                <a:gd name="T2" fmla="*/ 1 w 165"/>
                <a:gd name="T3" fmla="*/ 1 h 160"/>
                <a:gd name="T4" fmla="*/ 1 w 165"/>
                <a:gd name="T5" fmla="*/ 1 h 160"/>
                <a:gd name="T6" fmla="*/ 1 w 165"/>
                <a:gd name="T7" fmla="*/ 1 h 160"/>
                <a:gd name="T8" fmla="*/ 1 w 165"/>
                <a:gd name="T9" fmla="*/ 1 h 160"/>
                <a:gd name="T10" fmla="*/ 1 w 165"/>
                <a:gd name="T11" fmla="*/ 1 h 160"/>
                <a:gd name="T12" fmla="*/ 1 w 165"/>
                <a:gd name="T13" fmla="*/ 3 h 160"/>
                <a:gd name="T14" fmla="*/ 1 w 165"/>
                <a:gd name="T15" fmla="*/ 1 h 160"/>
                <a:gd name="T16" fmla="*/ 1 w 165"/>
                <a:gd name="T17" fmla="*/ 1 h 160"/>
                <a:gd name="T18" fmla="*/ 1 w 165"/>
                <a:gd name="T19" fmla="*/ 1 h 160"/>
                <a:gd name="T20" fmla="*/ 1 w 165"/>
                <a:gd name="T21" fmla="*/ 1 h 160"/>
                <a:gd name="T22" fmla="*/ 1 w 165"/>
                <a:gd name="T23" fmla="*/ 1 h 160"/>
                <a:gd name="T24" fmla="*/ 1 w 165"/>
                <a:gd name="T25" fmla="*/ 1 h 160"/>
                <a:gd name="T26" fmla="*/ 0 w 165"/>
                <a:gd name="T27" fmla="*/ 3 h 160"/>
                <a:gd name="T28" fmla="*/ 0 w 165"/>
                <a:gd name="T29" fmla="*/ 3 h 160"/>
                <a:gd name="T30" fmla="*/ 0 w 165"/>
                <a:gd name="T31" fmla="*/ 3 h 160"/>
                <a:gd name="T32" fmla="*/ 0 w 165"/>
                <a:gd name="T33" fmla="*/ 3 h 160"/>
                <a:gd name="T34" fmla="*/ 1 w 165"/>
                <a:gd name="T35" fmla="*/ 3 h 160"/>
                <a:gd name="T36" fmla="*/ 1 w 165"/>
                <a:gd name="T37" fmla="*/ 3 h 160"/>
                <a:gd name="T38" fmla="*/ 0 w 165"/>
                <a:gd name="T39" fmla="*/ 1 h 160"/>
                <a:gd name="T40" fmla="*/ 0 w 165"/>
                <a:gd name="T41" fmla="*/ 3 h 160"/>
                <a:gd name="T42" fmla="*/ 0 w 165"/>
                <a:gd name="T43" fmla="*/ 3 h 160"/>
                <a:gd name="T44" fmla="*/ 0 w 165"/>
                <a:gd name="T45" fmla="*/ 3 h 160"/>
                <a:gd name="T46" fmla="*/ 0 w 165"/>
                <a:gd name="T47" fmla="*/ 1 h 160"/>
                <a:gd name="T48" fmla="*/ 0 w 165"/>
                <a:gd name="T49" fmla="*/ 1 h 160"/>
                <a:gd name="T50" fmla="*/ 1 w 165"/>
                <a:gd name="T51" fmla="*/ 1 h 160"/>
                <a:gd name="T52" fmla="*/ 1 w 165"/>
                <a:gd name="T53" fmla="*/ 1 h 160"/>
                <a:gd name="T54" fmla="*/ 1 w 165"/>
                <a:gd name="T55" fmla="*/ 1 h 160"/>
                <a:gd name="T56" fmla="*/ 1 w 165"/>
                <a:gd name="T57" fmla="*/ 1 h 160"/>
                <a:gd name="T58" fmla="*/ 0 w 165"/>
                <a:gd name="T59" fmla="*/ 1 h 160"/>
                <a:gd name="T60" fmla="*/ 0 w 165"/>
                <a:gd name="T61" fmla="*/ 0 h 160"/>
                <a:gd name="T62" fmla="*/ 2 w 165"/>
                <a:gd name="T63" fmla="*/ 1 h 160"/>
                <a:gd name="T64" fmla="*/ 2 w 165"/>
                <a:gd name="T65" fmla="*/ 1 h 160"/>
                <a:gd name="T66" fmla="*/ 2 w 165"/>
                <a:gd name="T67" fmla="*/ 1 h 160"/>
                <a:gd name="T68" fmla="*/ 2 w 165"/>
                <a:gd name="T69" fmla="*/ 1 h 160"/>
                <a:gd name="T70" fmla="*/ 2 w 165"/>
                <a:gd name="T71" fmla="*/ 1 h 160"/>
                <a:gd name="T72" fmla="*/ 1 w 165"/>
                <a:gd name="T73" fmla="*/ 1 h 160"/>
                <a:gd name="T74" fmla="*/ 1 w 165"/>
                <a:gd name="T75" fmla="*/ 1 h 160"/>
                <a:gd name="T76" fmla="*/ 1 w 165"/>
                <a:gd name="T77" fmla="*/ 1 h 160"/>
                <a:gd name="T78" fmla="*/ 1 w 165"/>
                <a:gd name="T79" fmla="*/ 1 h 160"/>
                <a:gd name="T80" fmla="*/ 1 w 165"/>
                <a:gd name="T81" fmla="*/ 1 h 160"/>
                <a:gd name="T82" fmla="*/ 1 w 165"/>
                <a:gd name="T83" fmla="*/ 1 h 160"/>
                <a:gd name="T84" fmla="*/ 1 w 165"/>
                <a:gd name="T85" fmla="*/ 1 h 16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5"/>
                <a:gd name="T130" fmla="*/ 0 h 160"/>
                <a:gd name="T131" fmla="*/ 165 w 165"/>
                <a:gd name="T132" fmla="*/ 160 h 16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5" h="160">
                  <a:moveTo>
                    <a:pt x="78" y="80"/>
                  </a:moveTo>
                  <a:lnTo>
                    <a:pt x="87" y="85"/>
                  </a:lnTo>
                  <a:lnTo>
                    <a:pt x="91" y="86"/>
                  </a:lnTo>
                  <a:lnTo>
                    <a:pt x="95" y="88"/>
                  </a:lnTo>
                  <a:lnTo>
                    <a:pt x="100" y="89"/>
                  </a:lnTo>
                  <a:lnTo>
                    <a:pt x="103" y="89"/>
                  </a:lnTo>
                  <a:lnTo>
                    <a:pt x="106" y="88"/>
                  </a:lnTo>
                  <a:lnTo>
                    <a:pt x="110" y="86"/>
                  </a:lnTo>
                  <a:lnTo>
                    <a:pt x="113" y="84"/>
                  </a:lnTo>
                  <a:lnTo>
                    <a:pt x="116" y="82"/>
                  </a:lnTo>
                  <a:lnTo>
                    <a:pt x="119" y="79"/>
                  </a:lnTo>
                  <a:lnTo>
                    <a:pt x="123" y="75"/>
                  </a:lnTo>
                  <a:lnTo>
                    <a:pt x="128" y="78"/>
                  </a:lnTo>
                  <a:lnTo>
                    <a:pt x="107" y="130"/>
                  </a:lnTo>
                  <a:lnTo>
                    <a:pt x="100" y="126"/>
                  </a:lnTo>
                  <a:lnTo>
                    <a:pt x="101" y="122"/>
                  </a:lnTo>
                  <a:lnTo>
                    <a:pt x="101" y="118"/>
                  </a:lnTo>
                  <a:lnTo>
                    <a:pt x="101" y="113"/>
                  </a:lnTo>
                  <a:lnTo>
                    <a:pt x="101" y="110"/>
                  </a:lnTo>
                  <a:lnTo>
                    <a:pt x="100" y="106"/>
                  </a:lnTo>
                  <a:lnTo>
                    <a:pt x="98" y="104"/>
                  </a:lnTo>
                  <a:lnTo>
                    <a:pt x="94" y="101"/>
                  </a:lnTo>
                  <a:lnTo>
                    <a:pt x="92" y="97"/>
                  </a:lnTo>
                  <a:lnTo>
                    <a:pt x="88" y="95"/>
                  </a:lnTo>
                  <a:lnTo>
                    <a:pt x="84" y="93"/>
                  </a:lnTo>
                  <a:lnTo>
                    <a:pt x="76" y="91"/>
                  </a:lnTo>
                  <a:lnTo>
                    <a:pt x="58" y="130"/>
                  </a:lnTo>
                  <a:lnTo>
                    <a:pt x="56" y="133"/>
                  </a:lnTo>
                  <a:lnTo>
                    <a:pt x="55" y="137"/>
                  </a:lnTo>
                  <a:lnTo>
                    <a:pt x="55" y="139"/>
                  </a:lnTo>
                  <a:lnTo>
                    <a:pt x="55" y="143"/>
                  </a:lnTo>
                  <a:lnTo>
                    <a:pt x="55" y="145"/>
                  </a:lnTo>
                  <a:lnTo>
                    <a:pt x="58" y="147"/>
                  </a:lnTo>
                  <a:lnTo>
                    <a:pt x="59" y="149"/>
                  </a:lnTo>
                  <a:lnTo>
                    <a:pt x="62" y="151"/>
                  </a:lnTo>
                  <a:lnTo>
                    <a:pt x="64" y="154"/>
                  </a:lnTo>
                  <a:lnTo>
                    <a:pt x="68" y="156"/>
                  </a:lnTo>
                  <a:lnTo>
                    <a:pt x="65" y="160"/>
                  </a:lnTo>
                  <a:lnTo>
                    <a:pt x="0" y="132"/>
                  </a:lnTo>
                  <a:lnTo>
                    <a:pt x="3" y="126"/>
                  </a:lnTo>
                  <a:lnTo>
                    <a:pt x="7" y="129"/>
                  </a:lnTo>
                  <a:lnTo>
                    <a:pt x="10" y="130"/>
                  </a:lnTo>
                  <a:lnTo>
                    <a:pt x="13" y="130"/>
                  </a:lnTo>
                  <a:lnTo>
                    <a:pt x="15" y="130"/>
                  </a:lnTo>
                  <a:lnTo>
                    <a:pt x="19" y="130"/>
                  </a:lnTo>
                  <a:lnTo>
                    <a:pt x="20" y="129"/>
                  </a:lnTo>
                  <a:lnTo>
                    <a:pt x="22" y="126"/>
                  </a:lnTo>
                  <a:lnTo>
                    <a:pt x="24" y="124"/>
                  </a:lnTo>
                  <a:lnTo>
                    <a:pt x="25" y="122"/>
                  </a:lnTo>
                  <a:lnTo>
                    <a:pt x="27" y="119"/>
                  </a:lnTo>
                  <a:lnTo>
                    <a:pt x="65" y="30"/>
                  </a:lnTo>
                  <a:lnTo>
                    <a:pt x="67" y="27"/>
                  </a:lnTo>
                  <a:lnTo>
                    <a:pt x="67" y="24"/>
                  </a:lnTo>
                  <a:lnTo>
                    <a:pt x="68" y="20"/>
                  </a:lnTo>
                  <a:lnTo>
                    <a:pt x="67" y="18"/>
                  </a:lnTo>
                  <a:lnTo>
                    <a:pt x="67" y="16"/>
                  </a:lnTo>
                  <a:lnTo>
                    <a:pt x="65" y="14"/>
                  </a:lnTo>
                  <a:lnTo>
                    <a:pt x="64" y="12"/>
                  </a:lnTo>
                  <a:lnTo>
                    <a:pt x="62" y="11"/>
                  </a:lnTo>
                  <a:lnTo>
                    <a:pt x="59" y="8"/>
                  </a:lnTo>
                  <a:lnTo>
                    <a:pt x="55" y="7"/>
                  </a:lnTo>
                  <a:lnTo>
                    <a:pt x="58" y="0"/>
                  </a:lnTo>
                  <a:lnTo>
                    <a:pt x="165" y="46"/>
                  </a:lnTo>
                  <a:lnTo>
                    <a:pt x="159" y="85"/>
                  </a:lnTo>
                  <a:lnTo>
                    <a:pt x="154" y="85"/>
                  </a:lnTo>
                  <a:lnTo>
                    <a:pt x="153" y="79"/>
                  </a:lnTo>
                  <a:lnTo>
                    <a:pt x="150" y="72"/>
                  </a:lnTo>
                  <a:lnTo>
                    <a:pt x="147" y="67"/>
                  </a:lnTo>
                  <a:lnTo>
                    <a:pt x="144" y="60"/>
                  </a:lnTo>
                  <a:lnTo>
                    <a:pt x="141" y="55"/>
                  </a:lnTo>
                  <a:lnTo>
                    <a:pt x="137" y="50"/>
                  </a:lnTo>
                  <a:lnTo>
                    <a:pt x="132" y="45"/>
                  </a:lnTo>
                  <a:lnTo>
                    <a:pt x="127" y="40"/>
                  </a:lnTo>
                  <a:lnTo>
                    <a:pt x="121" y="37"/>
                  </a:lnTo>
                  <a:lnTo>
                    <a:pt x="115" y="33"/>
                  </a:lnTo>
                  <a:lnTo>
                    <a:pt x="112" y="32"/>
                  </a:lnTo>
                  <a:lnTo>
                    <a:pt x="108" y="31"/>
                  </a:lnTo>
                  <a:lnTo>
                    <a:pt x="106" y="31"/>
                  </a:lnTo>
                  <a:lnTo>
                    <a:pt x="104" y="31"/>
                  </a:lnTo>
                  <a:lnTo>
                    <a:pt x="102" y="31"/>
                  </a:lnTo>
                  <a:lnTo>
                    <a:pt x="101" y="32"/>
                  </a:lnTo>
                  <a:lnTo>
                    <a:pt x="99" y="34"/>
                  </a:lnTo>
                  <a:lnTo>
                    <a:pt x="98" y="37"/>
                  </a:lnTo>
                  <a:lnTo>
                    <a:pt x="95" y="40"/>
                  </a:lnTo>
                  <a:lnTo>
                    <a:pt x="94" y="43"/>
                  </a:lnTo>
                  <a:lnTo>
                    <a:pt x="78" y="8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18" name="Freeform 1194"/>
            <p:cNvSpPr>
              <a:spLocks/>
            </p:cNvSpPr>
            <p:nvPr/>
          </p:nvSpPr>
          <p:spPr bwMode="auto">
            <a:xfrm>
              <a:off x="4082" y="2682"/>
              <a:ext cx="82" cy="80"/>
            </a:xfrm>
            <a:custGeom>
              <a:avLst/>
              <a:gdLst>
                <a:gd name="T0" fmla="*/ 1 w 165"/>
                <a:gd name="T1" fmla="*/ 1 h 160"/>
                <a:gd name="T2" fmla="*/ 1 w 165"/>
                <a:gd name="T3" fmla="*/ 1 h 160"/>
                <a:gd name="T4" fmla="*/ 1 w 165"/>
                <a:gd name="T5" fmla="*/ 1 h 160"/>
                <a:gd name="T6" fmla="*/ 1 w 165"/>
                <a:gd name="T7" fmla="*/ 1 h 160"/>
                <a:gd name="T8" fmla="*/ 1 w 165"/>
                <a:gd name="T9" fmla="*/ 1 h 160"/>
                <a:gd name="T10" fmla="*/ 1 w 165"/>
                <a:gd name="T11" fmla="*/ 1 h 160"/>
                <a:gd name="T12" fmla="*/ 1 w 165"/>
                <a:gd name="T13" fmla="*/ 3 h 160"/>
                <a:gd name="T14" fmla="*/ 1 w 165"/>
                <a:gd name="T15" fmla="*/ 1 h 160"/>
                <a:gd name="T16" fmla="*/ 1 w 165"/>
                <a:gd name="T17" fmla="*/ 1 h 160"/>
                <a:gd name="T18" fmla="*/ 1 w 165"/>
                <a:gd name="T19" fmla="*/ 1 h 160"/>
                <a:gd name="T20" fmla="*/ 1 w 165"/>
                <a:gd name="T21" fmla="*/ 1 h 160"/>
                <a:gd name="T22" fmla="*/ 1 w 165"/>
                <a:gd name="T23" fmla="*/ 1 h 160"/>
                <a:gd name="T24" fmla="*/ 1 w 165"/>
                <a:gd name="T25" fmla="*/ 1 h 160"/>
                <a:gd name="T26" fmla="*/ 0 w 165"/>
                <a:gd name="T27" fmla="*/ 3 h 160"/>
                <a:gd name="T28" fmla="*/ 0 w 165"/>
                <a:gd name="T29" fmla="*/ 3 h 160"/>
                <a:gd name="T30" fmla="*/ 0 w 165"/>
                <a:gd name="T31" fmla="*/ 3 h 160"/>
                <a:gd name="T32" fmla="*/ 0 w 165"/>
                <a:gd name="T33" fmla="*/ 3 h 160"/>
                <a:gd name="T34" fmla="*/ 1 w 165"/>
                <a:gd name="T35" fmla="*/ 3 h 160"/>
                <a:gd name="T36" fmla="*/ 1 w 165"/>
                <a:gd name="T37" fmla="*/ 3 h 160"/>
                <a:gd name="T38" fmla="*/ 0 w 165"/>
                <a:gd name="T39" fmla="*/ 1 h 160"/>
                <a:gd name="T40" fmla="*/ 0 w 165"/>
                <a:gd name="T41" fmla="*/ 3 h 160"/>
                <a:gd name="T42" fmla="*/ 0 w 165"/>
                <a:gd name="T43" fmla="*/ 3 h 160"/>
                <a:gd name="T44" fmla="*/ 0 w 165"/>
                <a:gd name="T45" fmla="*/ 3 h 160"/>
                <a:gd name="T46" fmla="*/ 0 w 165"/>
                <a:gd name="T47" fmla="*/ 1 h 160"/>
                <a:gd name="T48" fmla="*/ 0 w 165"/>
                <a:gd name="T49" fmla="*/ 1 h 160"/>
                <a:gd name="T50" fmla="*/ 1 w 165"/>
                <a:gd name="T51" fmla="*/ 1 h 160"/>
                <a:gd name="T52" fmla="*/ 1 w 165"/>
                <a:gd name="T53" fmla="*/ 1 h 160"/>
                <a:gd name="T54" fmla="*/ 1 w 165"/>
                <a:gd name="T55" fmla="*/ 1 h 160"/>
                <a:gd name="T56" fmla="*/ 1 w 165"/>
                <a:gd name="T57" fmla="*/ 1 h 160"/>
                <a:gd name="T58" fmla="*/ 0 w 165"/>
                <a:gd name="T59" fmla="*/ 1 h 160"/>
                <a:gd name="T60" fmla="*/ 0 w 165"/>
                <a:gd name="T61" fmla="*/ 0 h 160"/>
                <a:gd name="T62" fmla="*/ 2 w 165"/>
                <a:gd name="T63" fmla="*/ 1 h 160"/>
                <a:gd name="T64" fmla="*/ 2 w 165"/>
                <a:gd name="T65" fmla="*/ 1 h 160"/>
                <a:gd name="T66" fmla="*/ 2 w 165"/>
                <a:gd name="T67" fmla="*/ 1 h 160"/>
                <a:gd name="T68" fmla="*/ 2 w 165"/>
                <a:gd name="T69" fmla="*/ 1 h 160"/>
                <a:gd name="T70" fmla="*/ 2 w 165"/>
                <a:gd name="T71" fmla="*/ 1 h 160"/>
                <a:gd name="T72" fmla="*/ 1 w 165"/>
                <a:gd name="T73" fmla="*/ 1 h 160"/>
                <a:gd name="T74" fmla="*/ 1 w 165"/>
                <a:gd name="T75" fmla="*/ 1 h 160"/>
                <a:gd name="T76" fmla="*/ 1 w 165"/>
                <a:gd name="T77" fmla="*/ 1 h 160"/>
                <a:gd name="T78" fmla="*/ 1 w 165"/>
                <a:gd name="T79" fmla="*/ 1 h 160"/>
                <a:gd name="T80" fmla="*/ 1 w 165"/>
                <a:gd name="T81" fmla="*/ 1 h 160"/>
                <a:gd name="T82" fmla="*/ 1 w 165"/>
                <a:gd name="T83" fmla="*/ 1 h 160"/>
                <a:gd name="T84" fmla="*/ 1 w 165"/>
                <a:gd name="T85" fmla="*/ 1 h 16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5"/>
                <a:gd name="T130" fmla="*/ 0 h 160"/>
                <a:gd name="T131" fmla="*/ 165 w 165"/>
                <a:gd name="T132" fmla="*/ 160 h 16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5" h="160">
                  <a:moveTo>
                    <a:pt x="78" y="80"/>
                  </a:moveTo>
                  <a:lnTo>
                    <a:pt x="87" y="85"/>
                  </a:lnTo>
                  <a:lnTo>
                    <a:pt x="91" y="86"/>
                  </a:lnTo>
                  <a:lnTo>
                    <a:pt x="95" y="88"/>
                  </a:lnTo>
                  <a:lnTo>
                    <a:pt x="100" y="89"/>
                  </a:lnTo>
                  <a:lnTo>
                    <a:pt x="103" y="89"/>
                  </a:lnTo>
                  <a:lnTo>
                    <a:pt x="106" y="88"/>
                  </a:lnTo>
                  <a:lnTo>
                    <a:pt x="110" y="86"/>
                  </a:lnTo>
                  <a:lnTo>
                    <a:pt x="113" y="84"/>
                  </a:lnTo>
                  <a:lnTo>
                    <a:pt x="116" y="82"/>
                  </a:lnTo>
                  <a:lnTo>
                    <a:pt x="119" y="79"/>
                  </a:lnTo>
                  <a:lnTo>
                    <a:pt x="123" y="75"/>
                  </a:lnTo>
                  <a:lnTo>
                    <a:pt x="128" y="78"/>
                  </a:lnTo>
                  <a:lnTo>
                    <a:pt x="107" y="130"/>
                  </a:lnTo>
                  <a:lnTo>
                    <a:pt x="100" y="126"/>
                  </a:lnTo>
                  <a:lnTo>
                    <a:pt x="101" y="122"/>
                  </a:lnTo>
                  <a:lnTo>
                    <a:pt x="101" y="118"/>
                  </a:lnTo>
                  <a:lnTo>
                    <a:pt x="101" y="113"/>
                  </a:lnTo>
                  <a:lnTo>
                    <a:pt x="101" y="110"/>
                  </a:lnTo>
                  <a:lnTo>
                    <a:pt x="100" y="106"/>
                  </a:lnTo>
                  <a:lnTo>
                    <a:pt x="98" y="104"/>
                  </a:lnTo>
                  <a:lnTo>
                    <a:pt x="94" y="101"/>
                  </a:lnTo>
                  <a:lnTo>
                    <a:pt x="92" y="97"/>
                  </a:lnTo>
                  <a:lnTo>
                    <a:pt x="88" y="95"/>
                  </a:lnTo>
                  <a:lnTo>
                    <a:pt x="84" y="93"/>
                  </a:lnTo>
                  <a:lnTo>
                    <a:pt x="76" y="91"/>
                  </a:lnTo>
                  <a:lnTo>
                    <a:pt x="58" y="130"/>
                  </a:lnTo>
                  <a:lnTo>
                    <a:pt x="56" y="133"/>
                  </a:lnTo>
                  <a:lnTo>
                    <a:pt x="55" y="137"/>
                  </a:lnTo>
                  <a:lnTo>
                    <a:pt x="55" y="139"/>
                  </a:lnTo>
                  <a:lnTo>
                    <a:pt x="55" y="143"/>
                  </a:lnTo>
                  <a:lnTo>
                    <a:pt x="55" y="145"/>
                  </a:lnTo>
                  <a:lnTo>
                    <a:pt x="58" y="147"/>
                  </a:lnTo>
                  <a:lnTo>
                    <a:pt x="59" y="149"/>
                  </a:lnTo>
                  <a:lnTo>
                    <a:pt x="62" y="151"/>
                  </a:lnTo>
                  <a:lnTo>
                    <a:pt x="64" y="154"/>
                  </a:lnTo>
                  <a:lnTo>
                    <a:pt x="68" y="156"/>
                  </a:lnTo>
                  <a:lnTo>
                    <a:pt x="65" y="160"/>
                  </a:lnTo>
                  <a:lnTo>
                    <a:pt x="0" y="132"/>
                  </a:lnTo>
                  <a:lnTo>
                    <a:pt x="3" y="126"/>
                  </a:lnTo>
                  <a:lnTo>
                    <a:pt x="7" y="129"/>
                  </a:lnTo>
                  <a:lnTo>
                    <a:pt x="10" y="130"/>
                  </a:lnTo>
                  <a:lnTo>
                    <a:pt x="13" y="130"/>
                  </a:lnTo>
                  <a:lnTo>
                    <a:pt x="15" y="130"/>
                  </a:lnTo>
                  <a:lnTo>
                    <a:pt x="19" y="130"/>
                  </a:lnTo>
                  <a:lnTo>
                    <a:pt x="20" y="129"/>
                  </a:lnTo>
                  <a:lnTo>
                    <a:pt x="22" y="126"/>
                  </a:lnTo>
                  <a:lnTo>
                    <a:pt x="24" y="124"/>
                  </a:lnTo>
                  <a:lnTo>
                    <a:pt x="25" y="122"/>
                  </a:lnTo>
                  <a:lnTo>
                    <a:pt x="27" y="119"/>
                  </a:lnTo>
                  <a:lnTo>
                    <a:pt x="65" y="30"/>
                  </a:lnTo>
                  <a:lnTo>
                    <a:pt x="67" y="27"/>
                  </a:lnTo>
                  <a:lnTo>
                    <a:pt x="67" y="24"/>
                  </a:lnTo>
                  <a:lnTo>
                    <a:pt x="68" y="20"/>
                  </a:lnTo>
                  <a:lnTo>
                    <a:pt x="67" y="18"/>
                  </a:lnTo>
                  <a:lnTo>
                    <a:pt x="67" y="16"/>
                  </a:lnTo>
                  <a:lnTo>
                    <a:pt x="65" y="14"/>
                  </a:lnTo>
                  <a:lnTo>
                    <a:pt x="64" y="12"/>
                  </a:lnTo>
                  <a:lnTo>
                    <a:pt x="62" y="11"/>
                  </a:lnTo>
                  <a:lnTo>
                    <a:pt x="59" y="8"/>
                  </a:lnTo>
                  <a:lnTo>
                    <a:pt x="55" y="7"/>
                  </a:lnTo>
                  <a:lnTo>
                    <a:pt x="58" y="0"/>
                  </a:lnTo>
                  <a:lnTo>
                    <a:pt x="165" y="46"/>
                  </a:lnTo>
                  <a:lnTo>
                    <a:pt x="159" y="85"/>
                  </a:lnTo>
                  <a:lnTo>
                    <a:pt x="154" y="85"/>
                  </a:lnTo>
                  <a:lnTo>
                    <a:pt x="153" y="79"/>
                  </a:lnTo>
                  <a:lnTo>
                    <a:pt x="150" y="72"/>
                  </a:lnTo>
                  <a:lnTo>
                    <a:pt x="147" y="67"/>
                  </a:lnTo>
                  <a:lnTo>
                    <a:pt x="144" y="60"/>
                  </a:lnTo>
                  <a:lnTo>
                    <a:pt x="141" y="55"/>
                  </a:lnTo>
                  <a:lnTo>
                    <a:pt x="137" y="50"/>
                  </a:lnTo>
                  <a:lnTo>
                    <a:pt x="132" y="45"/>
                  </a:lnTo>
                  <a:lnTo>
                    <a:pt x="127" y="40"/>
                  </a:lnTo>
                  <a:lnTo>
                    <a:pt x="121" y="37"/>
                  </a:lnTo>
                  <a:lnTo>
                    <a:pt x="115" y="33"/>
                  </a:lnTo>
                  <a:lnTo>
                    <a:pt x="112" y="32"/>
                  </a:lnTo>
                  <a:lnTo>
                    <a:pt x="108" y="31"/>
                  </a:lnTo>
                  <a:lnTo>
                    <a:pt x="106" y="31"/>
                  </a:lnTo>
                  <a:lnTo>
                    <a:pt x="104" y="31"/>
                  </a:lnTo>
                  <a:lnTo>
                    <a:pt x="102" y="31"/>
                  </a:lnTo>
                  <a:lnTo>
                    <a:pt x="101" y="32"/>
                  </a:lnTo>
                  <a:lnTo>
                    <a:pt x="99" y="34"/>
                  </a:lnTo>
                  <a:lnTo>
                    <a:pt x="98" y="37"/>
                  </a:lnTo>
                  <a:lnTo>
                    <a:pt x="95" y="40"/>
                  </a:lnTo>
                  <a:lnTo>
                    <a:pt x="94" y="43"/>
                  </a:lnTo>
                  <a:lnTo>
                    <a:pt x="78" y="80"/>
                  </a:lnTo>
                </a:path>
              </a:pathLst>
            </a:custGeom>
            <a:noFill/>
            <a:ln w="3175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19" name="Freeform 1195"/>
            <p:cNvSpPr>
              <a:spLocks/>
            </p:cNvSpPr>
            <p:nvPr/>
          </p:nvSpPr>
          <p:spPr bwMode="auto">
            <a:xfrm>
              <a:off x="4161" y="2726"/>
              <a:ext cx="90" cy="93"/>
            </a:xfrm>
            <a:custGeom>
              <a:avLst/>
              <a:gdLst>
                <a:gd name="T0" fmla="*/ 1 w 179"/>
                <a:gd name="T1" fmla="*/ 1 h 187"/>
                <a:gd name="T2" fmla="*/ 1 w 179"/>
                <a:gd name="T3" fmla="*/ 1 h 187"/>
                <a:gd name="T4" fmla="*/ 1 w 179"/>
                <a:gd name="T5" fmla="*/ 1 h 187"/>
                <a:gd name="T6" fmla="*/ 1 w 179"/>
                <a:gd name="T7" fmla="*/ 1 h 187"/>
                <a:gd name="T8" fmla="*/ 1 w 179"/>
                <a:gd name="T9" fmla="*/ 1 h 187"/>
                <a:gd name="T10" fmla="*/ 2 w 179"/>
                <a:gd name="T11" fmla="*/ 0 h 187"/>
                <a:gd name="T12" fmla="*/ 2 w 179"/>
                <a:gd name="T13" fmla="*/ 0 h 187"/>
                <a:gd name="T14" fmla="*/ 2 w 179"/>
                <a:gd name="T15" fmla="*/ 0 h 187"/>
                <a:gd name="T16" fmla="*/ 2 w 179"/>
                <a:gd name="T17" fmla="*/ 0 h 187"/>
                <a:gd name="T18" fmla="*/ 2 w 179"/>
                <a:gd name="T19" fmla="*/ 0 h 187"/>
                <a:gd name="T20" fmla="*/ 2 w 179"/>
                <a:gd name="T21" fmla="*/ 0 h 187"/>
                <a:gd name="T22" fmla="*/ 3 w 179"/>
                <a:gd name="T23" fmla="*/ 1 h 187"/>
                <a:gd name="T24" fmla="*/ 3 w 179"/>
                <a:gd name="T25" fmla="*/ 1 h 187"/>
                <a:gd name="T26" fmla="*/ 3 w 179"/>
                <a:gd name="T27" fmla="*/ 1 h 187"/>
                <a:gd name="T28" fmla="*/ 3 w 179"/>
                <a:gd name="T29" fmla="*/ 1 h 187"/>
                <a:gd name="T30" fmla="*/ 3 w 179"/>
                <a:gd name="T31" fmla="*/ 1 h 187"/>
                <a:gd name="T32" fmla="*/ 3 w 179"/>
                <a:gd name="T33" fmla="*/ 0 h 187"/>
                <a:gd name="T34" fmla="*/ 3 w 179"/>
                <a:gd name="T35" fmla="*/ 0 h 187"/>
                <a:gd name="T36" fmla="*/ 2 w 179"/>
                <a:gd name="T37" fmla="*/ 0 h 187"/>
                <a:gd name="T38" fmla="*/ 2 w 179"/>
                <a:gd name="T39" fmla="*/ 0 h 187"/>
                <a:gd name="T40" fmla="*/ 2 w 179"/>
                <a:gd name="T41" fmla="*/ 0 h 187"/>
                <a:gd name="T42" fmla="*/ 2 w 179"/>
                <a:gd name="T43" fmla="*/ 0 h 187"/>
                <a:gd name="T44" fmla="*/ 2 w 179"/>
                <a:gd name="T45" fmla="*/ 0 h 187"/>
                <a:gd name="T46" fmla="*/ 2 w 179"/>
                <a:gd name="T47" fmla="*/ 1 h 187"/>
                <a:gd name="T48" fmla="*/ 2 w 179"/>
                <a:gd name="T49" fmla="*/ 1 h 187"/>
                <a:gd name="T50" fmla="*/ 2 w 179"/>
                <a:gd name="T51" fmla="*/ 1 h 187"/>
                <a:gd name="T52" fmla="*/ 2 w 179"/>
                <a:gd name="T53" fmla="*/ 1 h 187"/>
                <a:gd name="T54" fmla="*/ 2 w 179"/>
                <a:gd name="T55" fmla="*/ 1 h 187"/>
                <a:gd name="T56" fmla="*/ 3 w 179"/>
                <a:gd name="T57" fmla="*/ 1 h 187"/>
                <a:gd name="T58" fmla="*/ 2 w 179"/>
                <a:gd name="T59" fmla="*/ 2 h 187"/>
                <a:gd name="T60" fmla="*/ 2 w 179"/>
                <a:gd name="T61" fmla="*/ 2 h 187"/>
                <a:gd name="T62" fmla="*/ 2 w 179"/>
                <a:gd name="T63" fmla="*/ 1 h 187"/>
                <a:gd name="T64" fmla="*/ 2 w 179"/>
                <a:gd name="T65" fmla="*/ 1 h 187"/>
                <a:gd name="T66" fmla="*/ 2 w 179"/>
                <a:gd name="T67" fmla="*/ 1 h 187"/>
                <a:gd name="T68" fmla="*/ 2 w 179"/>
                <a:gd name="T69" fmla="*/ 1 h 187"/>
                <a:gd name="T70" fmla="*/ 2 w 179"/>
                <a:gd name="T71" fmla="*/ 1 h 187"/>
                <a:gd name="T72" fmla="*/ 1 w 179"/>
                <a:gd name="T73" fmla="*/ 2 h 187"/>
                <a:gd name="T74" fmla="*/ 1 w 179"/>
                <a:gd name="T75" fmla="*/ 2 h 187"/>
                <a:gd name="T76" fmla="*/ 1 w 179"/>
                <a:gd name="T77" fmla="*/ 2 h 187"/>
                <a:gd name="T78" fmla="*/ 1 w 179"/>
                <a:gd name="T79" fmla="*/ 2 h 187"/>
                <a:gd name="T80" fmla="*/ 1 w 179"/>
                <a:gd name="T81" fmla="*/ 2 h 187"/>
                <a:gd name="T82" fmla="*/ 2 w 179"/>
                <a:gd name="T83" fmla="*/ 2 h 187"/>
                <a:gd name="T84" fmla="*/ 2 w 179"/>
                <a:gd name="T85" fmla="*/ 2 h 187"/>
                <a:gd name="T86" fmla="*/ 2 w 179"/>
                <a:gd name="T87" fmla="*/ 2 h 187"/>
                <a:gd name="T88" fmla="*/ 2 w 179"/>
                <a:gd name="T89" fmla="*/ 2 h 187"/>
                <a:gd name="T90" fmla="*/ 2 w 179"/>
                <a:gd name="T91" fmla="*/ 2 h 187"/>
                <a:gd name="T92" fmla="*/ 3 w 179"/>
                <a:gd name="T93" fmla="*/ 2 h 187"/>
                <a:gd name="T94" fmla="*/ 0 w 179"/>
                <a:gd name="T95" fmla="*/ 1 h 187"/>
                <a:gd name="T96" fmla="*/ 1 w 179"/>
                <a:gd name="T97" fmla="*/ 1 h 18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79"/>
                <a:gd name="T148" fmla="*/ 0 h 187"/>
                <a:gd name="T149" fmla="*/ 179 w 179"/>
                <a:gd name="T150" fmla="*/ 187 h 18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79" h="187">
                  <a:moveTo>
                    <a:pt x="3" y="113"/>
                  </a:moveTo>
                  <a:lnTo>
                    <a:pt x="7" y="116"/>
                  </a:lnTo>
                  <a:lnTo>
                    <a:pt x="10" y="118"/>
                  </a:lnTo>
                  <a:lnTo>
                    <a:pt x="13" y="119"/>
                  </a:lnTo>
                  <a:lnTo>
                    <a:pt x="16" y="119"/>
                  </a:lnTo>
                  <a:lnTo>
                    <a:pt x="19" y="119"/>
                  </a:lnTo>
                  <a:lnTo>
                    <a:pt x="21" y="119"/>
                  </a:lnTo>
                  <a:lnTo>
                    <a:pt x="23" y="116"/>
                  </a:lnTo>
                  <a:lnTo>
                    <a:pt x="26" y="114"/>
                  </a:lnTo>
                  <a:lnTo>
                    <a:pt x="29" y="112"/>
                  </a:lnTo>
                  <a:lnTo>
                    <a:pt x="32" y="109"/>
                  </a:lnTo>
                  <a:lnTo>
                    <a:pt x="84" y="31"/>
                  </a:lnTo>
                  <a:lnTo>
                    <a:pt x="86" y="28"/>
                  </a:lnTo>
                  <a:lnTo>
                    <a:pt x="88" y="25"/>
                  </a:lnTo>
                  <a:lnTo>
                    <a:pt x="89" y="22"/>
                  </a:lnTo>
                  <a:lnTo>
                    <a:pt x="89" y="20"/>
                  </a:lnTo>
                  <a:lnTo>
                    <a:pt x="89" y="18"/>
                  </a:lnTo>
                  <a:lnTo>
                    <a:pt x="88" y="15"/>
                  </a:lnTo>
                  <a:lnTo>
                    <a:pt x="87" y="13"/>
                  </a:lnTo>
                  <a:lnTo>
                    <a:pt x="85" y="10"/>
                  </a:lnTo>
                  <a:lnTo>
                    <a:pt x="82" y="8"/>
                  </a:lnTo>
                  <a:lnTo>
                    <a:pt x="78" y="5"/>
                  </a:lnTo>
                  <a:lnTo>
                    <a:pt x="84" y="0"/>
                  </a:lnTo>
                  <a:lnTo>
                    <a:pt x="179" y="70"/>
                  </a:lnTo>
                  <a:lnTo>
                    <a:pt x="169" y="107"/>
                  </a:lnTo>
                  <a:lnTo>
                    <a:pt x="164" y="103"/>
                  </a:lnTo>
                  <a:lnTo>
                    <a:pt x="163" y="97"/>
                  </a:lnTo>
                  <a:lnTo>
                    <a:pt x="162" y="92"/>
                  </a:lnTo>
                  <a:lnTo>
                    <a:pt x="161" y="85"/>
                  </a:lnTo>
                  <a:lnTo>
                    <a:pt x="159" y="79"/>
                  </a:lnTo>
                  <a:lnTo>
                    <a:pt x="156" y="72"/>
                  </a:lnTo>
                  <a:lnTo>
                    <a:pt x="153" y="67"/>
                  </a:lnTo>
                  <a:lnTo>
                    <a:pt x="149" y="60"/>
                  </a:lnTo>
                  <a:lnTo>
                    <a:pt x="146" y="56"/>
                  </a:lnTo>
                  <a:lnTo>
                    <a:pt x="140" y="50"/>
                  </a:lnTo>
                  <a:lnTo>
                    <a:pt x="136" y="46"/>
                  </a:lnTo>
                  <a:lnTo>
                    <a:pt x="131" y="44"/>
                  </a:lnTo>
                  <a:lnTo>
                    <a:pt x="128" y="42"/>
                  </a:lnTo>
                  <a:lnTo>
                    <a:pt x="125" y="42"/>
                  </a:lnTo>
                  <a:lnTo>
                    <a:pt x="123" y="41"/>
                  </a:lnTo>
                  <a:lnTo>
                    <a:pt x="120" y="42"/>
                  </a:lnTo>
                  <a:lnTo>
                    <a:pt x="117" y="43"/>
                  </a:lnTo>
                  <a:lnTo>
                    <a:pt x="116" y="45"/>
                  </a:lnTo>
                  <a:lnTo>
                    <a:pt x="114" y="47"/>
                  </a:lnTo>
                  <a:lnTo>
                    <a:pt x="112" y="50"/>
                  </a:lnTo>
                  <a:lnTo>
                    <a:pt x="110" y="55"/>
                  </a:lnTo>
                  <a:lnTo>
                    <a:pt x="86" y="85"/>
                  </a:lnTo>
                  <a:lnTo>
                    <a:pt x="91" y="88"/>
                  </a:lnTo>
                  <a:lnTo>
                    <a:pt x="96" y="90"/>
                  </a:lnTo>
                  <a:lnTo>
                    <a:pt x="100" y="94"/>
                  </a:lnTo>
                  <a:lnTo>
                    <a:pt x="103" y="95"/>
                  </a:lnTo>
                  <a:lnTo>
                    <a:pt x="108" y="96"/>
                  </a:lnTo>
                  <a:lnTo>
                    <a:pt x="111" y="97"/>
                  </a:lnTo>
                  <a:lnTo>
                    <a:pt x="115" y="96"/>
                  </a:lnTo>
                  <a:lnTo>
                    <a:pt x="120" y="96"/>
                  </a:lnTo>
                  <a:lnTo>
                    <a:pt x="123" y="94"/>
                  </a:lnTo>
                  <a:lnTo>
                    <a:pt x="128" y="92"/>
                  </a:lnTo>
                  <a:lnTo>
                    <a:pt x="133" y="88"/>
                  </a:lnTo>
                  <a:lnTo>
                    <a:pt x="138" y="94"/>
                  </a:lnTo>
                  <a:lnTo>
                    <a:pt x="107" y="140"/>
                  </a:lnTo>
                  <a:lnTo>
                    <a:pt x="99" y="135"/>
                  </a:lnTo>
                  <a:lnTo>
                    <a:pt x="101" y="129"/>
                  </a:lnTo>
                  <a:lnTo>
                    <a:pt x="102" y="124"/>
                  </a:lnTo>
                  <a:lnTo>
                    <a:pt x="102" y="120"/>
                  </a:lnTo>
                  <a:lnTo>
                    <a:pt x="102" y="115"/>
                  </a:lnTo>
                  <a:lnTo>
                    <a:pt x="101" y="112"/>
                  </a:lnTo>
                  <a:lnTo>
                    <a:pt x="99" y="108"/>
                  </a:lnTo>
                  <a:lnTo>
                    <a:pt x="97" y="105"/>
                  </a:lnTo>
                  <a:lnTo>
                    <a:pt x="94" y="102"/>
                  </a:lnTo>
                  <a:lnTo>
                    <a:pt x="90" y="99"/>
                  </a:lnTo>
                  <a:lnTo>
                    <a:pt x="86" y="96"/>
                  </a:lnTo>
                  <a:lnTo>
                    <a:pt x="81" y="94"/>
                  </a:lnTo>
                  <a:lnTo>
                    <a:pt x="58" y="127"/>
                  </a:lnTo>
                  <a:lnTo>
                    <a:pt x="56" y="129"/>
                  </a:lnTo>
                  <a:lnTo>
                    <a:pt x="55" y="132"/>
                  </a:lnTo>
                  <a:lnTo>
                    <a:pt x="53" y="135"/>
                  </a:lnTo>
                  <a:lnTo>
                    <a:pt x="52" y="137"/>
                  </a:lnTo>
                  <a:lnTo>
                    <a:pt x="52" y="139"/>
                  </a:lnTo>
                  <a:lnTo>
                    <a:pt x="52" y="141"/>
                  </a:lnTo>
                  <a:lnTo>
                    <a:pt x="53" y="144"/>
                  </a:lnTo>
                  <a:lnTo>
                    <a:pt x="55" y="146"/>
                  </a:lnTo>
                  <a:lnTo>
                    <a:pt x="57" y="148"/>
                  </a:lnTo>
                  <a:lnTo>
                    <a:pt x="60" y="150"/>
                  </a:lnTo>
                  <a:lnTo>
                    <a:pt x="66" y="154"/>
                  </a:lnTo>
                  <a:lnTo>
                    <a:pt x="72" y="158"/>
                  </a:lnTo>
                  <a:lnTo>
                    <a:pt x="79" y="160"/>
                  </a:lnTo>
                  <a:lnTo>
                    <a:pt x="86" y="162"/>
                  </a:lnTo>
                  <a:lnTo>
                    <a:pt x="92" y="163"/>
                  </a:lnTo>
                  <a:lnTo>
                    <a:pt x="100" y="164"/>
                  </a:lnTo>
                  <a:lnTo>
                    <a:pt x="107" y="164"/>
                  </a:lnTo>
                  <a:lnTo>
                    <a:pt x="114" y="163"/>
                  </a:lnTo>
                  <a:lnTo>
                    <a:pt x="121" y="162"/>
                  </a:lnTo>
                  <a:lnTo>
                    <a:pt x="128" y="161"/>
                  </a:lnTo>
                  <a:lnTo>
                    <a:pt x="130" y="166"/>
                  </a:lnTo>
                  <a:lnTo>
                    <a:pt x="99" y="187"/>
                  </a:lnTo>
                  <a:lnTo>
                    <a:pt x="0" y="120"/>
                  </a:lnTo>
                  <a:lnTo>
                    <a:pt x="3" y="114"/>
                  </a:lnTo>
                  <a:lnTo>
                    <a:pt x="3" y="113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20" name="Freeform 1196"/>
            <p:cNvSpPr>
              <a:spLocks/>
            </p:cNvSpPr>
            <p:nvPr/>
          </p:nvSpPr>
          <p:spPr bwMode="auto">
            <a:xfrm>
              <a:off x="4161" y="2726"/>
              <a:ext cx="90" cy="93"/>
            </a:xfrm>
            <a:custGeom>
              <a:avLst/>
              <a:gdLst>
                <a:gd name="T0" fmla="*/ 1 w 179"/>
                <a:gd name="T1" fmla="*/ 1 h 187"/>
                <a:gd name="T2" fmla="*/ 1 w 179"/>
                <a:gd name="T3" fmla="*/ 1 h 187"/>
                <a:gd name="T4" fmla="*/ 1 w 179"/>
                <a:gd name="T5" fmla="*/ 1 h 187"/>
                <a:gd name="T6" fmla="*/ 1 w 179"/>
                <a:gd name="T7" fmla="*/ 1 h 187"/>
                <a:gd name="T8" fmla="*/ 1 w 179"/>
                <a:gd name="T9" fmla="*/ 1 h 187"/>
                <a:gd name="T10" fmla="*/ 2 w 179"/>
                <a:gd name="T11" fmla="*/ 0 h 187"/>
                <a:gd name="T12" fmla="*/ 2 w 179"/>
                <a:gd name="T13" fmla="*/ 0 h 187"/>
                <a:gd name="T14" fmla="*/ 2 w 179"/>
                <a:gd name="T15" fmla="*/ 0 h 187"/>
                <a:gd name="T16" fmla="*/ 2 w 179"/>
                <a:gd name="T17" fmla="*/ 0 h 187"/>
                <a:gd name="T18" fmla="*/ 2 w 179"/>
                <a:gd name="T19" fmla="*/ 0 h 187"/>
                <a:gd name="T20" fmla="*/ 2 w 179"/>
                <a:gd name="T21" fmla="*/ 0 h 187"/>
                <a:gd name="T22" fmla="*/ 3 w 179"/>
                <a:gd name="T23" fmla="*/ 1 h 187"/>
                <a:gd name="T24" fmla="*/ 3 w 179"/>
                <a:gd name="T25" fmla="*/ 1 h 187"/>
                <a:gd name="T26" fmla="*/ 3 w 179"/>
                <a:gd name="T27" fmla="*/ 1 h 187"/>
                <a:gd name="T28" fmla="*/ 3 w 179"/>
                <a:gd name="T29" fmla="*/ 1 h 187"/>
                <a:gd name="T30" fmla="*/ 3 w 179"/>
                <a:gd name="T31" fmla="*/ 1 h 187"/>
                <a:gd name="T32" fmla="*/ 3 w 179"/>
                <a:gd name="T33" fmla="*/ 0 h 187"/>
                <a:gd name="T34" fmla="*/ 3 w 179"/>
                <a:gd name="T35" fmla="*/ 0 h 187"/>
                <a:gd name="T36" fmla="*/ 2 w 179"/>
                <a:gd name="T37" fmla="*/ 0 h 187"/>
                <a:gd name="T38" fmla="*/ 2 w 179"/>
                <a:gd name="T39" fmla="*/ 0 h 187"/>
                <a:gd name="T40" fmla="*/ 2 w 179"/>
                <a:gd name="T41" fmla="*/ 0 h 187"/>
                <a:gd name="T42" fmla="*/ 2 w 179"/>
                <a:gd name="T43" fmla="*/ 0 h 187"/>
                <a:gd name="T44" fmla="*/ 2 w 179"/>
                <a:gd name="T45" fmla="*/ 0 h 187"/>
                <a:gd name="T46" fmla="*/ 2 w 179"/>
                <a:gd name="T47" fmla="*/ 1 h 187"/>
                <a:gd name="T48" fmla="*/ 2 w 179"/>
                <a:gd name="T49" fmla="*/ 1 h 187"/>
                <a:gd name="T50" fmla="*/ 2 w 179"/>
                <a:gd name="T51" fmla="*/ 1 h 187"/>
                <a:gd name="T52" fmla="*/ 2 w 179"/>
                <a:gd name="T53" fmla="*/ 1 h 187"/>
                <a:gd name="T54" fmla="*/ 2 w 179"/>
                <a:gd name="T55" fmla="*/ 1 h 187"/>
                <a:gd name="T56" fmla="*/ 3 w 179"/>
                <a:gd name="T57" fmla="*/ 1 h 187"/>
                <a:gd name="T58" fmla="*/ 2 w 179"/>
                <a:gd name="T59" fmla="*/ 2 h 187"/>
                <a:gd name="T60" fmla="*/ 2 w 179"/>
                <a:gd name="T61" fmla="*/ 2 h 187"/>
                <a:gd name="T62" fmla="*/ 2 w 179"/>
                <a:gd name="T63" fmla="*/ 1 h 187"/>
                <a:gd name="T64" fmla="*/ 2 w 179"/>
                <a:gd name="T65" fmla="*/ 1 h 187"/>
                <a:gd name="T66" fmla="*/ 2 w 179"/>
                <a:gd name="T67" fmla="*/ 1 h 187"/>
                <a:gd name="T68" fmla="*/ 2 w 179"/>
                <a:gd name="T69" fmla="*/ 1 h 187"/>
                <a:gd name="T70" fmla="*/ 2 w 179"/>
                <a:gd name="T71" fmla="*/ 1 h 187"/>
                <a:gd name="T72" fmla="*/ 1 w 179"/>
                <a:gd name="T73" fmla="*/ 2 h 187"/>
                <a:gd name="T74" fmla="*/ 1 w 179"/>
                <a:gd name="T75" fmla="*/ 2 h 187"/>
                <a:gd name="T76" fmla="*/ 1 w 179"/>
                <a:gd name="T77" fmla="*/ 2 h 187"/>
                <a:gd name="T78" fmla="*/ 1 w 179"/>
                <a:gd name="T79" fmla="*/ 2 h 187"/>
                <a:gd name="T80" fmla="*/ 1 w 179"/>
                <a:gd name="T81" fmla="*/ 2 h 187"/>
                <a:gd name="T82" fmla="*/ 2 w 179"/>
                <a:gd name="T83" fmla="*/ 2 h 187"/>
                <a:gd name="T84" fmla="*/ 2 w 179"/>
                <a:gd name="T85" fmla="*/ 2 h 187"/>
                <a:gd name="T86" fmla="*/ 2 w 179"/>
                <a:gd name="T87" fmla="*/ 2 h 187"/>
                <a:gd name="T88" fmla="*/ 2 w 179"/>
                <a:gd name="T89" fmla="*/ 2 h 187"/>
                <a:gd name="T90" fmla="*/ 2 w 179"/>
                <a:gd name="T91" fmla="*/ 2 h 187"/>
                <a:gd name="T92" fmla="*/ 3 w 179"/>
                <a:gd name="T93" fmla="*/ 2 h 187"/>
                <a:gd name="T94" fmla="*/ 0 w 179"/>
                <a:gd name="T95" fmla="*/ 1 h 187"/>
                <a:gd name="T96" fmla="*/ 1 w 179"/>
                <a:gd name="T97" fmla="*/ 1 h 18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79"/>
                <a:gd name="T148" fmla="*/ 0 h 187"/>
                <a:gd name="T149" fmla="*/ 179 w 179"/>
                <a:gd name="T150" fmla="*/ 187 h 18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79" h="187">
                  <a:moveTo>
                    <a:pt x="3" y="113"/>
                  </a:moveTo>
                  <a:lnTo>
                    <a:pt x="7" y="116"/>
                  </a:lnTo>
                  <a:lnTo>
                    <a:pt x="10" y="118"/>
                  </a:lnTo>
                  <a:lnTo>
                    <a:pt x="13" y="119"/>
                  </a:lnTo>
                  <a:lnTo>
                    <a:pt x="16" y="119"/>
                  </a:lnTo>
                  <a:lnTo>
                    <a:pt x="19" y="119"/>
                  </a:lnTo>
                  <a:lnTo>
                    <a:pt x="21" y="119"/>
                  </a:lnTo>
                  <a:lnTo>
                    <a:pt x="23" y="116"/>
                  </a:lnTo>
                  <a:lnTo>
                    <a:pt x="26" y="114"/>
                  </a:lnTo>
                  <a:lnTo>
                    <a:pt x="29" y="112"/>
                  </a:lnTo>
                  <a:lnTo>
                    <a:pt x="32" y="109"/>
                  </a:lnTo>
                  <a:lnTo>
                    <a:pt x="84" y="31"/>
                  </a:lnTo>
                  <a:lnTo>
                    <a:pt x="86" y="28"/>
                  </a:lnTo>
                  <a:lnTo>
                    <a:pt x="88" y="25"/>
                  </a:lnTo>
                  <a:lnTo>
                    <a:pt x="89" y="22"/>
                  </a:lnTo>
                  <a:lnTo>
                    <a:pt x="89" y="20"/>
                  </a:lnTo>
                  <a:lnTo>
                    <a:pt x="89" y="18"/>
                  </a:lnTo>
                  <a:lnTo>
                    <a:pt x="88" y="15"/>
                  </a:lnTo>
                  <a:lnTo>
                    <a:pt x="87" y="13"/>
                  </a:lnTo>
                  <a:lnTo>
                    <a:pt x="85" y="10"/>
                  </a:lnTo>
                  <a:lnTo>
                    <a:pt x="82" y="8"/>
                  </a:lnTo>
                  <a:lnTo>
                    <a:pt x="78" y="5"/>
                  </a:lnTo>
                  <a:lnTo>
                    <a:pt x="84" y="0"/>
                  </a:lnTo>
                  <a:lnTo>
                    <a:pt x="179" y="70"/>
                  </a:lnTo>
                  <a:lnTo>
                    <a:pt x="169" y="107"/>
                  </a:lnTo>
                  <a:lnTo>
                    <a:pt x="164" y="103"/>
                  </a:lnTo>
                  <a:lnTo>
                    <a:pt x="163" y="97"/>
                  </a:lnTo>
                  <a:lnTo>
                    <a:pt x="162" y="92"/>
                  </a:lnTo>
                  <a:lnTo>
                    <a:pt x="161" y="85"/>
                  </a:lnTo>
                  <a:lnTo>
                    <a:pt x="159" y="79"/>
                  </a:lnTo>
                  <a:lnTo>
                    <a:pt x="156" y="72"/>
                  </a:lnTo>
                  <a:lnTo>
                    <a:pt x="153" y="67"/>
                  </a:lnTo>
                  <a:lnTo>
                    <a:pt x="149" y="60"/>
                  </a:lnTo>
                  <a:lnTo>
                    <a:pt x="146" y="56"/>
                  </a:lnTo>
                  <a:lnTo>
                    <a:pt x="140" y="50"/>
                  </a:lnTo>
                  <a:lnTo>
                    <a:pt x="136" y="46"/>
                  </a:lnTo>
                  <a:lnTo>
                    <a:pt x="131" y="44"/>
                  </a:lnTo>
                  <a:lnTo>
                    <a:pt x="128" y="42"/>
                  </a:lnTo>
                  <a:lnTo>
                    <a:pt x="125" y="42"/>
                  </a:lnTo>
                  <a:lnTo>
                    <a:pt x="123" y="41"/>
                  </a:lnTo>
                  <a:lnTo>
                    <a:pt x="120" y="42"/>
                  </a:lnTo>
                  <a:lnTo>
                    <a:pt x="117" y="43"/>
                  </a:lnTo>
                  <a:lnTo>
                    <a:pt x="116" y="45"/>
                  </a:lnTo>
                  <a:lnTo>
                    <a:pt x="114" y="47"/>
                  </a:lnTo>
                  <a:lnTo>
                    <a:pt x="112" y="50"/>
                  </a:lnTo>
                  <a:lnTo>
                    <a:pt x="110" y="55"/>
                  </a:lnTo>
                  <a:lnTo>
                    <a:pt x="86" y="85"/>
                  </a:lnTo>
                  <a:lnTo>
                    <a:pt x="91" y="88"/>
                  </a:lnTo>
                  <a:lnTo>
                    <a:pt x="96" y="90"/>
                  </a:lnTo>
                  <a:lnTo>
                    <a:pt x="100" y="94"/>
                  </a:lnTo>
                  <a:lnTo>
                    <a:pt x="103" y="95"/>
                  </a:lnTo>
                  <a:lnTo>
                    <a:pt x="108" y="96"/>
                  </a:lnTo>
                  <a:lnTo>
                    <a:pt x="111" y="97"/>
                  </a:lnTo>
                  <a:lnTo>
                    <a:pt x="115" y="96"/>
                  </a:lnTo>
                  <a:lnTo>
                    <a:pt x="120" y="96"/>
                  </a:lnTo>
                  <a:lnTo>
                    <a:pt x="123" y="94"/>
                  </a:lnTo>
                  <a:lnTo>
                    <a:pt x="128" y="92"/>
                  </a:lnTo>
                  <a:lnTo>
                    <a:pt x="133" y="88"/>
                  </a:lnTo>
                  <a:lnTo>
                    <a:pt x="138" y="94"/>
                  </a:lnTo>
                  <a:lnTo>
                    <a:pt x="107" y="140"/>
                  </a:lnTo>
                  <a:lnTo>
                    <a:pt x="99" y="135"/>
                  </a:lnTo>
                  <a:lnTo>
                    <a:pt x="101" y="129"/>
                  </a:lnTo>
                  <a:lnTo>
                    <a:pt x="102" y="124"/>
                  </a:lnTo>
                  <a:lnTo>
                    <a:pt x="102" y="120"/>
                  </a:lnTo>
                  <a:lnTo>
                    <a:pt x="102" y="115"/>
                  </a:lnTo>
                  <a:lnTo>
                    <a:pt x="101" y="112"/>
                  </a:lnTo>
                  <a:lnTo>
                    <a:pt x="99" y="108"/>
                  </a:lnTo>
                  <a:lnTo>
                    <a:pt x="97" y="105"/>
                  </a:lnTo>
                  <a:lnTo>
                    <a:pt x="94" y="102"/>
                  </a:lnTo>
                  <a:lnTo>
                    <a:pt x="90" y="99"/>
                  </a:lnTo>
                  <a:lnTo>
                    <a:pt x="86" y="96"/>
                  </a:lnTo>
                  <a:lnTo>
                    <a:pt x="81" y="94"/>
                  </a:lnTo>
                  <a:lnTo>
                    <a:pt x="58" y="127"/>
                  </a:lnTo>
                  <a:lnTo>
                    <a:pt x="56" y="129"/>
                  </a:lnTo>
                  <a:lnTo>
                    <a:pt x="55" y="132"/>
                  </a:lnTo>
                  <a:lnTo>
                    <a:pt x="53" y="135"/>
                  </a:lnTo>
                  <a:lnTo>
                    <a:pt x="52" y="137"/>
                  </a:lnTo>
                  <a:lnTo>
                    <a:pt x="52" y="139"/>
                  </a:lnTo>
                  <a:lnTo>
                    <a:pt x="52" y="141"/>
                  </a:lnTo>
                  <a:lnTo>
                    <a:pt x="53" y="144"/>
                  </a:lnTo>
                  <a:lnTo>
                    <a:pt x="55" y="146"/>
                  </a:lnTo>
                  <a:lnTo>
                    <a:pt x="57" y="148"/>
                  </a:lnTo>
                  <a:lnTo>
                    <a:pt x="60" y="150"/>
                  </a:lnTo>
                  <a:lnTo>
                    <a:pt x="66" y="154"/>
                  </a:lnTo>
                  <a:lnTo>
                    <a:pt x="72" y="158"/>
                  </a:lnTo>
                  <a:lnTo>
                    <a:pt x="79" y="160"/>
                  </a:lnTo>
                  <a:lnTo>
                    <a:pt x="86" y="162"/>
                  </a:lnTo>
                  <a:lnTo>
                    <a:pt x="92" y="163"/>
                  </a:lnTo>
                  <a:lnTo>
                    <a:pt x="100" y="164"/>
                  </a:lnTo>
                  <a:lnTo>
                    <a:pt x="107" y="164"/>
                  </a:lnTo>
                  <a:lnTo>
                    <a:pt x="114" y="163"/>
                  </a:lnTo>
                  <a:lnTo>
                    <a:pt x="121" y="162"/>
                  </a:lnTo>
                  <a:lnTo>
                    <a:pt x="128" y="161"/>
                  </a:lnTo>
                  <a:lnTo>
                    <a:pt x="130" y="166"/>
                  </a:lnTo>
                  <a:lnTo>
                    <a:pt x="99" y="187"/>
                  </a:lnTo>
                  <a:lnTo>
                    <a:pt x="0" y="120"/>
                  </a:lnTo>
                  <a:lnTo>
                    <a:pt x="3" y="114"/>
                  </a:lnTo>
                </a:path>
              </a:pathLst>
            </a:custGeom>
            <a:noFill/>
            <a:ln w="3175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21" name="Freeform 1197"/>
            <p:cNvSpPr>
              <a:spLocks/>
            </p:cNvSpPr>
            <p:nvPr/>
          </p:nvSpPr>
          <p:spPr bwMode="auto">
            <a:xfrm>
              <a:off x="4217" y="2773"/>
              <a:ext cx="104" cy="97"/>
            </a:xfrm>
            <a:custGeom>
              <a:avLst/>
              <a:gdLst>
                <a:gd name="T0" fmla="*/ 3 w 208"/>
                <a:gd name="T1" fmla="*/ 1 h 195"/>
                <a:gd name="T2" fmla="*/ 3 w 208"/>
                <a:gd name="T3" fmla="*/ 1 h 195"/>
                <a:gd name="T4" fmla="*/ 3 w 208"/>
                <a:gd name="T5" fmla="*/ 1 h 195"/>
                <a:gd name="T6" fmla="*/ 3 w 208"/>
                <a:gd name="T7" fmla="*/ 1 h 195"/>
                <a:gd name="T8" fmla="*/ 3 w 208"/>
                <a:gd name="T9" fmla="*/ 1 h 195"/>
                <a:gd name="T10" fmla="*/ 3 w 208"/>
                <a:gd name="T11" fmla="*/ 1 h 195"/>
                <a:gd name="T12" fmla="*/ 3 w 208"/>
                <a:gd name="T13" fmla="*/ 1 h 195"/>
                <a:gd name="T14" fmla="*/ 3 w 208"/>
                <a:gd name="T15" fmla="*/ 1 h 195"/>
                <a:gd name="T16" fmla="*/ 3 w 208"/>
                <a:gd name="T17" fmla="*/ 1 h 195"/>
                <a:gd name="T18" fmla="*/ 3 w 208"/>
                <a:gd name="T19" fmla="*/ 1 h 195"/>
                <a:gd name="T20" fmla="*/ 3 w 208"/>
                <a:gd name="T21" fmla="*/ 1 h 195"/>
                <a:gd name="T22" fmla="*/ 3 w 208"/>
                <a:gd name="T23" fmla="*/ 1 h 195"/>
                <a:gd name="T24" fmla="*/ 2 w 208"/>
                <a:gd name="T25" fmla="*/ 3 h 195"/>
                <a:gd name="T26" fmla="*/ 2 w 208"/>
                <a:gd name="T27" fmla="*/ 0 h 195"/>
                <a:gd name="T28" fmla="*/ 1 w 208"/>
                <a:gd name="T29" fmla="*/ 1 h 195"/>
                <a:gd name="T30" fmla="*/ 1 w 208"/>
                <a:gd name="T31" fmla="*/ 1 h 195"/>
                <a:gd name="T32" fmla="*/ 1 w 208"/>
                <a:gd name="T33" fmla="*/ 1 h 195"/>
                <a:gd name="T34" fmla="*/ 1 w 208"/>
                <a:gd name="T35" fmla="*/ 1 h 195"/>
                <a:gd name="T36" fmla="*/ 1 w 208"/>
                <a:gd name="T37" fmla="*/ 2 h 195"/>
                <a:gd name="T38" fmla="*/ 1 w 208"/>
                <a:gd name="T39" fmla="*/ 2 h 195"/>
                <a:gd name="T40" fmla="*/ 1 w 208"/>
                <a:gd name="T41" fmla="*/ 1 h 195"/>
                <a:gd name="T42" fmla="*/ 1 w 208"/>
                <a:gd name="T43" fmla="*/ 1 h 195"/>
                <a:gd name="T44" fmla="*/ 1 w 208"/>
                <a:gd name="T45" fmla="*/ 1 h 195"/>
                <a:gd name="T46" fmla="*/ 1 w 208"/>
                <a:gd name="T47" fmla="*/ 1 h 195"/>
                <a:gd name="T48" fmla="*/ 1 w 208"/>
                <a:gd name="T49" fmla="*/ 1 h 195"/>
                <a:gd name="T50" fmla="*/ 1 w 208"/>
                <a:gd name="T51" fmla="*/ 1 h 195"/>
                <a:gd name="T52" fmla="*/ 2 w 208"/>
                <a:gd name="T53" fmla="*/ 0 h 195"/>
                <a:gd name="T54" fmla="*/ 2 w 208"/>
                <a:gd name="T55" fmla="*/ 0 h 195"/>
                <a:gd name="T56" fmla="*/ 2 w 208"/>
                <a:gd name="T57" fmla="*/ 0 h 195"/>
                <a:gd name="T58" fmla="*/ 2 w 208"/>
                <a:gd name="T59" fmla="*/ 0 h 195"/>
                <a:gd name="T60" fmla="*/ 2 w 208"/>
                <a:gd name="T61" fmla="*/ 0 h 195"/>
                <a:gd name="T62" fmla="*/ 2 w 208"/>
                <a:gd name="T63" fmla="*/ 0 h 195"/>
                <a:gd name="T64" fmla="*/ 2 w 208"/>
                <a:gd name="T65" fmla="*/ 2 h 195"/>
                <a:gd name="T66" fmla="*/ 2 w 208"/>
                <a:gd name="T67" fmla="*/ 2 h 19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8"/>
                <a:gd name="T103" fmla="*/ 0 h 195"/>
                <a:gd name="T104" fmla="*/ 208 w 208"/>
                <a:gd name="T105" fmla="*/ 195 h 19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8" h="195">
                  <a:moveTo>
                    <a:pt x="117" y="155"/>
                  </a:moveTo>
                  <a:lnTo>
                    <a:pt x="164" y="108"/>
                  </a:lnTo>
                  <a:lnTo>
                    <a:pt x="167" y="105"/>
                  </a:lnTo>
                  <a:lnTo>
                    <a:pt x="169" y="102"/>
                  </a:lnTo>
                  <a:lnTo>
                    <a:pt x="171" y="98"/>
                  </a:lnTo>
                  <a:lnTo>
                    <a:pt x="173" y="95"/>
                  </a:lnTo>
                  <a:lnTo>
                    <a:pt x="174" y="92"/>
                  </a:lnTo>
                  <a:lnTo>
                    <a:pt x="174" y="89"/>
                  </a:lnTo>
                  <a:lnTo>
                    <a:pt x="173" y="84"/>
                  </a:lnTo>
                  <a:lnTo>
                    <a:pt x="172" y="81"/>
                  </a:lnTo>
                  <a:lnTo>
                    <a:pt x="170" y="77"/>
                  </a:lnTo>
                  <a:lnTo>
                    <a:pt x="167" y="72"/>
                  </a:lnTo>
                  <a:lnTo>
                    <a:pt x="171" y="70"/>
                  </a:lnTo>
                  <a:lnTo>
                    <a:pt x="208" y="106"/>
                  </a:lnTo>
                  <a:lnTo>
                    <a:pt x="206" y="108"/>
                  </a:lnTo>
                  <a:lnTo>
                    <a:pt x="200" y="106"/>
                  </a:lnTo>
                  <a:lnTo>
                    <a:pt x="196" y="105"/>
                  </a:lnTo>
                  <a:lnTo>
                    <a:pt x="193" y="104"/>
                  </a:lnTo>
                  <a:lnTo>
                    <a:pt x="190" y="103"/>
                  </a:lnTo>
                  <a:lnTo>
                    <a:pt x="186" y="104"/>
                  </a:lnTo>
                  <a:lnTo>
                    <a:pt x="183" y="105"/>
                  </a:lnTo>
                  <a:lnTo>
                    <a:pt x="180" y="107"/>
                  </a:lnTo>
                  <a:lnTo>
                    <a:pt x="177" y="109"/>
                  </a:lnTo>
                  <a:lnTo>
                    <a:pt x="173" y="112"/>
                  </a:lnTo>
                  <a:lnTo>
                    <a:pt x="169" y="117"/>
                  </a:lnTo>
                  <a:lnTo>
                    <a:pt x="93" y="195"/>
                  </a:lnTo>
                  <a:lnTo>
                    <a:pt x="81" y="182"/>
                  </a:lnTo>
                  <a:lnTo>
                    <a:pt x="102" y="46"/>
                  </a:lnTo>
                  <a:lnTo>
                    <a:pt x="50" y="100"/>
                  </a:lnTo>
                  <a:lnTo>
                    <a:pt x="45" y="105"/>
                  </a:lnTo>
                  <a:lnTo>
                    <a:pt x="42" y="108"/>
                  </a:lnTo>
                  <a:lnTo>
                    <a:pt x="39" y="111"/>
                  </a:lnTo>
                  <a:lnTo>
                    <a:pt x="38" y="115"/>
                  </a:lnTo>
                  <a:lnTo>
                    <a:pt x="37" y="118"/>
                  </a:lnTo>
                  <a:lnTo>
                    <a:pt x="37" y="121"/>
                  </a:lnTo>
                  <a:lnTo>
                    <a:pt x="38" y="124"/>
                  </a:lnTo>
                  <a:lnTo>
                    <a:pt x="39" y="128"/>
                  </a:lnTo>
                  <a:lnTo>
                    <a:pt x="41" y="132"/>
                  </a:lnTo>
                  <a:lnTo>
                    <a:pt x="44" y="137"/>
                  </a:lnTo>
                  <a:lnTo>
                    <a:pt x="39" y="143"/>
                  </a:lnTo>
                  <a:lnTo>
                    <a:pt x="0" y="104"/>
                  </a:lnTo>
                  <a:lnTo>
                    <a:pt x="5" y="98"/>
                  </a:lnTo>
                  <a:lnTo>
                    <a:pt x="10" y="102"/>
                  </a:lnTo>
                  <a:lnTo>
                    <a:pt x="13" y="104"/>
                  </a:lnTo>
                  <a:lnTo>
                    <a:pt x="17" y="105"/>
                  </a:lnTo>
                  <a:lnTo>
                    <a:pt x="21" y="106"/>
                  </a:lnTo>
                  <a:lnTo>
                    <a:pt x="24" y="106"/>
                  </a:lnTo>
                  <a:lnTo>
                    <a:pt x="26" y="105"/>
                  </a:lnTo>
                  <a:lnTo>
                    <a:pt x="29" y="104"/>
                  </a:lnTo>
                  <a:lnTo>
                    <a:pt x="32" y="102"/>
                  </a:lnTo>
                  <a:lnTo>
                    <a:pt x="36" y="99"/>
                  </a:lnTo>
                  <a:lnTo>
                    <a:pt x="39" y="96"/>
                  </a:lnTo>
                  <a:lnTo>
                    <a:pt x="104" y="31"/>
                  </a:lnTo>
                  <a:lnTo>
                    <a:pt x="104" y="28"/>
                  </a:lnTo>
                  <a:lnTo>
                    <a:pt x="104" y="25"/>
                  </a:lnTo>
                  <a:lnTo>
                    <a:pt x="104" y="22"/>
                  </a:lnTo>
                  <a:lnTo>
                    <a:pt x="103" y="19"/>
                  </a:lnTo>
                  <a:lnTo>
                    <a:pt x="102" y="17"/>
                  </a:lnTo>
                  <a:lnTo>
                    <a:pt x="102" y="14"/>
                  </a:lnTo>
                  <a:lnTo>
                    <a:pt x="101" y="12"/>
                  </a:lnTo>
                  <a:lnTo>
                    <a:pt x="100" y="9"/>
                  </a:lnTo>
                  <a:lnTo>
                    <a:pt x="97" y="7"/>
                  </a:lnTo>
                  <a:lnTo>
                    <a:pt x="96" y="5"/>
                  </a:lnTo>
                  <a:lnTo>
                    <a:pt x="102" y="0"/>
                  </a:lnTo>
                  <a:lnTo>
                    <a:pt x="138" y="35"/>
                  </a:lnTo>
                  <a:lnTo>
                    <a:pt x="117" y="156"/>
                  </a:lnTo>
                  <a:lnTo>
                    <a:pt x="117" y="155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22" name="Freeform 1198"/>
            <p:cNvSpPr>
              <a:spLocks/>
            </p:cNvSpPr>
            <p:nvPr/>
          </p:nvSpPr>
          <p:spPr bwMode="auto">
            <a:xfrm>
              <a:off x="4217" y="2773"/>
              <a:ext cx="104" cy="97"/>
            </a:xfrm>
            <a:custGeom>
              <a:avLst/>
              <a:gdLst>
                <a:gd name="T0" fmla="*/ 3 w 208"/>
                <a:gd name="T1" fmla="*/ 1 h 195"/>
                <a:gd name="T2" fmla="*/ 3 w 208"/>
                <a:gd name="T3" fmla="*/ 1 h 195"/>
                <a:gd name="T4" fmla="*/ 3 w 208"/>
                <a:gd name="T5" fmla="*/ 1 h 195"/>
                <a:gd name="T6" fmla="*/ 3 w 208"/>
                <a:gd name="T7" fmla="*/ 1 h 195"/>
                <a:gd name="T8" fmla="*/ 3 w 208"/>
                <a:gd name="T9" fmla="*/ 1 h 195"/>
                <a:gd name="T10" fmla="*/ 3 w 208"/>
                <a:gd name="T11" fmla="*/ 1 h 195"/>
                <a:gd name="T12" fmla="*/ 3 w 208"/>
                <a:gd name="T13" fmla="*/ 1 h 195"/>
                <a:gd name="T14" fmla="*/ 3 w 208"/>
                <a:gd name="T15" fmla="*/ 1 h 195"/>
                <a:gd name="T16" fmla="*/ 3 w 208"/>
                <a:gd name="T17" fmla="*/ 1 h 195"/>
                <a:gd name="T18" fmla="*/ 3 w 208"/>
                <a:gd name="T19" fmla="*/ 1 h 195"/>
                <a:gd name="T20" fmla="*/ 3 w 208"/>
                <a:gd name="T21" fmla="*/ 1 h 195"/>
                <a:gd name="T22" fmla="*/ 3 w 208"/>
                <a:gd name="T23" fmla="*/ 1 h 195"/>
                <a:gd name="T24" fmla="*/ 2 w 208"/>
                <a:gd name="T25" fmla="*/ 3 h 195"/>
                <a:gd name="T26" fmla="*/ 2 w 208"/>
                <a:gd name="T27" fmla="*/ 0 h 195"/>
                <a:gd name="T28" fmla="*/ 1 w 208"/>
                <a:gd name="T29" fmla="*/ 1 h 195"/>
                <a:gd name="T30" fmla="*/ 1 w 208"/>
                <a:gd name="T31" fmla="*/ 1 h 195"/>
                <a:gd name="T32" fmla="*/ 1 w 208"/>
                <a:gd name="T33" fmla="*/ 1 h 195"/>
                <a:gd name="T34" fmla="*/ 1 w 208"/>
                <a:gd name="T35" fmla="*/ 1 h 195"/>
                <a:gd name="T36" fmla="*/ 1 w 208"/>
                <a:gd name="T37" fmla="*/ 2 h 195"/>
                <a:gd name="T38" fmla="*/ 1 w 208"/>
                <a:gd name="T39" fmla="*/ 2 h 195"/>
                <a:gd name="T40" fmla="*/ 1 w 208"/>
                <a:gd name="T41" fmla="*/ 1 h 195"/>
                <a:gd name="T42" fmla="*/ 1 w 208"/>
                <a:gd name="T43" fmla="*/ 1 h 195"/>
                <a:gd name="T44" fmla="*/ 1 w 208"/>
                <a:gd name="T45" fmla="*/ 1 h 195"/>
                <a:gd name="T46" fmla="*/ 1 w 208"/>
                <a:gd name="T47" fmla="*/ 1 h 195"/>
                <a:gd name="T48" fmla="*/ 1 w 208"/>
                <a:gd name="T49" fmla="*/ 1 h 195"/>
                <a:gd name="T50" fmla="*/ 1 w 208"/>
                <a:gd name="T51" fmla="*/ 1 h 195"/>
                <a:gd name="T52" fmla="*/ 2 w 208"/>
                <a:gd name="T53" fmla="*/ 0 h 195"/>
                <a:gd name="T54" fmla="*/ 2 w 208"/>
                <a:gd name="T55" fmla="*/ 0 h 195"/>
                <a:gd name="T56" fmla="*/ 2 w 208"/>
                <a:gd name="T57" fmla="*/ 0 h 195"/>
                <a:gd name="T58" fmla="*/ 2 w 208"/>
                <a:gd name="T59" fmla="*/ 0 h 195"/>
                <a:gd name="T60" fmla="*/ 2 w 208"/>
                <a:gd name="T61" fmla="*/ 0 h 195"/>
                <a:gd name="T62" fmla="*/ 2 w 208"/>
                <a:gd name="T63" fmla="*/ 0 h 195"/>
                <a:gd name="T64" fmla="*/ 2 w 208"/>
                <a:gd name="T65" fmla="*/ 2 h 19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8"/>
                <a:gd name="T100" fmla="*/ 0 h 195"/>
                <a:gd name="T101" fmla="*/ 208 w 208"/>
                <a:gd name="T102" fmla="*/ 195 h 19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8" h="195">
                  <a:moveTo>
                    <a:pt x="117" y="155"/>
                  </a:moveTo>
                  <a:lnTo>
                    <a:pt x="164" y="108"/>
                  </a:lnTo>
                  <a:lnTo>
                    <a:pt x="167" y="105"/>
                  </a:lnTo>
                  <a:lnTo>
                    <a:pt x="169" y="102"/>
                  </a:lnTo>
                  <a:lnTo>
                    <a:pt x="171" y="98"/>
                  </a:lnTo>
                  <a:lnTo>
                    <a:pt x="173" y="95"/>
                  </a:lnTo>
                  <a:lnTo>
                    <a:pt x="174" y="92"/>
                  </a:lnTo>
                  <a:lnTo>
                    <a:pt x="174" y="89"/>
                  </a:lnTo>
                  <a:lnTo>
                    <a:pt x="173" y="84"/>
                  </a:lnTo>
                  <a:lnTo>
                    <a:pt x="172" y="81"/>
                  </a:lnTo>
                  <a:lnTo>
                    <a:pt x="170" y="77"/>
                  </a:lnTo>
                  <a:lnTo>
                    <a:pt x="167" y="72"/>
                  </a:lnTo>
                  <a:lnTo>
                    <a:pt x="171" y="70"/>
                  </a:lnTo>
                  <a:lnTo>
                    <a:pt x="208" y="106"/>
                  </a:lnTo>
                  <a:lnTo>
                    <a:pt x="206" y="108"/>
                  </a:lnTo>
                  <a:lnTo>
                    <a:pt x="200" y="106"/>
                  </a:lnTo>
                  <a:lnTo>
                    <a:pt x="196" y="105"/>
                  </a:lnTo>
                  <a:lnTo>
                    <a:pt x="193" y="104"/>
                  </a:lnTo>
                  <a:lnTo>
                    <a:pt x="190" y="103"/>
                  </a:lnTo>
                  <a:lnTo>
                    <a:pt x="186" y="104"/>
                  </a:lnTo>
                  <a:lnTo>
                    <a:pt x="183" y="105"/>
                  </a:lnTo>
                  <a:lnTo>
                    <a:pt x="180" y="107"/>
                  </a:lnTo>
                  <a:lnTo>
                    <a:pt x="177" y="109"/>
                  </a:lnTo>
                  <a:lnTo>
                    <a:pt x="173" y="112"/>
                  </a:lnTo>
                  <a:lnTo>
                    <a:pt x="169" y="117"/>
                  </a:lnTo>
                  <a:lnTo>
                    <a:pt x="93" y="195"/>
                  </a:lnTo>
                  <a:lnTo>
                    <a:pt x="81" y="182"/>
                  </a:lnTo>
                  <a:lnTo>
                    <a:pt x="102" y="46"/>
                  </a:lnTo>
                  <a:lnTo>
                    <a:pt x="50" y="100"/>
                  </a:lnTo>
                  <a:lnTo>
                    <a:pt x="45" y="105"/>
                  </a:lnTo>
                  <a:lnTo>
                    <a:pt x="42" y="108"/>
                  </a:lnTo>
                  <a:lnTo>
                    <a:pt x="39" y="111"/>
                  </a:lnTo>
                  <a:lnTo>
                    <a:pt x="38" y="115"/>
                  </a:lnTo>
                  <a:lnTo>
                    <a:pt x="37" y="118"/>
                  </a:lnTo>
                  <a:lnTo>
                    <a:pt x="37" y="121"/>
                  </a:lnTo>
                  <a:lnTo>
                    <a:pt x="38" y="124"/>
                  </a:lnTo>
                  <a:lnTo>
                    <a:pt x="39" y="128"/>
                  </a:lnTo>
                  <a:lnTo>
                    <a:pt x="41" y="132"/>
                  </a:lnTo>
                  <a:lnTo>
                    <a:pt x="44" y="137"/>
                  </a:lnTo>
                  <a:lnTo>
                    <a:pt x="39" y="143"/>
                  </a:lnTo>
                  <a:lnTo>
                    <a:pt x="0" y="104"/>
                  </a:lnTo>
                  <a:lnTo>
                    <a:pt x="5" y="98"/>
                  </a:lnTo>
                  <a:lnTo>
                    <a:pt x="10" y="102"/>
                  </a:lnTo>
                  <a:lnTo>
                    <a:pt x="13" y="104"/>
                  </a:lnTo>
                  <a:lnTo>
                    <a:pt x="17" y="105"/>
                  </a:lnTo>
                  <a:lnTo>
                    <a:pt x="21" y="106"/>
                  </a:lnTo>
                  <a:lnTo>
                    <a:pt x="24" y="106"/>
                  </a:lnTo>
                  <a:lnTo>
                    <a:pt x="26" y="105"/>
                  </a:lnTo>
                  <a:lnTo>
                    <a:pt x="29" y="104"/>
                  </a:lnTo>
                  <a:lnTo>
                    <a:pt x="32" y="102"/>
                  </a:lnTo>
                  <a:lnTo>
                    <a:pt x="36" y="99"/>
                  </a:lnTo>
                  <a:lnTo>
                    <a:pt x="39" y="96"/>
                  </a:lnTo>
                  <a:lnTo>
                    <a:pt x="104" y="31"/>
                  </a:lnTo>
                  <a:lnTo>
                    <a:pt x="104" y="28"/>
                  </a:lnTo>
                  <a:lnTo>
                    <a:pt x="104" y="25"/>
                  </a:lnTo>
                  <a:lnTo>
                    <a:pt x="104" y="22"/>
                  </a:lnTo>
                  <a:lnTo>
                    <a:pt x="103" y="19"/>
                  </a:lnTo>
                  <a:lnTo>
                    <a:pt x="102" y="17"/>
                  </a:lnTo>
                  <a:lnTo>
                    <a:pt x="102" y="14"/>
                  </a:lnTo>
                  <a:lnTo>
                    <a:pt x="101" y="12"/>
                  </a:lnTo>
                  <a:lnTo>
                    <a:pt x="100" y="9"/>
                  </a:lnTo>
                  <a:lnTo>
                    <a:pt x="97" y="7"/>
                  </a:lnTo>
                  <a:lnTo>
                    <a:pt x="96" y="5"/>
                  </a:lnTo>
                  <a:lnTo>
                    <a:pt x="102" y="0"/>
                  </a:lnTo>
                  <a:lnTo>
                    <a:pt x="138" y="35"/>
                  </a:lnTo>
                  <a:lnTo>
                    <a:pt x="117" y="156"/>
                  </a:lnTo>
                </a:path>
              </a:pathLst>
            </a:custGeom>
            <a:noFill/>
            <a:ln w="3175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23" name="Freeform 1199"/>
            <p:cNvSpPr>
              <a:spLocks/>
            </p:cNvSpPr>
            <p:nvPr/>
          </p:nvSpPr>
          <p:spPr bwMode="auto">
            <a:xfrm>
              <a:off x="4270" y="2834"/>
              <a:ext cx="94" cy="90"/>
            </a:xfrm>
            <a:custGeom>
              <a:avLst/>
              <a:gdLst>
                <a:gd name="T0" fmla="*/ 1 w 188"/>
                <a:gd name="T1" fmla="*/ 1 h 182"/>
                <a:gd name="T2" fmla="*/ 1 w 188"/>
                <a:gd name="T3" fmla="*/ 1 h 182"/>
                <a:gd name="T4" fmla="*/ 1 w 188"/>
                <a:gd name="T5" fmla="*/ 1 h 182"/>
                <a:gd name="T6" fmla="*/ 1 w 188"/>
                <a:gd name="T7" fmla="*/ 1 h 182"/>
                <a:gd name="T8" fmla="*/ 1 w 188"/>
                <a:gd name="T9" fmla="*/ 1 h 182"/>
                <a:gd name="T10" fmla="*/ 1 w 188"/>
                <a:gd name="T11" fmla="*/ 0 h 182"/>
                <a:gd name="T12" fmla="*/ 1 w 188"/>
                <a:gd name="T13" fmla="*/ 0 h 182"/>
                <a:gd name="T14" fmla="*/ 1 w 188"/>
                <a:gd name="T15" fmla="*/ 0 h 182"/>
                <a:gd name="T16" fmla="*/ 1 w 188"/>
                <a:gd name="T17" fmla="*/ 0 h 182"/>
                <a:gd name="T18" fmla="*/ 1 w 188"/>
                <a:gd name="T19" fmla="*/ 0 h 182"/>
                <a:gd name="T20" fmla="*/ 1 w 188"/>
                <a:gd name="T21" fmla="*/ 0 h 182"/>
                <a:gd name="T22" fmla="*/ 3 w 188"/>
                <a:gd name="T23" fmla="*/ 1 h 182"/>
                <a:gd name="T24" fmla="*/ 3 w 188"/>
                <a:gd name="T25" fmla="*/ 1 h 182"/>
                <a:gd name="T26" fmla="*/ 3 w 188"/>
                <a:gd name="T27" fmla="*/ 1 h 182"/>
                <a:gd name="T28" fmla="*/ 3 w 188"/>
                <a:gd name="T29" fmla="*/ 1 h 182"/>
                <a:gd name="T30" fmla="*/ 3 w 188"/>
                <a:gd name="T31" fmla="*/ 1 h 182"/>
                <a:gd name="T32" fmla="*/ 3 w 188"/>
                <a:gd name="T33" fmla="*/ 1 h 182"/>
                <a:gd name="T34" fmla="*/ 3 w 188"/>
                <a:gd name="T35" fmla="*/ 0 h 182"/>
                <a:gd name="T36" fmla="*/ 3 w 188"/>
                <a:gd name="T37" fmla="*/ 0 h 182"/>
                <a:gd name="T38" fmla="*/ 3 w 188"/>
                <a:gd name="T39" fmla="*/ 0 h 182"/>
                <a:gd name="T40" fmla="*/ 3 w 188"/>
                <a:gd name="T41" fmla="*/ 0 h 182"/>
                <a:gd name="T42" fmla="*/ 3 w 188"/>
                <a:gd name="T43" fmla="*/ 0 h 182"/>
                <a:gd name="T44" fmla="*/ 1 w 188"/>
                <a:gd name="T45" fmla="*/ 0 h 182"/>
                <a:gd name="T46" fmla="*/ 1 w 188"/>
                <a:gd name="T47" fmla="*/ 1 h 182"/>
                <a:gd name="T48" fmla="*/ 1 w 188"/>
                <a:gd name="T49" fmla="*/ 1 h 182"/>
                <a:gd name="T50" fmla="*/ 1 w 188"/>
                <a:gd name="T51" fmla="*/ 1 h 182"/>
                <a:gd name="T52" fmla="*/ 1 w 188"/>
                <a:gd name="T53" fmla="*/ 1 h 182"/>
                <a:gd name="T54" fmla="*/ 1 w 188"/>
                <a:gd name="T55" fmla="*/ 1 h 182"/>
                <a:gd name="T56" fmla="*/ 3 w 188"/>
                <a:gd name="T57" fmla="*/ 1 h 182"/>
                <a:gd name="T58" fmla="*/ 1 w 188"/>
                <a:gd name="T59" fmla="*/ 2 h 182"/>
                <a:gd name="T60" fmla="*/ 1 w 188"/>
                <a:gd name="T61" fmla="*/ 2 h 182"/>
                <a:gd name="T62" fmla="*/ 1 w 188"/>
                <a:gd name="T63" fmla="*/ 1 h 182"/>
                <a:gd name="T64" fmla="*/ 1 w 188"/>
                <a:gd name="T65" fmla="*/ 1 h 182"/>
                <a:gd name="T66" fmla="*/ 1 w 188"/>
                <a:gd name="T67" fmla="*/ 1 h 182"/>
                <a:gd name="T68" fmla="*/ 1 w 188"/>
                <a:gd name="T69" fmla="*/ 1 h 182"/>
                <a:gd name="T70" fmla="*/ 1 w 188"/>
                <a:gd name="T71" fmla="*/ 1 h 182"/>
                <a:gd name="T72" fmla="*/ 1 w 188"/>
                <a:gd name="T73" fmla="*/ 1 h 182"/>
                <a:gd name="T74" fmla="*/ 1 w 188"/>
                <a:gd name="T75" fmla="*/ 1 h 182"/>
                <a:gd name="T76" fmla="*/ 1 w 188"/>
                <a:gd name="T77" fmla="*/ 1 h 182"/>
                <a:gd name="T78" fmla="*/ 1 w 188"/>
                <a:gd name="T79" fmla="*/ 1 h 182"/>
                <a:gd name="T80" fmla="*/ 1 w 188"/>
                <a:gd name="T81" fmla="*/ 2 h 182"/>
                <a:gd name="T82" fmla="*/ 1 w 188"/>
                <a:gd name="T83" fmla="*/ 2 h 182"/>
                <a:gd name="T84" fmla="*/ 1 w 188"/>
                <a:gd name="T85" fmla="*/ 2 h 182"/>
                <a:gd name="T86" fmla="*/ 1 w 188"/>
                <a:gd name="T87" fmla="*/ 2 h 182"/>
                <a:gd name="T88" fmla="*/ 1 w 188"/>
                <a:gd name="T89" fmla="*/ 2 h 182"/>
                <a:gd name="T90" fmla="*/ 1 w 188"/>
                <a:gd name="T91" fmla="*/ 2 h 182"/>
                <a:gd name="T92" fmla="*/ 1 w 188"/>
                <a:gd name="T93" fmla="*/ 2 h 182"/>
                <a:gd name="T94" fmla="*/ 0 w 188"/>
                <a:gd name="T95" fmla="*/ 1 h 182"/>
                <a:gd name="T96" fmla="*/ 1 w 188"/>
                <a:gd name="T97" fmla="*/ 1 h 18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88"/>
                <a:gd name="T148" fmla="*/ 0 h 182"/>
                <a:gd name="T149" fmla="*/ 188 w 188"/>
                <a:gd name="T150" fmla="*/ 182 h 18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88" h="182">
                  <a:moveTo>
                    <a:pt x="6" y="83"/>
                  </a:moveTo>
                  <a:lnTo>
                    <a:pt x="9" y="87"/>
                  </a:lnTo>
                  <a:lnTo>
                    <a:pt x="11" y="89"/>
                  </a:lnTo>
                  <a:lnTo>
                    <a:pt x="13" y="91"/>
                  </a:lnTo>
                  <a:lnTo>
                    <a:pt x="15" y="92"/>
                  </a:lnTo>
                  <a:lnTo>
                    <a:pt x="19" y="93"/>
                  </a:lnTo>
                  <a:lnTo>
                    <a:pt x="21" y="93"/>
                  </a:lnTo>
                  <a:lnTo>
                    <a:pt x="23" y="93"/>
                  </a:lnTo>
                  <a:lnTo>
                    <a:pt x="26" y="92"/>
                  </a:lnTo>
                  <a:lnTo>
                    <a:pt x="28" y="91"/>
                  </a:lnTo>
                  <a:lnTo>
                    <a:pt x="32" y="89"/>
                  </a:lnTo>
                  <a:lnTo>
                    <a:pt x="107" y="31"/>
                  </a:lnTo>
                  <a:lnTo>
                    <a:pt x="111" y="29"/>
                  </a:lnTo>
                  <a:lnTo>
                    <a:pt x="113" y="27"/>
                  </a:lnTo>
                  <a:lnTo>
                    <a:pt x="115" y="24"/>
                  </a:lnTo>
                  <a:lnTo>
                    <a:pt x="117" y="22"/>
                  </a:lnTo>
                  <a:lnTo>
                    <a:pt x="117" y="20"/>
                  </a:lnTo>
                  <a:lnTo>
                    <a:pt x="117" y="17"/>
                  </a:lnTo>
                  <a:lnTo>
                    <a:pt x="117" y="14"/>
                  </a:lnTo>
                  <a:lnTo>
                    <a:pt x="116" y="12"/>
                  </a:lnTo>
                  <a:lnTo>
                    <a:pt x="115" y="9"/>
                  </a:lnTo>
                  <a:lnTo>
                    <a:pt x="113" y="5"/>
                  </a:lnTo>
                  <a:lnTo>
                    <a:pt x="117" y="0"/>
                  </a:lnTo>
                  <a:lnTo>
                    <a:pt x="188" y="96"/>
                  </a:lnTo>
                  <a:lnTo>
                    <a:pt x="165" y="128"/>
                  </a:lnTo>
                  <a:lnTo>
                    <a:pt x="159" y="126"/>
                  </a:lnTo>
                  <a:lnTo>
                    <a:pt x="162" y="119"/>
                  </a:lnTo>
                  <a:lnTo>
                    <a:pt x="163" y="113"/>
                  </a:lnTo>
                  <a:lnTo>
                    <a:pt x="163" y="105"/>
                  </a:lnTo>
                  <a:lnTo>
                    <a:pt x="164" y="99"/>
                  </a:lnTo>
                  <a:lnTo>
                    <a:pt x="163" y="92"/>
                  </a:lnTo>
                  <a:lnTo>
                    <a:pt x="162" y="86"/>
                  </a:lnTo>
                  <a:lnTo>
                    <a:pt x="160" y="79"/>
                  </a:lnTo>
                  <a:lnTo>
                    <a:pt x="158" y="73"/>
                  </a:lnTo>
                  <a:lnTo>
                    <a:pt x="155" y="66"/>
                  </a:lnTo>
                  <a:lnTo>
                    <a:pt x="152" y="61"/>
                  </a:lnTo>
                  <a:lnTo>
                    <a:pt x="149" y="56"/>
                  </a:lnTo>
                  <a:lnTo>
                    <a:pt x="146" y="54"/>
                  </a:lnTo>
                  <a:lnTo>
                    <a:pt x="143" y="53"/>
                  </a:lnTo>
                  <a:lnTo>
                    <a:pt x="141" y="52"/>
                  </a:lnTo>
                  <a:lnTo>
                    <a:pt x="139" y="52"/>
                  </a:lnTo>
                  <a:lnTo>
                    <a:pt x="137" y="52"/>
                  </a:lnTo>
                  <a:lnTo>
                    <a:pt x="134" y="53"/>
                  </a:lnTo>
                  <a:lnTo>
                    <a:pt x="131" y="55"/>
                  </a:lnTo>
                  <a:lnTo>
                    <a:pt x="129" y="57"/>
                  </a:lnTo>
                  <a:lnTo>
                    <a:pt x="126" y="61"/>
                  </a:lnTo>
                  <a:lnTo>
                    <a:pt x="94" y="81"/>
                  </a:lnTo>
                  <a:lnTo>
                    <a:pt x="97" y="87"/>
                  </a:lnTo>
                  <a:lnTo>
                    <a:pt x="100" y="91"/>
                  </a:lnTo>
                  <a:lnTo>
                    <a:pt x="103" y="94"/>
                  </a:lnTo>
                  <a:lnTo>
                    <a:pt x="106" y="97"/>
                  </a:lnTo>
                  <a:lnTo>
                    <a:pt x="110" y="100"/>
                  </a:lnTo>
                  <a:lnTo>
                    <a:pt x="113" y="101"/>
                  </a:lnTo>
                  <a:lnTo>
                    <a:pt x="117" y="102"/>
                  </a:lnTo>
                  <a:lnTo>
                    <a:pt x="120" y="102"/>
                  </a:lnTo>
                  <a:lnTo>
                    <a:pt x="126" y="102"/>
                  </a:lnTo>
                  <a:lnTo>
                    <a:pt x="130" y="101"/>
                  </a:lnTo>
                  <a:lnTo>
                    <a:pt x="136" y="100"/>
                  </a:lnTo>
                  <a:lnTo>
                    <a:pt x="141" y="107"/>
                  </a:lnTo>
                  <a:lnTo>
                    <a:pt x="94" y="141"/>
                  </a:lnTo>
                  <a:lnTo>
                    <a:pt x="89" y="133"/>
                  </a:lnTo>
                  <a:lnTo>
                    <a:pt x="93" y="129"/>
                  </a:lnTo>
                  <a:lnTo>
                    <a:pt x="95" y="125"/>
                  </a:lnTo>
                  <a:lnTo>
                    <a:pt x="98" y="120"/>
                  </a:lnTo>
                  <a:lnTo>
                    <a:pt x="99" y="116"/>
                  </a:lnTo>
                  <a:lnTo>
                    <a:pt x="99" y="113"/>
                  </a:lnTo>
                  <a:lnTo>
                    <a:pt x="99" y="108"/>
                  </a:lnTo>
                  <a:lnTo>
                    <a:pt x="97" y="104"/>
                  </a:lnTo>
                  <a:lnTo>
                    <a:pt x="94" y="101"/>
                  </a:lnTo>
                  <a:lnTo>
                    <a:pt x="92" y="96"/>
                  </a:lnTo>
                  <a:lnTo>
                    <a:pt x="89" y="91"/>
                  </a:lnTo>
                  <a:lnTo>
                    <a:pt x="87" y="89"/>
                  </a:lnTo>
                  <a:lnTo>
                    <a:pt x="52" y="113"/>
                  </a:lnTo>
                  <a:lnTo>
                    <a:pt x="50" y="115"/>
                  </a:lnTo>
                  <a:lnTo>
                    <a:pt x="48" y="116"/>
                  </a:lnTo>
                  <a:lnTo>
                    <a:pt x="46" y="118"/>
                  </a:lnTo>
                  <a:lnTo>
                    <a:pt x="45" y="120"/>
                  </a:lnTo>
                  <a:lnTo>
                    <a:pt x="43" y="122"/>
                  </a:lnTo>
                  <a:lnTo>
                    <a:pt x="43" y="125"/>
                  </a:lnTo>
                  <a:lnTo>
                    <a:pt x="43" y="127"/>
                  </a:lnTo>
                  <a:lnTo>
                    <a:pt x="43" y="130"/>
                  </a:lnTo>
                  <a:lnTo>
                    <a:pt x="46" y="132"/>
                  </a:lnTo>
                  <a:lnTo>
                    <a:pt x="48" y="135"/>
                  </a:lnTo>
                  <a:lnTo>
                    <a:pt x="52" y="142"/>
                  </a:lnTo>
                  <a:lnTo>
                    <a:pt x="58" y="146"/>
                  </a:lnTo>
                  <a:lnTo>
                    <a:pt x="63" y="151"/>
                  </a:lnTo>
                  <a:lnTo>
                    <a:pt x="68" y="155"/>
                  </a:lnTo>
                  <a:lnTo>
                    <a:pt x="75" y="158"/>
                  </a:lnTo>
                  <a:lnTo>
                    <a:pt x="81" y="161"/>
                  </a:lnTo>
                  <a:lnTo>
                    <a:pt x="88" y="164"/>
                  </a:lnTo>
                  <a:lnTo>
                    <a:pt x="95" y="165"/>
                  </a:lnTo>
                  <a:lnTo>
                    <a:pt x="103" y="166"/>
                  </a:lnTo>
                  <a:lnTo>
                    <a:pt x="110" y="167"/>
                  </a:lnTo>
                  <a:lnTo>
                    <a:pt x="110" y="172"/>
                  </a:lnTo>
                  <a:lnTo>
                    <a:pt x="71" y="182"/>
                  </a:lnTo>
                  <a:lnTo>
                    <a:pt x="0" y="87"/>
                  </a:lnTo>
                  <a:lnTo>
                    <a:pt x="6" y="83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24" name="Freeform 1200"/>
            <p:cNvSpPr>
              <a:spLocks/>
            </p:cNvSpPr>
            <p:nvPr/>
          </p:nvSpPr>
          <p:spPr bwMode="auto">
            <a:xfrm>
              <a:off x="4270" y="2834"/>
              <a:ext cx="94" cy="90"/>
            </a:xfrm>
            <a:custGeom>
              <a:avLst/>
              <a:gdLst>
                <a:gd name="T0" fmla="*/ 1 w 188"/>
                <a:gd name="T1" fmla="*/ 1 h 182"/>
                <a:gd name="T2" fmla="*/ 1 w 188"/>
                <a:gd name="T3" fmla="*/ 1 h 182"/>
                <a:gd name="T4" fmla="*/ 1 w 188"/>
                <a:gd name="T5" fmla="*/ 1 h 182"/>
                <a:gd name="T6" fmla="*/ 1 w 188"/>
                <a:gd name="T7" fmla="*/ 1 h 182"/>
                <a:gd name="T8" fmla="*/ 1 w 188"/>
                <a:gd name="T9" fmla="*/ 1 h 182"/>
                <a:gd name="T10" fmla="*/ 1 w 188"/>
                <a:gd name="T11" fmla="*/ 0 h 182"/>
                <a:gd name="T12" fmla="*/ 1 w 188"/>
                <a:gd name="T13" fmla="*/ 0 h 182"/>
                <a:gd name="T14" fmla="*/ 1 w 188"/>
                <a:gd name="T15" fmla="*/ 0 h 182"/>
                <a:gd name="T16" fmla="*/ 1 w 188"/>
                <a:gd name="T17" fmla="*/ 0 h 182"/>
                <a:gd name="T18" fmla="*/ 1 w 188"/>
                <a:gd name="T19" fmla="*/ 0 h 182"/>
                <a:gd name="T20" fmla="*/ 1 w 188"/>
                <a:gd name="T21" fmla="*/ 0 h 182"/>
                <a:gd name="T22" fmla="*/ 3 w 188"/>
                <a:gd name="T23" fmla="*/ 1 h 182"/>
                <a:gd name="T24" fmla="*/ 3 w 188"/>
                <a:gd name="T25" fmla="*/ 1 h 182"/>
                <a:gd name="T26" fmla="*/ 3 w 188"/>
                <a:gd name="T27" fmla="*/ 1 h 182"/>
                <a:gd name="T28" fmla="*/ 3 w 188"/>
                <a:gd name="T29" fmla="*/ 1 h 182"/>
                <a:gd name="T30" fmla="*/ 3 w 188"/>
                <a:gd name="T31" fmla="*/ 1 h 182"/>
                <a:gd name="T32" fmla="*/ 3 w 188"/>
                <a:gd name="T33" fmla="*/ 1 h 182"/>
                <a:gd name="T34" fmla="*/ 3 w 188"/>
                <a:gd name="T35" fmla="*/ 0 h 182"/>
                <a:gd name="T36" fmla="*/ 3 w 188"/>
                <a:gd name="T37" fmla="*/ 0 h 182"/>
                <a:gd name="T38" fmla="*/ 3 w 188"/>
                <a:gd name="T39" fmla="*/ 0 h 182"/>
                <a:gd name="T40" fmla="*/ 3 w 188"/>
                <a:gd name="T41" fmla="*/ 0 h 182"/>
                <a:gd name="T42" fmla="*/ 3 w 188"/>
                <a:gd name="T43" fmla="*/ 0 h 182"/>
                <a:gd name="T44" fmla="*/ 1 w 188"/>
                <a:gd name="T45" fmla="*/ 0 h 182"/>
                <a:gd name="T46" fmla="*/ 1 w 188"/>
                <a:gd name="T47" fmla="*/ 1 h 182"/>
                <a:gd name="T48" fmla="*/ 1 w 188"/>
                <a:gd name="T49" fmla="*/ 1 h 182"/>
                <a:gd name="T50" fmla="*/ 1 w 188"/>
                <a:gd name="T51" fmla="*/ 1 h 182"/>
                <a:gd name="T52" fmla="*/ 1 w 188"/>
                <a:gd name="T53" fmla="*/ 1 h 182"/>
                <a:gd name="T54" fmla="*/ 1 w 188"/>
                <a:gd name="T55" fmla="*/ 1 h 182"/>
                <a:gd name="T56" fmla="*/ 3 w 188"/>
                <a:gd name="T57" fmla="*/ 1 h 182"/>
                <a:gd name="T58" fmla="*/ 1 w 188"/>
                <a:gd name="T59" fmla="*/ 2 h 182"/>
                <a:gd name="T60" fmla="*/ 1 w 188"/>
                <a:gd name="T61" fmla="*/ 2 h 182"/>
                <a:gd name="T62" fmla="*/ 1 w 188"/>
                <a:gd name="T63" fmla="*/ 1 h 182"/>
                <a:gd name="T64" fmla="*/ 1 w 188"/>
                <a:gd name="T65" fmla="*/ 1 h 182"/>
                <a:gd name="T66" fmla="*/ 1 w 188"/>
                <a:gd name="T67" fmla="*/ 1 h 182"/>
                <a:gd name="T68" fmla="*/ 1 w 188"/>
                <a:gd name="T69" fmla="*/ 1 h 182"/>
                <a:gd name="T70" fmla="*/ 1 w 188"/>
                <a:gd name="T71" fmla="*/ 1 h 182"/>
                <a:gd name="T72" fmla="*/ 1 w 188"/>
                <a:gd name="T73" fmla="*/ 1 h 182"/>
                <a:gd name="T74" fmla="*/ 1 w 188"/>
                <a:gd name="T75" fmla="*/ 1 h 182"/>
                <a:gd name="T76" fmla="*/ 1 w 188"/>
                <a:gd name="T77" fmla="*/ 1 h 182"/>
                <a:gd name="T78" fmla="*/ 1 w 188"/>
                <a:gd name="T79" fmla="*/ 1 h 182"/>
                <a:gd name="T80" fmla="*/ 1 w 188"/>
                <a:gd name="T81" fmla="*/ 2 h 182"/>
                <a:gd name="T82" fmla="*/ 1 w 188"/>
                <a:gd name="T83" fmla="*/ 2 h 182"/>
                <a:gd name="T84" fmla="*/ 1 w 188"/>
                <a:gd name="T85" fmla="*/ 2 h 182"/>
                <a:gd name="T86" fmla="*/ 1 w 188"/>
                <a:gd name="T87" fmla="*/ 2 h 182"/>
                <a:gd name="T88" fmla="*/ 1 w 188"/>
                <a:gd name="T89" fmla="*/ 2 h 182"/>
                <a:gd name="T90" fmla="*/ 1 w 188"/>
                <a:gd name="T91" fmla="*/ 2 h 182"/>
                <a:gd name="T92" fmla="*/ 1 w 188"/>
                <a:gd name="T93" fmla="*/ 2 h 182"/>
                <a:gd name="T94" fmla="*/ 0 w 188"/>
                <a:gd name="T95" fmla="*/ 1 h 182"/>
                <a:gd name="T96" fmla="*/ 1 w 188"/>
                <a:gd name="T97" fmla="*/ 1 h 18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88"/>
                <a:gd name="T148" fmla="*/ 0 h 182"/>
                <a:gd name="T149" fmla="*/ 188 w 188"/>
                <a:gd name="T150" fmla="*/ 182 h 18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88" h="182">
                  <a:moveTo>
                    <a:pt x="6" y="83"/>
                  </a:moveTo>
                  <a:lnTo>
                    <a:pt x="9" y="87"/>
                  </a:lnTo>
                  <a:lnTo>
                    <a:pt x="11" y="89"/>
                  </a:lnTo>
                  <a:lnTo>
                    <a:pt x="13" y="91"/>
                  </a:lnTo>
                  <a:lnTo>
                    <a:pt x="15" y="92"/>
                  </a:lnTo>
                  <a:lnTo>
                    <a:pt x="19" y="93"/>
                  </a:lnTo>
                  <a:lnTo>
                    <a:pt x="21" y="93"/>
                  </a:lnTo>
                  <a:lnTo>
                    <a:pt x="23" y="93"/>
                  </a:lnTo>
                  <a:lnTo>
                    <a:pt x="26" y="92"/>
                  </a:lnTo>
                  <a:lnTo>
                    <a:pt x="28" y="91"/>
                  </a:lnTo>
                  <a:lnTo>
                    <a:pt x="32" y="89"/>
                  </a:lnTo>
                  <a:lnTo>
                    <a:pt x="107" y="31"/>
                  </a:lnTo>
                  <a:lnTo>
                    <a:pt x="111" y="29"/>
                  </a:lnTo>
                  <a:lnTo>
                    <a:pt x="113" y="27"/>
                  </a:lnTo>
                  <a:lnTo>
                    <a:pt x="115" y="24"/>
                  </a:lnTo>
                  <a:lnTo>
                    <a:pt x="117" y="22"/>
                  </a:lnTo>
                  <a:lnTo>
                    <a:pt x="117" y="20"/>
                  </a:lnTo>
                  <a:lnTo>
                    <a:pt x="117" y="17"/>
                  </a:lnTo>
                  <a:lnTo>
                    <a:pt x="117" y="14"/>
                  </a:lnTo>
                  <a:lnTo>
                    <a:pt x="116" y="12"/>
                  </a:lnTo>
                  <a:lnTo>
                    <a:pt x="115" y="9"/>
                  </a:lnTo>
                  <a:lnTo>
                    <a:pt x="113" y="5"/>
                  </a:lnTo>
                  <a:lnTo>
                    <a:pt x="117" y="0"/>
                  </a:lnTo>
                  <a:lnTo>
                    <a:pt x="188" y="96"/>
                  </a:lnTo>
                  <a:lnTo>
                    <a:pt x="165" y="128"/>
                  </a:lnTo>
                  <a:lnTo>
                    <a:pt x="159" y="126"/>
                  </a:lnTo>
                  <a:lnTo>
                    <a:pt x="162" y="119"/>
                  </a:lnTo>
                  <a:lnTo>
                    <a:pt x="163" y="113"/>
                  </a:lnTo>
                  <a:lnTo>
                    <a:pt x="163" y="105"/>
                  </a:lnTo>
                  <a:lnTo>
                    <a:pt x="164" y="99"/>
                  </a:lnTo>
                  <a:lnTo>
                    <a:pt x="163" y="92"/>
                  </a:lnTo>
                  <a:lnTo>
                    <a:pt x="162" y="86"/>
                  </a:lnTo>
                  <a:lnTo>
                    <a:pt x="160" y="79"/>
                  </a:lnTo>
                  <a:lnTo>
                    <a:pt x="158" y="73"/>
                  </a:lnTo>
                  <a:lnTo>
                    <a:pt x="155" y="66"/>
                  </a:lnTo>
                  <a:lnTo>
                    <a:pt x="152" y="61"/>
                  </a:lnTo>
                  <a:lnTo>
                    <a:pt x="149" y="56"/>
                  </a:lnTo>
                  <a:lnTo>
                    <a:pt x="146" y="54"/>
                  </a:lnTo>
                  <a:lnTo>
                    <a:pt x="143" y="53"/>
                  </a:lnTo>
                  <a:lnTo>
                    <a:pt x="141" y="52"/>
                  </a:lnTo>
                  <a:lnTo>
                    <a:pt x="139" y="52"/>
                  </a:lnTo>
                  <a:lnTo>
                    <a:pt x="137" y="52"/>
                  </a:lnTo>
                  <a:lnTo>
                    <a:pt x="134" y="53"/>
                  </a:lnTo>
                  <a:lnTo>
                    <a:pt x="131" y="55"/>
                  </a:lnTo>
                  <a:lnTo>
                    <a:pt x="129" y="57"/>
                  </a:lnTo>
                  <a:lnTo>
                    <a:pt x="126" y="61"/>
                  </a:lnTo>
                  <a:lnTo>
                    <a:pt x="94" y="81"/>
                  </a:lnTo>
                  <a:lnTo>
                    <a:pt x="97" y="87"/>
                  </a:lnTo>
                  <a:lnTo>
                    <a:pt x="100" y="91"/>
                  </a:lnTo>
                  <a:lnTo>
                    <a:pt x="103" y="94"/>
                  </a:lnTo>
                  <a:lnTo>
                    <a:pt x="106" y="97"/>
                  </a:lnTo>
                  <a:lnTo>
                    <a:pt x="110" y="100"/>
                  </a:lnTo>
                  <a:lnTo>
                    <a:pt x="113" y="101"/>
                  </a:lnTo>
                  <a:lnTo>
                    <a:pt x="117" y="102"/>
                  </a:lnTo>
                  <a:lnTo>
                    <a:pt x="120" y="102"/>
                  </a:lnTo>
                  <a:lnTo>
                    <a:pt x="126" y="102"/>
                  </a:lnTo>
                  <a:lnTo>
                    <a:pt x="130" y="101"/>
                  </a:lnTo>
                  <a:lnTo>
                    <a:pt x="136" y="100"/>
                  </a:lnTo>
                  <a:lnTo>
                    <a:pt x="141" y="107"/>
                  </a:lnTo>
                  <a:lnTo>
                    <a:pt x="94" y="141"/>
                  </a:lnTo>
                  <a:lnTo>
                    <a:pt x="89" y="133"/>
                  </a:lnTo>
                  <a:lnTo>
                    <a:pt x="93" y="129"/>
                  </a:lnTo>
                  <a:lnTo>
                    <a:pt x="95" y="125"/>
                  </a:lnTo>
                  <a:lnTo>
                    <a:pt x="98" y="120"/>
                  </a:lnTo>
                  <a:lnTo>
                    <a:pt x="99" y="116"/>
                  </a:lnTo>
                  <a:lnTo>
                    <a:pt x="99" y="113"/>
                  </a:lnTo>
                  <a:lnTo>
                    <a:pt x="99" y="108"/>
                  </a:lnTo>
                  <a:lnTo>
                    <a:pt x="97" y="104"/>
                  </a:lnTo>
                  <a:lnTo>
                    <a:pt x="94" y="101"/>
                  </a:lnTo>
                  <a:lnTo>
                    <a:pt x="92" y="96"/>
                  </a:lnTo>
                  <a:lnTo>
                    <a:pt x="89" y="91"/>
                  </a:lnTo>
                  <a:lnTo>
                    <a:pt x="87" y="89"/>
                  </a:lnTo>
                  <a:lnTo>
                    <a:pt x="52" y="113"/>
                  </a:lnTo>
                  <a:lnTo>
                    <a:pt x="50" y="115"/>
                  </a:lnTo>
                  <a:lnTo>
                    <a:pt x="48" y="116"/>
                  </a:lnTo>
                  <a:lnTo>
                    <a:pt x="46" y="118"/>
                  </a:lnTo>
                  <a:lnTo>
                    <a:pt x="45" y="120"/>
                  </a:lnTo>
                  <a:lnTo>
                    <a:pt x="43" y="122"/>
                  </a:lnTo>
                  <a:lnTo>
                    <a:pt x="43" y="125"/>
                  </a:lnTo>
                  <a:lnTo>
                    <a:pt x="43" y="127"/>
                  </a:lnTo>
                  <a:lnTo>
                    <a:pt x="43" y="130"/>
                  </a:lnTo>
                  <a:lnTo>
                    <a:pt x="46" y="132"/>
                  </a:lnTo>
                  <a:lnTo>
                    <a:pt x="48" y="135"/>
                  </a:lnTo>
                  <a:lnTo>
                    <a:pt x="52" y="142"/>
                  </a:lnTo>
                  <a:lnTo>
                    <a:pt x="58" y="146"/>
                  </a:lnTo>
                  <a:lnTo>
                    <a:pt x="63" y="151"/>
                  </a:lnTo>
                  <a:lnTo>
                    <a:pt x="68" y="155"/>
                  </a:lnTo>
                  <a:lnTo>
                    <a:pt x="75" y="158"/>
                  </a:lnTo>
                  <a:lnTo>
                    <a:pt x="81" y="161"/>
                  </a:lnTo>
                  <a:lnTo>
                    <a:pt x="88" y="164"/>
                  </a:lnTo>
                  <a:lnTo>
                    <a:pt x="95" y="165"/>
                  </a:lnTo>
                  <a:lnTo>
                    <a:pt x="103" y="166"/>
                  </a:lnTo>
                  <a:lnTo>
                    <a:pt x="110" y="167"/>
                  </a:lnTo>
                  <a:lnTo>
                    <a:pt x="110" y="172"/>
                  </a:lnTo>
                  <a:lnTo>
                    <a:pt x="71" y="182"/>
                  </a:lnTo>
                  <a:lnTo>
                    <a:pt x="0" y="87"/>
                  </a:lnTo>
                  <a:lnTo>
                    <a:pt x="6" y="83"/>
                  </a:lnTo>
                </a:path>
              </a:pathLst>
            </a:custGeom>
            <a:noFill/>
            <a:ln w="3175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25" name="Freeform 1201"/>
            <p:cNvSpPr>
              <a:spLocks/>
            </p:cNvSpPr>
            <p:nvPr/>
          </p:nvSpPr>
          <p:spPr bwMode="auto">
            <a:xfrm>
              <a:off x="4311" y="2897"/>
              <a:ext cx="87" cy="99"/>
            </a:xfrm>
            <a:custGeom>
              <a:avLst/>
              <a:gdLst>
                <a:gd name="T0" fmla="*/ 2 w 175"/>
                <a:gd name="T1" fmla="*/ 1 h 197"/>
                <a:gd name="T2" fmla="*/ 2 w 175"/>
                <a:gd name="T3" fmla="*/ 1 h 197"/>
                <a:gd name="T4" fmla="*/ 2 w 175"/>
                <a:gd name="T5" fmla="*/ 1 h 197"/>
                <a:gd name="T6" fmla="*/ 2 w 175"/>
                <a:gd name="T7" fmla="*/ 1 h 197"/>
                <a:gd name="T8" fmla="*/ 2 w 175"/>
                <a:gd name="T9" fmla="*/ 2 h 197"/>
                <a:gd name="T10" fmla="*/ 2 w 175"/>
                <a:gd name="T11" fmla="*/ 2 h 197"/>
                <a:gd name="T12" fmla="*/ 2 w 175"/>
                <a:gd name="T13" fmla="*/ 2 h 197"/>
                <a:gd name="T14" fmla="*/ 2 w 175"/>
                <a:gd name="T15" fmla="*/ 2 h 197"/>
                <a:gd name="T16" fmla="*/ 1 w 175"/>
                <a:gd name="T17" fmla="*/ 2 h 197"/>
                <a:gd name="T18" fmla="*/ 1 w 175"/>
                <a:gd name="T19" fmla="*/ 2 h 197"/>
                <a:gd name="T20" fmla="*/ 1 w 175"/>
                <a:gd name="T21" fmla="*/ 2 h 197"/>
                <a:gd name="T22" fmla="*/ 1 w 175"/>
                <a:gd name="T23" fmla="*/ 2 h 197"/>
                <a:gd name="T24" fmla="*/ 1 w 175"/>
                <a:gd name="T25" fmla="*/ 2 h 197"/>
                <a:gd name="T26" fmla="*/ 1 w 175"/>
                <a:gd name="T27" fmla="*/ 2 h 197"/>
                <a:gd name="T28" fmla="*/ 0 w 175"/>
                <a:gd name="T29" fmla="*/ 3 h 197"/>
                <a:gd name="T30" fmla="*/ 0 w 175"/>
                <a:gd name="T31" fmla="*/ 3 h 197"/>
                <a:gd name="T32" fmla="*/ 0 w 175"/>
                <a:gd name="T33" fmla="*/ 3 h 197"/>
                <a:gd name="T34" fmla="*/ 0 w 175"/>
                <a:gd name="T35" fmla="*/ 3 h 197"/>
                <a:gd name="T36" fmla="*/ 1 w 175"/>
                <a:gd name="T37" fmla="*/ 4 h 197"/>
                <a:gd name="T38" fmla="*/ 1 w 175"/>
                <a:gd name="T39" fmla="*/ 3 h 197"/>
                <a:gd name="T40" fmla="*/ 1 w 175"/>
                <a:gd name="T41" fmla="*/ 3 h 197"/>
                <a:gd name="T42" fmla="*/ 1 w 175"/>
                <a:gd name="T43" fmla="*/ 3 h 197"/>
                <a:gd name="T44" fmla="*/ 1 w 175"/>
                <a:gd name="T45" fmla="*/ 3 h 197"/>
                <a:gd name="T46" fmla="*/ 1 w 175"/>
                <a:gd name="T47" fmla="*/ 3 h 197"/>
                <a:gd name="T48" fmla="*/ 1 w 175"/>
                <a:gd name="T49" fmla="*/ 2 h 197"/>
                <a:gd name="T50" fmla="*/ 1 w 175"/>
                <a:gd name="T51" fmla="*/ 2 h 197"/>
                <a:gd name="T52" fmla="*/ 1 w 175"/>
                <a:gd name="T53" fmla="*/ 3 h 197"/>
                <a:gd name="T54" fmla="*/ 2 w 175"/>
                <a:gd name="T55" fmla="*/ 3 h 197"/>
                <a:gd name="T56" fmla="*/ 2 w 175"/>
                <a:gd name="T57" fmla="*/ 3 h 197"/>
                <a:gd name="T58" fmla="*/ 2 w 175"/>
                <a:gd name="T59" fmla="*/ 2 h 197"/>
                <a:gd name="T60" fmla="*/ 2 w 175"/>
                <a:gd name="T61" fmla="*/ 2 h 197"/>
                <a:gd name="T62" fmla="*/ 2 w 175"/>
                <a:gd name="T63" fmla="*/ 2 h 197"/>
                <a:gd name="T64" fmla="*/ 2 w 175"/>
                <a:gd name="T65" fmla="*/ 0 h 197"/>
                <a:gd name="T66" fmla="*/ 1 w 175"/>
                <a:gd name="T67" fmla="*/ 1 h 197"/>
                <a:gd name="T68" fmla="*/ 1 w 175"/>
                <a:gd name="T69" fmla="*/ 1 h 197"/>
                <a:gd name="T70" fmla="*/ 1 w 175"/>
                <a:gd name="T71" fmla="*/ 1 h 197"/>
                <a:gd name="T72" fmla="*/ 0 w 175"/>
                <a:gd name="T73" fmla="*/ 2 h 197"/>
                <a:gd name="T74" fmla="*/ 0 w 175"/>
                <a:gd name="T75" fmla="*/ 2 h 197"/>
                <a:gd name="T76" fmla="*/ 0 w 175"/>
                <a:gd name="T77" fmla="*/ 2 h 197"/>
                <a:gd name="T78" fmla="*/ 0 w 175"/>
                <a:gd name="T79" fmla="*/ 2 h 197"/>
                <a:gd name="T80" fmla="*/ 0 w 175"/>
                <a:gd name="T81" fmla="*/ 3 h 197"/>
                <a:gd name="T82" fmla="*/ 0 w 175"/>
                <a:gd name="T83" fmla="*/ 2 h 197"/>
                <a:gd name="T84" fmla="*/ 0 w 175"/>
                <a:gd name="T85" fmla="*/ 2 h 197"/>
                <a:gd name="T86" fmla="*/ 0 w 175"/>
                <a:gd name="T87" fmla="*/ 2 h 197"/>
                <a:gd name="T88" fmla="*/ 1 w 175"/>
                <a:gd name="T89" fmla="*/ 2 h 197"/>
                <a:gd name="T90" fmla="*/ 1 w 175"/>
                <a:gd name="T91" fmla="*/ 2 h 19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75"/>
                <a:gd name="T139" fmla="*/ 0 h 197"/>
                <a:gd name="T140" fmla="*/ 175 w 175"/>
                <a:gd name="T141" fmla="*/ 197 h 19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75" h="197">
                  <a:moveTo>
                    <a:pt x="94" y="75"/>
                  </a:moveTo>
                  <a:lnTo>
                    <a:pt x="130" y="57"/>
                  </a:lnTo>
                  <a:lnTo>
                    <a:pt x="134" y="55"/>
                  </a:lnTo>
                  <a:lnTo>
                    <a:pt x="136" y="54"/>
                  </a:lnTo>
                  <a:lnTo>
                    <a:pt x="138" y="53"/>
                  </a:lnTo>
                  <a:lnTo>
                    <a:pt x="140" y="53"/>
                  </a:lnTo>
                  <a:lnTo>
                    <a:pt x="142" y="53"/>
                  </a:lnTo>
                  <a:lnTo>
                    <a:pt x="144" y="53"/>
                  </a:lnTo>
                  <a:lnTo>
                    <a:pt x="146" y="54"/>
                  </a:lnTo>
                  <a:lnTo>
                    <a:pt x="148" y="55"/>
                  </a:lnTo>
                  <a:lnTo>
                    <a:pt x="150" y="57"/>
                  </a:lnTo>
                  <a:lnTo>
                    <a:pt x="151" y="59"/>
                  </a:lnTo>
                  <a:lnTo>
                    <a:pt x="154" y="66"/>
                  </a:lnTo>
                  <a:lnTo>
                    <a:pt x="155" y="71"/>
                  </a:lnTo>
                  <a:lnTo>
                    <a:pt x="157" y="76"/>
                  </a:lnTo>
                  <a:lnTo>
                    <a:pt x="157" y="81"/>
                  </a:lnTo>
                  <a:lnTo>
                    <a:pt x="157" y="85"/>
                  </a:lnTo>
                  <a:lnTo>
                    <a:pt x="156" y="89"/>
                  </a:lnTo>
                  <a:lnTo>
                    <a:pt x="154" y="93"/>
                  </a:lnTo>
                  <a:lnTo>
                    <a:pt x="152" y="96"/>
                  </a:lnTo>
                  <a:lnTo>
                    <a:pt x="148" y="98"/>
                  </a:lnTo>
                  <a:lnTo>
                    <a:pt x="143" y="102"/>
                  </a:lnTo>
                  <a:lnTo>
                    <a:pt x="138" y="104"/>
                  </a:lnTo>
                  <a:lnTo>
                    <a:pt x="133" y="106"/>
                  </a:lnTo>
                  <a:lnTo>
                    <a:pt x="127" y="107"/>
                  </a:lnTo>
                  <a:lnTo>
                    <a:pt x="123" y="107"/>
                  </a:lnTo>
                  <a:lnTo>
                    <a:pt x="117" y="105"/>
                  </a:lnTo>
                  <a:lnTo>
                    <a:pt x="113" y="103"/>
                  </a:lnTo>
                  <a:lnTo>
                    <a:pt x="108" y="99"/>
                  </a:lnTo>
                  <a:lnTo>
                    <a:pt x="103" y="94"/>
                  </a:lnTo>
                  <a:lnTo>
                    <a:pt x="99" y="89"/>
                  </a:lnTo>
                  <a:lnTo>
                    <a:pt x="94" y="81"/>
                  </a:lnTo>
                  <a:lnTo>
                    <a:pt x="94" y="76"/>
                  </a:lnTo>
                  <a:lnTo>
                    <a:pt x="86" y="81"/>
                  </a:lnTo>
                  <a:lnTo>
                    <a:pt x="87" y="83"/>
                  </a:lnTo>
                  <a:lnTo>
                    <a:pt x="87" y="85"/>
                  </a:lnTo>
                  <a:lnTo>
                    <a:pt x="88" y="88"/>
                  </a:lnTo>
                  <a:lnTo>
                    <a:pt x="88" y="91"/>
                  </a:lnTo>
                  <a:lnTo>
                    <a:pt x="87" y="94"/>
                  </a:lnTo>
                  <a:lnTo>
                    <a:pt x="86" y="97"/>
                  </a:lnTo>
                  <a:lnTo>
                    <a:pt x="84" y="101"/>
                  </a:lnTo>
                  <a:lnTo>
                    <a:pt x="82" y="106"/>
                  </a:lnTo>
                  <a:lnTo>
                    <a:pt x="77" y="111"/>
                  </a:lnTo>
                  <a:lnTo>
                    <a:pt x="73" y="117"/>
                  </a:lnTo>
                  <a:lnTo>
                    <a:pt x="58" y="141"/>
                  </a:lnTo>
                  <a:lnTo>
                    <a:pt x="57" y="142"/>
                  </a:lnTo>
                  <a:lnTo>
                    <a:pt x="56" y="143"/>
                  </a:lnTo>
                  <a:lnTo>
                    <a:pt x="53" y="145"/>
                  </a:lnTo>
                  <a:lnTo>
                    <a:pt x="52" y="146"/>
                  </a:lnTo>
                  <a:lnTo>
                    <a:pt x="51" y="147"/>
                  </a:lnTo>
                  <a:lnTo>
                    <a:pt x="50" y="149"/>
                  </a:lnTo>
                  <a:lnTo>
                    <a:pt x="49" y="150"/>
                  </a:lnTo>
                  <a:lnTo>
                    <a:pt x="49" y="153"/>
                  </a:lnTo>
                  <a:lnTo>
                    <a:pt x="48" y="154"/>
                  </a:lnTo>
                  <a:lnTo>
                    <a:pt x="47" y="156"/>
                  </a:lnTo>
                  <a:lnTo>
                    <a:pt x="71" y="197"/>
                  </a:lnTo>
                  <a:lnTo>
                    <a:pt x="75" y="195"/>
                  </a:lnTo>
                  <a:lnTo>
                    <a:pt x="74" y="190"/>
                  </a:lnTo>
                  <a:lnTo>
                    <a:pt x="73" y="186"/>
                  </a:lnTo>
                  <a:lnTo>
                    <a:pt x="73" y="182"/>
                  </a:lnTo>
                  <a:lnTo>
                    <a:pt x="73" y="177"/>
                  </a:lnTo>
                  <a:lnTo>
                    <a:pt x="74" y="174"/>
                  </a:lnTo>
                  <a:lnTo>
                    <a:pt x="75" y="170"/>
                  </a:lnTo>
                  <a:lnTo>
                    <a:pt x="77" y="167"/>
                  </a:lnTo>
                  <a:lnTo>
                    <a:pt x="79" y="163"/>
                  </a:lnTo>
                  <a:lnTo>
                    <a:pt x="82" y="159"/>
                  </a:lnTo>
                  <a:lnTo>
                    <a:pt x="84" y="156"/>
                  </a:lnTo>
                  <a:lnTo>
                    <a:pt x="99" y="135"/>
                  </a:lnTo>
                  <a:lnTo>
                    <a:pt x="100" y="133"/>
                  </a:lnTo>
                  <a:lnTo>
                    <a:pt x="101" y="132"/>
                  </a:lnTo>
                  <a:lnTo>
                    <a:pt x="102" y="130"/>
                  </a:lnTo>
                  <a:lnTo>
                    <a:pt x="103" y="129"/>
                  </a:lnTo>
                  <a:lnTo>
                    <a:pt x="104" y="127"/>
                  </a:lnTo>
                  <a:lnTo>
                    <a:pt x="105" y="124"/>
                  </a:lnTo>
                  <a:lnTo>
                    <a:pt x="105" y="123"/>
                  </a:lnTo>
                  <a:lnTo>
                    <a:pt x="107" y="121"/>
                  </a:lnTo>
                  <a:lnTo>
                    <a:pt x="107" y="119"/>
                  </a:lnTo>
                  <a:lnTo>
                    <a:pt x="107" y="117"/>
                  </a:lnTo>
                  <a:lnTo>
                    <a:pt x="111" y="121"/>
                  </a:lnTo>
                  <a:lnTo>
                    <a:pt x="115" y="125"/>
                  </a:lnTo>
                  <a:lnTo>
                    <a:pt x="120" y="129"/>
                  </a:lnTo>
                  <a:lnTo>
                    <a:pt x="125" y="132"/>
                  </a:lnTo>
                  <a:lnTo>
                    <a:pt x="129" y="134"/>
                  </a:lnTo>
                  <a:lnTo>
                    <a:pt x="135" y="136"/>
                  </a:lnTo>
                  <a:lnTo>
                    <a:pt x="140" y="137"/>
                  </a:lnTo>
                  <a:lnTo>
                    <a:pt x="146" y="136"/>
                  </a:lnTo>
                  <a:lnTo>
                    <a:pt x="151" y="135"/>
                  </a:lnTo>
                  <a:lnTo>
                    <a:pt x="156" y="132"/>
                  </a:lnTo>
                  <a:lnTo>
                    <a:pt x="162" y="130"/>
                  </a:lnTo>
                  <a:lnTo>
                    <a:pt x="166" y="125"/>
                  </a:lnTo>
                  <a:lnTo>
                    <a:pt x="169" y="121"/>
                  </a:lnTo>
                  <a:lnTo>
                    <a:pt x="173" y="116"/>
                  </a:lnTo>
                  <a:lnTo>
                    <a:pt x="174" y="110"/>
                  </a:lnTo>
                  <a:lnTo>
                    <a:pt x="175" y="104"/>
                  </a:lnTo>
                  <a:lnTo>
                    <a:pt x="175" y="97"/>
                  </a:lnTo>
                  <a:lnTo>
                    <a:pt x="173" y="90"/>
                  </a:lnTo>
                  <a:lnTo>
                    <a:pt x="170" y="83"/>
                  </a:lnTo>
                  <a:lnTo>
                    <a:pt x="166" y="76"/>
                  </a:lnTo>
                  <a:lnTo>
                    <a:pt x="128" y="0"/>
                  </a:lnTo>
                  <a:lnTo>
                    <a:pt x="123" y="2"/>
                  </a:lnTo>
                  <a:lnTo>
                    <a:pt x="124" y="6"/>
                  </a:lnTo>
                  <a:lnTo>
                    <a:pt x="125" y="10"/>
                  </a:lnTo>
                  <a:lnTo>
                    <a:pt x="126" y="13"/>
                  </a:lnTo>
                  <a:lnTo>
                    <a:pt x="126" y="15"/>
                  </a:lnTo>
                  <a:lnTo>
                    <a:pt x="126" y="18"/>
                  </a:lnTo>
                  <a:lnTo>
                    <a:pt x="125" y="20"/>
                  </a:lnTo>
                  <a:lnTo>
                    <a:pt x="123" y="23"/>
                  </a:lnTo>
                  <a:lnTo>
                    <a:pt x="121" y="25"/>
                  </a:lnTo>
                  <a:lnTo>
                    <a:pt x="118" y="27"/>
                  </a:lnTo>
                  <a:lnTo>
                    <a:pt x="114" y="28"/>
                  </a:lnTo>
                  <a:lnTo>
                    <a:pt x="32" y="72"/>
                  </a:lnTo>
                  <a:lnTo>
                    <a:pt x="27" y="75"/>
                  </a:lnTo>
                  <a:lnTo>
                    <a:pt x="24" y="76"/>
                  </a:lnTo>
                  <a:lnTo>
                    <a:pt x="22" y="76"/>
                  </a:lnTo>
                  <a:lnTo>
                    <a:pt x="19" y="76"/>
                  </a:lnTo>
                  <a:lnTo>
                    <a:pt x="17" y="76"/>
                  </a:lnTo>
                  <a:lnTo>
                    <a:pt x="14" y="75"/>
                  </a:lnTo>
                  <a:lnTo>
                    <a:pt x="12" y="73"/>
                  </a:lnTo>
                  <a:lnTo>
                    <a:pt x="10" y="71"/>
                  </a:lnTo>
                  <a:lnTo>
                    <a:pt x="8" y="68"/>
                  </a:lnTo>
                  <a:lnTo>
                    <a:pt x="6" y="65"/>
                  </a:lnTo>
                  <a:lnTo>
                    <a:pt x="0" y="67"/>
                  </a:lnTo>
                  <a:lnTo>
                    <a:pt x="34" y="130"/>
                  </a:lnTo>
                  <a:lnTo>
                    <a:pt x="39" y="128"/>
                  </a:lnTo>
                  <a:lnTo>
                    <a:pt x="37" y="123"/>
                  </a:lnTo>
                  <a:lnTo>
                    <a:pt x="36" y="120"/>
                  </a:lnTo>
                  <a:lnTo>
                    <a:pt x="35" y="117"/>
                  </a:lnTo>
                  <a:lnTo>
                    <a:pt x="35" y="115"/>
                  </a:lnTo>
                  <a:lnTo>
                    <a:pt x="35" y="111"/>
                  </a:lnTo>
                  <a:lnTo>
                    <a:pt x="36" y="109"/>
                  </a:lnTo>
                  <a:lnTo>
                    <a:pt x="38" y="107"/>
                  </a:lnTo>
                  <a:lnTo>
                    <a:pt x="40" y="105"/>
                  </a:lnTo>
                  <a:lnTo>
                    <a:pt x="44" y="103"/>
                  </a:lnTo>
                  <a:lnTo>
                    <a:pt x="47" y="102"/>
                  </a:lnTo>
                  <a:lnTo>
                    <a:pt x="86" y="81"/>
                  </a:lnTo>
                  <a:lnTo>
                    <a:pt x="94" y="76"/>
                  </a:lnTo>
                  <a:lnTo>
                    <a:pt x="94" y="75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26" name="Freeform 1202"/>
            <p:cNvSpPr>
              <a:spLocks/>
            </p:cNvSpPr>
            <p:nvPr/>
          </p:nvSpPr>
          <p:spPr bwMode="auto">
            <a:xfrm>
              <a:off x="4311" y="2897"/>
              <a:ext cx="87" cy="99"/>
            </a:xfrm>
            <a:custGeom>
              <a:avLst/>
              <a:gdLst>
                <a:gd name="T0" fmla="*/ 2 w 175"/>
                <a:gd name="T1" fmla="*/ 1 h 197"/>
                <a:gd name="T2" fmla="*/ 2 w 175"/>
                <a:gd name="T3" fmla="*/ 1 h 197"/>
                <a:gd name="T4" fmla="*/ 2 w 175"/>
                <a:gd name="T5" fmla="*/ 1 h 197"/>
                <a:gd name="T6" fmla="*/ 2 w 175"/>
                <a:gd name="T7" fmla="*/ 1 h 197"/>
                <a:gd name="T8" fmla="*/ 2 w 175"/>
                <a:gd name="T9" fmla="*/ 2 h 197"/>
                <a:gd name="T10" fmla="*/ 2 w 175"/>
                <a:gd name="T11" fmla="*/ 2 h 197"/>
                <a:gd name="T12" fmla="*/ 2 w 175"/>
                <a:gd name="T13" fmla="*/ 2 h 197"/>
                <a:gd name="T14" fmla="*/ 2 w 175"/>
                <a:gd name="T15" fmla="*/ 2 h 197"/>
                <a:gd name="T16" fmla="*/ 1 w 175"/>
                <a:gd name="T17" fmla="*/ 2 h 197"/>
                <a:gd name="T18" fmla="*/ 1 w 175"/>
                <a:gd name="T19" fmla="*/ 2 h 197"/>
                <a:gd name="T20" fmla="*/ 1 w 175"/>
                <a:gd name="T21" fmla="*/ 2 h 197"/>
                <a:gd name="T22" fmla="*/ 1 w 175"/>
                <a:gd name="T23" fmla="*/ 2 h 197"/>
                <a:gd name="T24" fmla="*/ 1 w 175"/>
                <a:gd name="T25" fmla="*/ 2 h 197"/>
                <a:gd name="T26" fmla="*/ 1 w 175"/>
                <a:gd name="T27" fmla="*/ 2 h 197"/>
                <a:gd name="T28" fmla="*/ 0 w 175"/>
                <a:gd name="T29" fmla="*/ 3 h 197"/>
                <a:gd name="T30" fmla="*/ 0 w 175"/>
                <a:gd name="T31" fmla="*/ 3 h 197"/>
                <a:gd name="T32" fmla="*/ 0 w 175"/>
                <a:gd name="T33" fmla="*/ 3 h 197"/>
                <a:gd name="T34" fmla="*/ 0 w 175"/>
                <a:gd name="T35" fmla="*/ 3 h 197"/>
                <a:gd name="T36" fmla="*/ 1 w 175"/>
                <a:gd name="T37" fmla="*/ 4 h 197"/>
                <a:gd name="T38" fmla="*/ 1 w 175"/>
                <a:gd name="T39" fmla="*/ 3 h 197"/>
                <a:gd name="T40" fmla="*/ 1 w 175"/>
                <a:gd name="T41" fmla="*/ 3 h 197"/>
                <a:gd name="T42" fmla="*/ 1 w 175"/>
                <a:gd name="T43" fmla="*/ 3 h 197"/>
                <a:gd name="T44" fmla="*/ 1 w 175"/>
                <a:gd name="T45" fmla="*/ 3 h 197"/>
                <a:gd name="T46" fmla="*/ 1 w 175"/>
                <a:gd name="T47" fmla="*/ 3 h 197"/>
                <a:gd name="T48" fmla="*/ 1 w 175"/>
                <a:gd name="T49" fmla="*/ 2 h 197"/>
                <a:gd name="T50" fmla="*/ 1 w 175"/>
                <a:gd name="T51" fmla="*/ 2 h 197"/>
                <a:gd name="T52" fmla="*/ 1 w 175"/>
                <a:gd name="T53" fmla="*/ 3 h 197"/>
                <a:gd name="T54" fmla="*/ 2 w 175"/>
                <a:gd name="T55" fmla="*/ 3 h 197"/>
                <a:gd name="T56" fmla="*/ 2 w 175"/>
                <a:gd name="T57" fmla="*/ 3 h 197"/>
                <a:gd name="T58" fmla="*/ 2 w 175"/>
                <a:gd name="T59" fmla="*/ 2 h 197"/>
                <a:gd name="T60" fmla="*/ 2 w 175"/>
                <a:gd name="T61" fmla="*/ 2 h 197"/>
                <a:gd name="T62" fmla="*/ 2 w 175"/>
                <a:gd name="T63" fmla="*/ 2 h 197"/>
                <a:gd name="T64" fmla="*/ 2 w 175"/>
                <a:gd name="T65" fmla="*/ 0 h 197"/>
                <a:gd name="T66" fmla="*/ 1 w 175"/>
                <a:gd name="T67" fmla="*/ 1 h 197"/>
                <a:gd name="T68" fmla="*/ 1 w 175"/>
                <a:gd name="T69" fmla="*/ 1 h 197"/>
                <a:gd name="T70" fmla="*/ 1 w 175"/>
                <a:gd name="T71" fmla="*/ 1 h 197"/>
                <a:gd name="T72" fmla="*/ 0 w 175"/>
                <a:gd name="T73" fmla="*/ 2 h 197"/>
                <a:gd name="T74" fmla="*/ 0 w 175"/>
                <a:gd name="T75" fmla="*/ 2 h 197"/>
                <a:gd name="T76" fmla="*/ 0 w 175"/>
                <a:gd name="T77" fmla="*/ 2 h 197"/>
                <a:gd name="T78" fmla="*/ 0 w 175"/>
                <a:gd name="T79" fmla="*/ 2 h 197"/>
                <a:gd name="T80" fmla="*/ 0 w 175"/>
                <a:gd name="T81" fmla="*/ 3 h 197"/>
                <a:gd name="T82" fmla="*/ 0 w 175"/>
                <a:gd name="T83" fmla="*/ 2 h 197"/>
                <a:gd name="T84" fmla="*/ 0 w 175"/>
                <a:gd name="T85" fmla="*/ 2 h 197"/>
                <a:gd name="T86" fmla="*/ 0 w 175"/>
                <a:gd name="T87" fmla="*/ 2 h 197"/>
                <a:gd name="T88" fmla="*/ 1 w 175"/>
                <a:gd name="T89" fmla="*/ 2 h 19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75"/>
                <a:gd name="T136" fmla="*/ 0 h 197"/>
                <a:gd name="T137" fmla="*/ 175 w 175"/>
                <a:gd name="T138" fmla="*/ 197 h 19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75" h="197">
                  <a:moveTo>
                    <a:pt x="94" y="75"/>
                  </a:moveTo>
                  <a:lnTo>
                    <a:pt x="130" y="57"/>
                  </a:lnTo>
                  <a:lnTo>
                    <a:pt x="134" y="55"/>
                  </a:lnTo>
                  <a:lnTo>
                    <a:pt x="136" y="54"/>
                  </a:lnTo>
                  <a:lnTo>
                    <a:pt x="138" y="53"/>
                  </a:lnTo>
                  <a:lnTo>
                    <a:pt x="140" y="53"/>
                  </a:lnTo>
                  <a:lnTo>
                    <a:pt x="142" y="53"/>
                  </a:lnTo>
                  <a:lnTo>
                    <a:pt x="144" y="53"/>
                  </a:lnTo>
                  <a:lnTo>
                    <a:pt x="146" y="54"/>
                  </a:lnTo>
                  <a:lnTo>
                    <a:pt x="148" y="55"/>
                  </a:lnTo>
                  <a:lnTo>
                    <a:pt x="150" y="57"/>
                  </a:lnTo>
                  <a:lnTo>
                    <a:pt x="151" y="59"/>
                  </a:lnTo>
                  <a:lnTo>
                    <a:pt x="154" y="66"/>
                  </a:lnTo>
                  <a:lnTo>
                    <a:pt x="155" y="71"/>
                  </a:lnTo>
                  <a:lnTo>
                    <a:pt x="157" y="76"/>
                  </a:lnTo>
                  <a:lnTo>
                    <a:pt x="157" y="81"/>
                  </a:lnTo>
                  <a:lnTo>
                    <a:pt x="157" y="85"/>
                  </a:lnTo>
                  <a:lnTo>
                    <a:pt x="156" y="89"/>
                  </a:lnTo>
                  <a:lnTo>
                    <a:pt x="154" y="93"/>
                  </a:lnTo>
                  <a:lnTo>
                    <a:pt x="152" y="96"/>
                  </a:lnTo>
                  <a:lnTo>
                    <a:pt x="148" y="98"/>
                  </a:lnTo>
                  <a:lnTo>
                    <a:pt x="143" y="102"/>
                  </a:lnTo>
                  <a:lnTo>
                    <a:pt x="138" y="104"/>
                  </a:lnTo>
                  <a:lnTo>
                    <a:pt x="133" y="106"/>
                  </a:lnTo>
                  <a:lnTo>
                    <a:pt x="127" y="107"/>
                  </a:lnTo>
                  <a:lnTo>
                    <a:pt x="123" y="107"/>
                  </a:lnTo>
                  <a:lnTo>
                    <a:pt x="117" y="105"/>
                  </a:lnTo>
                  <a:lnTo>
                    <a:pt x="113" y="103"/>
                  </a:lnTo>
                  <a:lnTo>
                    <a:pt x="108" y="99"/>
                  </a:lnTo>
                  <a:lnTo>
                    <a:pt x="103" y="94"/>
                  </a:lnTo>
                  <a:lnTo>
                    <a:pt x="99" y="89"/>
                  </a:lnTo>
                  <a:lnTo>
                    <a:pt x="94" y="81"/>
                  </a:lnTo>
                  <a:lnTo>
                    <a:pt x="94" y="76"/>
                  </a:lnTo>
                  <a:lnTo>
                    <a:pt x="86" y="81"/>
                  </a:lnTo>
                  <a:lnTo>
                    <a:pt x="87" y="83"/>
                  </a:lnTo>
                  <a:lnTo>
                    <a:pt x="87" y="85"/>
                  </a:lnTo>
                  <a:lnTo>
                    <a:pt x="88" y="88"/>
                  </a:lnTo>
                  <a:lnTo>
                    <a:pt x="88" y="91"/>
                  </a:lnTo>
                  <a:lnTo>
                    <a:pt x="87" y="94"/>
                  </a:lnTo>
                  <a:lnTo>
                    <a:pt x="86" y="97"/>
                  </a:lnTo>
                  <a:lnTo>
                    <a:pt x="84" y="101"/>
                  </a:lnTo>
                  <a:lnTo>
                    <a:pt x="82" y="106"/>
                  </a:lnTo>
                  <a:lnTo>
                    <a:pt x="77" y="111"/>
                  </a:lnTo>
                  <a:lnTo>
                    <a:pt x="73" y="117"/>
                  </a:lnTo>
                  <a:lnTo>
                    <a:pt x="58" y="141"/>
                  </a:lnTo>
                  <a:lnTo>
                    <a:pt x="57" y="142"/>
                  </a:lnTo>
                  <a:lnTo>
                    <a:pt x="56" y="143"/>
                  </a:lnTo>
                  <a:lnTo>
                    <a:pt x="53" y="145"/>
                  </a:lnTo>
                  <a:lnTo>
                    <a:pt x="52" y="146"/>
                  </a:lnTo>
                  <a:lnTo>
                    <a:pt x="51" y="147"/>
                  </a:lnTo>
                  <a:lnTo>
                    <a:pt x="50" y="149"/>
                  </a:lnTo>
                  <a:lnTo>
                    <a:pt x="49" y="150"/>
                  </a:lnTo>
                  <a:lnTo>
                    <a:pt x="49" y="153"/>
                  </a:lnTo>
                  <a:lnTo>
                    <a:pt x="48" y="154"/>
                  </a:lnTo>
                  <a:lnTo>
                    <a:pt x="47" y="156"/>
                  </a:lnTo>
                  <a:lnTo>
                    <a:pt x="71" y="197"/>
                  </a:lnTo>
                  <a:lnTo>
                    <a:pt x="75" y="195"/>
                  </a:lnTo>
                  <a:lnTo>
                    <a:pt x="74" y="190"/>
                  </a:lnTo>
                  <a:lnTo>
                    <a:pt x="73" y="186"/>
                  </a:lnTo>
                  <a:lnTo>
                    <a:pt x="73" y="182"/>
                  </a:lnTo>
                  <a:lnTo>
                    <a:pt x="73" y="177"/>
                  </a:lnTo>
                  <a:lnTo>
                    <a:pt x="74" y="174"/>
                  </a:lnTo>
                  <a:lnTo>
                    <a:pt x="75" y="170"/>
                  </a:lnTo>
                  <a:lnTo>
                    <a:pt x="77" y="167"/>
                  </a:lnTo>
                  <a:lnTo>
                    <a:pt x="79" y="163"/>
                  </a:lnTo>
                  <a:lnTo>
                    <a:pt x="82" y="159"/>
                  </a:lnTo>
                  <a:lnTo>
                    <a:pt x="84" y="156"/>
                  </a:lnTo>
                  <a:lnTo>
                    <a:pt x="99" y="135"/>
                  </a:lnTo>
                  <a:lnTo>
                    <a:pt x="100" y="133"/>
                  </a:lnTo>
                  <a:lnTo>
                    <a:pt x="101" y="132"/>
                  </a:lnTo>
                  <a:lnTo>
                    <a:pt x="102" y="130"/>
                  </a:lnTo>
                  <a:lnTo>
                    <a:pt x="103" y="129"/>
                  </a:lnTo>
                  <a:lnTo>
                    <a:pt x="104" y="127"/>
                  </a:lnTo>
                  <a:lnTo>
                    <a:pt x="105" y="124"/>
                  </a:lnTo>
                  <a:lnTo>
                    <a:pt x="105" y="123"/>
                  </a:lnTo>
                  <a:lnTo>
                    <a:pt x="107" y="121"/>
                  </a:lnTo>
                  <a:lnTo>
                    <a:pt x="107" y="119"/>
                  </a:lnTo>
                  <a:lnTo>
                    <a:pt x="107" y="117"/>
                  </a:lnTo>
                  <a:lnTo>
                    <a:pt x="111" y="121"/>
                  </a:lnTo>
                  <a:lnTo>
                    <a:pt x="115" y="125"/>
                  </a:lnTo>
                  <a:lnTo>
                    <a:pt x="120" y="129"/>
                  </a:lnTo>
                  <a:lnTo>
                    <a:pt x="125" y="132"/>
                  </a:lnTo>
                  <a:lnTo>
                    <a:pt x="129" y="134"/>
                  </a:lnTo>
                  <a:lnTo>
                    <a:pt x="135" y="136"/>
                  </a:lnTo>
                  <a:lnTo>
                    <a:pt x="140" y="137"/>
                  </a:lnTo>
                  <a:lnTo>
                    <a:pt x="146" y="136"/>
                  </a:lnTo>
                  <a:lnTo>
                    <a:pt x="151" y="135"/>
                  </a:lnTo>
                  <a:lnTo>
                    <a:pt x="156" y="132"/>
                  </a:lnTo>
                  <a:lnTo>
                    <a:pt x="162" y="130"/>
                  </a:lnTo>
                  <a:lnTo>
                    <a:pt x="166" y="125"/>
                  </a:lnTo>
                  <a:lnTo>
                    <a:pt x="169" y="121"/>
                  </a:lnTo>
                  <a:lnTo>
                    <a:pt x="173" y="116"/>
                  </a:lnTo>
                  <a:lnTo>
                    <a:pt x="174" y="110"/>
                  </a:lnTo>
                  <a:lnTo>
                    <a:pt x="175" y="104"/>
                  </a:lnTo>
                  <a:lnTo>
                    <a:pt x="175" y="97"/>
                  </a:lnTo>
                  <a:lnTo>
                    <a:pt x="173" y="90"/>
                  </a:lnTo>
                  <a:lnTo>
                    <a:pt x="170" y="83"/>
                  </a:lnTo>
                  <a:lnTo>
                    <a:pt x="166" y="76"/>
                  </a:lnTo>
                  <a:lnTo>
                    <a:pt x="128" y="0"/>
                  </a:lnTo>
                  <a:lnTo>
                    <a:pt x="123" y="2"/>
                  </a:lnTo>
                  <a:lnTo>
                    <a:pt x="124" y="6"/>
                  </a:lnTo>
                  <a:lnTo>
                    <a:pt x="125" y="10"/>
                  </a:lnTo>
                  <a:lnTo>
                    <a:pt x="126" y="13"/>
                  </a:lnTo>
                  <a:lnTo>
                    <a:pt x="126" y="15"/>
                  </a:lnTo>
                  <a:lnTo>
                    <a:pt x="126" y="18"/>
                  </a:lnTo>
                  <a:lnTo>
                    <a:pt x="125" y="20"/>
                  </a:lnTo>
                  <a:lnTo>
                    <a:pt x="123" y="23"/>
                  </a:lnTo>
                  <a:lnTo>
                    <a:pt x="121" y="25"/>
                  </a:lnTo>
                  <a:lnTo>
                    <a:pt x="118" y="27"/>
                  </a:lnTo>
                  <a:lnTo>
                    <a:pt x="114" y="28"/>
                  </a:lnTo>
                  <a:lnTo>
                    <a:pt x="32" y="72"/>
                  </a:lnTo>
                  <a:lnTo>
                    <a:pt x="27" y="75"/>
                  </a:lnTo>
                  <a:lnTo>
                    <a:pt x="24" y="76"/>
                  </a:lnTo>
                  <a:lnTo>
                    <a:pt x="22" y="76"/>
                  </a:lnTo>
                  <a:lnTo>
                    <a:pt x="19" y="76"/>
                  </a:lnTo>
                  <a:lnTo>
                    <a:pt x="17" y="76"/>
                  </a:lnTo>
                  <a:lnTo>
                    <a:pt x="14" y="75"/>
                  </a:lnTo>
                  <a:lnTo>
                    <a:pt x="12" y="73"/>
                  </a:lnTo>
                  <a:lnTo>
                    <a:pt x="10" y="71"/>
                  </a:lnTo>
                  <a:lnTo>
                    <a:pt x="8" y="68"/>
                  </a:lnTo>
                  <a:lnTo>
                    <a:pt x="6" y="65"/>
                  </a:lnTo>
                  <a:lnTo>
                    <a:pt x="0" y="67"/>
                  </a:lnTo>
                  <a:lnTo>
                    <a:pt x="34" y="130"/>
                  </a:lnTo>
                  <a:lnTo>
                    <a:pt x="39" y="128"/>
                  </a:lnTo>
                  <a:lnTo>
                    <a:pt x="37" y="123"/>
                  </a:lnTo>
                  <a:lnTo>
                    <a:pt x="36" y="120"/>
                  </a:lnTo>
                  <a:lnTo>
                    <a:pt x="35" y="117"/>
                  </a:lnTo>
                  <a:lnTo>
                    <a:pt x="35" y="115"/>
                  </a:lnTo>
                  <a:lnTo>
                    <a:pt x="35" y="111"/>
                  </a:lnTo>
                  <a:lnTo>
                    <a:pt x="36" y="109"/>
                  </a:lnTo>
                  <a:lnTo>
                    <a:pt x="38" y="107"/>
                  </a:lnTo>
                  <a:lnTo>
                    <a:pt x="40" y="105"/>
                  </a:lnTo>
                  <a:lnTo>
                    <a:pt x="44" y="103"/>
                  </a:lnTo>
                  <a:lnTo>
                    <a:pt x="47" y="102"/>
                  </a:lnTo>
                  <a:lnTo>
                    <a:pt x="86" y="81"/>
                  </a:lnTo>
                  <a:lnTo>
                    <a:pt x="94" y="76"/>
                  </a:lnTo>
                </a:path>
              </a:pathLst>
            </a:custGeom>
            <a:noFill/>
            <a:ln w="3175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27" name="Freeform 1203"/>
            <p:cNvSpPr>
              <a:spLocks/>
            </p:cNvSpPr>
            <p:nvPr/>
          </p:nvSpPr>
          <p:spPr bwMode="auto">
            <a:xfrm>
              <a:off x="4350" y="2979"/>
              <a:ext cx="81" cy="72"/>
            </a:xfrm>
            <a:custGeom>
              <a:avLst/>
              <a:gdLst>
                <a:gd name="T0" fmla="*/ 1 w 164"/>
                <a:gd name="T1" fmla="*/ 1 h 144"/>
                <a:gd name="T2" fmla="*/ 2 w 164"/>
                <a:gd name="T3" fmla="*/ 1 h 144"/>
                <a:gd name="T4" fmla="*/ 2 w 164"/>
                <a:gd name="T5" fmla="*/ 1 h 144"/>
                <a:gd name="T6" fmla="*/ 2 w 164"/>
                <a:gd name="T7" fmla="*/ 1 h 144"/>
                <a:gd name="T8" fmla="*/ 2 w 164"/>
                <a:gd name="T9" fmla="*/ 1 h 144"/>
                <a:gd name="T10" fmla="*/ 1 w 164"/>
                <a:gd name="T11" fmla="*/ 1 h 144"/>
                <a:gd name="T12" fmla="*/ 1 w 164"/>
                <a:gd name="T13" fmla="*/ 1 h 144"/>
                <a:gd name="T14" fmla="*/ 0 w 164"/>
                <a:gd name="T15" fmla="*/ 1 h 144"/>
                <a:gd name="T16" fmla="*/ 0 w 164"/>
                <a:gd name="T17" fmla="*/ 1 h 144"/>
                <a:gd name="T18" fmla="*/ 0 w 164"/>
                <a:gd name="T19" fmla="*/ 1 h 144"/>
                <a:gd name="T20" fmla="*/ 0 w 164"/>
                <a:gd name="T21" fmla="*/ 1 h 144"/>
                <a:gd name="T22" fmla="*/ 0 w 164"/>
                <a:gd name="T23" fmla="*/ 1 h 144"/>
                <a:gd name="T24" fmla="*/ 0 w 164"/>
                <a:gd name="T25" fmla="*/ 1 h 144"/>
                <a:gd name="T26" fmla="*/ 0 w 164"/>
                <a:gd name="T27" fmla="*/ 1 h 144"/>
                <a:gd name="T28" fmla="*/ 1 w 164"/>
                <a:gd name="T29" fmla="*/ 1 h 144"/>
                <a:gd name="T30" fmla="*/ 1 w 164"/>
                <a:gd name="T31" fmla="*/ 1 h 144"/>
                <a:gd name="T32" fmla="*/ 1 w 164"/>
                <a:gd name="T33" fmla="*/ 1 h 144"/>
                <a:gd name="T34" fmla="*/ 1 w 164"/>
                <a:gd name="T35" fmla="*/ 2 h 144"/>
                <a:gd name="T36" fmla="*/ 1 w 164"/>
                <a:gd name="T37" fmla="*/ 2 h 144"/>
                <a:gd name="T38" fmla="*/ 1 w 164"/>
                <a:gd name="T39" fmla="*/ 2 h 144"/>
                <a:gd name="T40" fmla="*/ 1 w 164"/>
                <a:gd name="T41" fmla="*/ 2 h 144"/>
                <a:gd name="T42" fmla="*/ 0 w 164"/>
                <a:gd name="T43" fmla="*/ 2 h 144"/>
                <a:gd name="T44" fmla="*/ 0 w 164"/>
                <a:gd name="T45" fmla="*/ 2 h 144"/>
                <a:gd name="T46" fmla="*/ 0 w 164"/>
                <a:gd name="T47" fmla="*/ 2 h 144"/>
                <a:gd name="T48" fmla="*/ 0 w 164"/>
                <a:gd name="T49" fmla="*/ 1 h 144"/>
                <a:gd name="T50" fmla="*/ 0 w 164"/>
                <a:gd name="T51" fmla="*/ 1 h 144"/>
                <a:gd name="T52" fmla="*/ 0 w 164"/>
                <a:gd name="T53" fmla="*/ 1 h 144"/>
                <a:gd name="T54" fmla="*/ 0 w 164"/>
                <a:gd name="T55" fmla="*/ 1 h 144"/>
                <a:gd name="T56" fmla="*/ 0 w 164"/>
                <a:gd name="T57" fmla="*/ 1 h 144"/>
                <a:gd name="T58" fmla="*/ 0 w 164"/>
                <a:gd name="T59" fmla="*/ 1 h 144"/>
                <a:gd name="T60" fmla="*/ 0 w 164"/>
                <a:gd name="T61" fmla="*/ 1 h 144"/>
                <a:gd name="T62" fmla="*/ 0 w 164"/>
                <a:gd name="T63" fmla="*/ 1 h 144"/>
                <a:gd name="T64" fmla="*/ 1 w 164"/>
                <a:gd name="T65" fmla="*/ 0 h 144"/>
                <a:gd name="T66" fmla="*/ 1 w 164"/>
                <a:gd name="T67" fmla="*/ 1 h 144"/>
                <a:gd name="T68" fmla="*/ 2 w 164"/>
                <a:gd name="T69" fmla="*/ 1 h 144"/>
                <a:gd name="T70" fmla="*/ 2 w 164"/>
                <a:gd name="T71" fmla="*/ 1 h 144"/>
                <a:gd name="T72" fmla="*/ 2 w 164"/>
                <a:gd name="T73" fmla="*/ 1 h 144"/>
                <a:gd name="T74" fmla="*/ 2 w 164"/>
                <a:gd name="T75" fmla="*/ 1 h 144"/>
                <a:gd name="T76" fmla="*/ 2 w 164"/>
                <a:gd name="T77" fmla="*/ 1 h 144"/>
                <a:gd name="T78" fmla="*/ 2 w 164"/>
                <a:gd name="T79" fmla="*/ 1 h 144"/>
                <a:gd name="T80" fmla="*/ 2 w 164"/>
                <a:gd name="T81" fmla="*/ 1 h 144"/>
                <a:gd name="T82" fmla="*/ 2 w 164"/>
                <a:gd name="T83" fmla="*/ 1 h 144"/>
                <a:gd name="T84" fmla="*/ 2 w 164"/>
                <a:gd name="T85" fmla="*/ 1 h 144"/>
                <a:gd name="T86" fmla="*/ 2 w 164"/>
                <a:gd name="T87" fmla="*/ 1 h 144"/>
                <a:gd name="T88" fmla="*/ 2 w 164"/>
                <a:gd name="T89" fmla="*/ 1 h 144"/>
                <a:gd name="T90" fmla="*/ 1 w 164"/>
                <a:gd name="T91" fmla="*/ 1 h 14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64"/>
                <a:gd name="T139" fmla="*/ 0 h 144"/>
                <a:gd name="T140" fmla="*/ 164 w 164"/>
                <a:gd name="T141" fmla="*/ 144 h 14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64" h="144">
                  <a:moveTo>
                    <a:pt x="127" y="113"/>
                  </a:moveTo>
                  <a:lnTo>
                    <a:pt x="123" y="109"/>
                  </a:lnTo>
                  <a:lnTo>
                    <a:pt x="127" y="101"/>
                  </a:lnTo>
                  <a:lnTo>
                    <a:pt x="131" y="94"/>
                  </a:lnTo>
                  <a:lnTo>
                    <a:pt x="136" y="88"/>
                  </a:lnTo>
                  <a:lnTo>
                    <a:pt x="139" y="82"/>
                  </a:lnTo>
                  <a:lnTo>
                    <a:pt x="141" y="76"/>
                  </a:lnTo>
                  <a:lnTo>
                    <a:pt x="143" y="71"/>
                  </a:lnTo>
                  <a:lnTo>
                    <a:pt x="144" y="65"/>
                  </a:lnTo>
                  <a:lnTo>
                    <a:pt x="144" y="61"/>
                  </a:lnTo>
                  <a:lnTo>
                    <a:pt x="144" y="56"/>
                  </a:lnTo>
                  <a:lnTo>
                    <a:pt x="143" y="51"/>
                  </a:lnTo>
                  <a:lnTo>
                    <a:pt x="141" y="46"/>
                  </a:lnTo>
                  <a:lnTo>
                    <a:pt x="137" y="40"/>
                  </a:lnTo>
                  <a:lnTo>
                    <a:pt x="133" y="36"/>
                  </a:lnTo>
                  <a:lnTo>
                    <a:pt x="126" y="33"/>
                  </a:lnTo>
                  <a:lnTo>
                    <a:pt x="120" y="31"/>
                  </a:lnTo>
                  <a:lnTo>
                    <a:pt x="111" y="28"/>
                  </a:lnTo>
                  <a:lnTo>
                    <a:pt x="102" y="28"/>
                  </a:lnTo>
                  <a:lnTo>
                    <a:pt x="91" y="30"/>
                  </a:lnTo>
                  <a:lnTo>
                    <a:pt x="78" y="32"/>
                  </a:lnTo>
                  <a:lnTo>
                    <a:pt x="65" y="35"/>
                  </a:lnTo>
                  <a:lnTo>
                    <a:pt x="52" y="40"/>
                  </a:lnTo>
                  <a:lnTo>
                    <a:pt x="42" y="46"/>
                  </a:lnTo>
                  <a:lnTo>
                    <a:pt x="32" y="51"/>
                  </a:lnTo>
                  <a:lnTo>
                    <a:pt x="25" y="57"/>
                  </a:lnTo>
                  <a:lnTo>
                    <a:pt x="19" y="62"/>
                  </a:lnTo>
                  <a:lnTo>
                    <a:pt x="16" y="69"/>
                  </a:lnTo>
                  <a:lnTo>
                    <a:pt x="12" y="74"/>
                  </a:lnTo>
                  <a:lnTo>
                    <a:pt x="11" y="80"/>
                  </a:lnTo>
                  <a:lnTo>
                    <a:pt x="11" y="87"/>
                  </a:lnTo>
                  <a:lnTo>
                    <a:pt x="13" y="92"/>
                  </a:lnTo>
                  <a:lnTo>
                    <a:pt x="16" y="98"/>
                  </a:lnTo>
                  <a:lnTo>
                    <a:pt x="19" y="102"/>
                  </a:lnTo>
                  <a:lnTo>
                    <a:pt x="22" y="105"/>
                  </a:lnTo>
                  <a:lnTo>
                    <a:pt x="25" y="107"/>
                  </a:lnTo>
                  <a:lnTo>
                    <a:pt x="30" y="109"/>
                  </a:lnTo>
                  <a:lnTo>
                    <a:pt x="34" y="110"/>
                  </a:lnTo>
                  <a:lnTo>
                    <a:pt x="39" y="110"/>
                  </a:lnTo>
                  <a:lnTo>
                    <a:pt x="44" y="109"/>
                  </a:lnTo>
                  <a:lnTo>
                    <a:pt x="49" y="107"/>
                  </a:lnTo>
                  <a:lnTo>
                    <a:pt x="55" y="105"/>
                  </a:lnTo>
                  <a:lnTo>
                    <a:pt x="59" y="104"/>
                  </a:lnTo>
                  <a:lnTo>
                    <a:pt x="62" y="102"/>
                  </a:lnTo>
                  <a:lnTo>
                    <a:pt x="64" y="101"/>
                  </a:lnTo>
                  <a:lnTo>
                    <a:pt x="65" y="99"/>
                  </a:lnTo>
                  <a:lnTo>
                    <a:pt x="66" y="97"/>
                  </a:lnTo>
                  <a:lnTo>
                    <a:pt x="68" y="94"/>
                  </a:lnTo>
                  <a:lnTo>
                    <a:pt x="68" y="92"/>
                  </a:lnTo>
                  <a:lnTo>
                    <a:pt x="68" y="89"/>
                  </a:lnTo>
                  <a:lnTo>
                    <a:pt x="66" y="86"/>
                  </a:lnTo>
                  <a:lnTo>
                    <a:pt x="65" y="83"/>
                  </a:lnTo>
                  <a:lnTo>
                    <a:pt x="73" y="79"/>
                  </a:lnTo>
                  <a:lnTo>
                    <a:pt x="94" y="142"/>
                  </a:lnTo>
                  <a:lnTo>
                    <a:pt x="86" y="144"/>
                  </a:lnTo>
                  <a:lnTo>
                    <a:pt x="84" y="141"/>
                  </a:lnTo>
                  <a:lnTo>
                    <a:pt x="83" y="137"/>
                  </a:lnTo>
                  <a:lnTo>
                    <a:pt x="81" y="135"/>
                  </a:lnTo>
                  <a:lnTo>
                    <a:pt x="78" y="133"/>
                  </a:lnTo>
                  <a:lnTo>
                    <a:pt x="76" y="132"/>
                  </a:lnTo>
                  <a:lnTo>
                    <a:pt x="74" y="131"/>
                  </a:lnTo>
                  <a:lnTo>
                    <a:pt x="71" y="131"/>
                  </a:lnTo>
                  <a:lnTo>
                    <a:pt x="68" y="132"/>
                  </a:lnTo>
                  <a:lnTo>
                    <a:pt x="64" y="132"/>
                  </a:lnTo>
                  <a:lnTo>
                    <a:pt x="60" y="135"/>
                  </a:lnTo>
                  <a:lnTo>
                    <a:pt x="34" y="144"/>
                  </a:lnTo>
                  <a:lnTo>
                    <a:pt x="33" y="141"/>
                  </a:lnTo>
                  <a:lnTo>
                    <a:pt x="31" y="138"/>
                  </a:lnTo>
                  <a:lnTo>
                    <a:pt x="30" y="135"/>
                  </a:lnTo>
                  <a:lnTo>
                    <a:pt x="29" y="132"/>
                  </a:lnTo>
                  <a:lnTo>
                    <a:pt x="29" y="130"/>
                  </a:lnTo>
                  <a:lnTo>
                    <a:pt x="27" y="128"/>
                  </a:lnTo>
                  <a:lnTo>
                    <a:pt x="25" y="127"/>
                  </a:lnTo>
                  <a:lnTo>
                    <a:pt x="24" y="125"/>
                  </a:lnTo>
                  <a:lnTo>
                    <a:pt x="23" y="122"/>
                  </a:lnTo>
                  <a:lnTo>
                    <a:pt x="21" y="118"/>
                  </a:lnTo>
                  <a:lnTo>
                    <a:pt x="19" y="116"/>
                  </a:lnTo>
                  <a:lnTo>
                    <a:pt x="17" y="114"/>
                  </a:lnTo>
                  <a:lnTo>
                    <a:pt x="16" y="112"/>
                  </a:lnTo>
                  <a:lnTo>
                    <a:pt x="13" y="109"/>
                  </a:lnTo>
                  <a:lnTo>
                    <a:pt x="12" y="106"/>
                  </a:lnTo>
                  <a:lnTo>
                    <a:pt x="10" y="104"/>
                  </a:lnTo>
                  <a:lnTo>
                    <a:pt x="9" y="101"/>
                  </a:lnTo>
                  <a:lnTo>
                    <a:pt x="8" y="99"/>
                  </a:lnTo>
                  <a:lnTo>
                    <a:pt x="7" y="96"/>
                  </a:lnTo>
                  <a:lnTo>
                    <a:pt x="6" y="92"/>
                  </a:lnTo>
                  <a:lnTo>
                    <a:pt x="3" y="80"/>
                  </a:lnTo>
                  <a:lnTo>
                    <a:pt x="0" y="70"/>
                  </a:lnTo>
                  <a:lnTo>
                    <a:pt x="1" y="59"/>
                  </a:lnTo>
                  <a:lnTo>
                    <a:pt x="4" y="48"/>
                  </a:lnTo>
                  <a:lnTo>
                    <a:pt x="7" y="39"/>
                  </a:lnTo>
                  <a:lnTo>
                    <a:pt x="12" y="31"/>
                  </a:lnTo>
                  <a:lnTo>
                    <a:pt x="20" y="22"/>
                  </a:lnTo>
                  <a:lnTo>
                    <a:pt x="29" y="15"/>
                  </a:lnTo>
                  <a:lnTo>
                    <a:pt x="38" y="9"/>
                  </a:lnTo>
                  <a:lnTo>
                    <a:pt x="50" y="5"/>
                  </a:lnTo>
                  <a:lnTo>
                    <a:pt x="61" y="1"/>
                  </a:lnTo>
                  <a:lnTo>
                    <a:pt x="73" y="0"/>
                  </a:lnTo>
                  <a:lnTo>
                    <a:pt x="85" y="0"/>
                  </a:lnTo>
                  <a:lnTo>
                    <a:pt x="97" y="1"/>
                  </a:lnTo>
                  <a:lnTo>
                    <a:pt x="109" y="6"/>
                  </a:lnTo>
                  <a:lnTo>
                    <a:pt x="118" y="10"/>
                  </a:lnTo>
                  <a:lnTo>
                    <a:pt x="128" y="17"/>
                  </a:lnTo>
                  <a:lnTo>
                    <a:pt x="137" y="25"/>
                  </a:lnTo>
                  <a:lnTo>
                    <a:pt x="143" y="35"/>
                  </a:lnTo>
                  <a:lnTo>
                    <a:pt x="149" y="46"/>
                  </a:lnTo>
                  <a:lnTo>
                    <a:pt x="149" y="48"/>
                  </a:lnTo>
                  <a:lnTo>
                    <a:pt x="150" y="49"/>
                  </a:lnTo>
                  <a:lnTo>
                    <a:pt x="150" y="51"/>
                  </a:lnTo>
                  <a:lnTo>
                    <a:pt x="151" y="52"/>
                  </a:lnTo>
                  <a:lnTo>
                    <a:pt x="151" y="54"/>
                  </a:lnTo>
                  <a:lnTo>
                    <a:pt x="151" y="56"/>
                  </a:lnTo>
                  <a:lnTo>
                    <a:pt x="151" y="58"/>
                  </a:lnTo>
                  <a:lnTo>
                    <a:pt x="151" y="59"/>
                  </a:lnTo>
                  <a:lnTo>
                    <a:pt x="151" y="60"/>
                  </a:lnTo>
                  <a:lnTo>
                    <a:pt x="151" y="61"/>
                  </a:lnTo>
                  <a:lnTo>
                    <a:pt x="151" y="63"/>
                  </a:lnTo>
                  <a:lnTo>
                    <a:pt x="151" y="64"/>
                  </a:lnTo>
                  <a:lnTo>
                    <a:pt x="151" y="65"/>
                  </a:lnTo>
                  <a:lnTo>
                    <a:pt x="152" y="67"/>
                  </a:lnTo>
                  <a:lnTo>
                    <a:pt x="152" y="69"/>
                  </a:lnTo>
                  <a:lnTo>
                    <a:pt x="152" y="70"/>
                  </a:lnTo>
                  <a:lnTo>
                    <a:pt x="152" y="71"/>
                  </a:lnTo>
                  <a:lnTo>
                    <a:pt x="153" y="72"/>
                  </a:lnTo>
                  <a:lnTo>
                    <a:pt x="153" y="73"/>
                  </a:lnTo>
                  <a:lnTo>
                    <a:pt x="153" y="74"/>
                  </a:lnTo>
                  <a:lnTo>
                    <a:pt x="154" y="76"/>
                  </a:lnTo>
                  <a:lnTo>
                    <a:pt x="154" y="77"/>
                  </a:lnTo>
                  <a:lnTo>
                    <a:pt x="155" y="78"/>
                  </a:lnTo>
                  <a:lnTo>
                    <a:pt x="156" y="80"/>
                  </a:lnTo>
                  <a:lnTo>
                    <a:pt x="157" y="82"/>
                  </a:lnTo>
                  <a:lnTo>
                    <a:pt x="159" y="83"/>
                  </a:lnTo>
                  <a:lnTo>
                    <a:pt x="160" y="84"/>
                  </a:lnTo>
                  <a:lnTo>
                    <a:pt x="162" y="86"/>
                  </a:lnTo>
                  <a:lnTo>
                    <a:pt x="163" y="87"/>
                  </a:lnTo>
                  <a:lnTo>
                    <a:pt x="164" y="87"/>
                  </a:lnTo>
                  <a:lnTo>
                    <a:pt x="127" y="114"/>
                  </a:lnTo>
                  <a:lnTo>
                    <a:pt x="127" y="113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28" name="Freeform 1204"/>
            <p:cNvSpPr>
              <a:spLocks/>
            </p:cNvSpPr>
            <p:nvPr/>
          </p:nvSpPr>
          <p:spPr bwMode="auto">
            <a:xfrm>
              <a:off x="4350" y="2979"/>
              <a:ext cx="81" cy="72"/>
            </a:xfrm>
            <a:custGeom>
              <a:avLst/>
              <a:gdLst>
                <a:gd name="T0" fmla="*/ 1 w 164"/>
                <a:gd name="T1" fmla="*/ 1 h 144"/>
                <a:gd name="T2" fmla="*/ 2 w 164"/>
                <a:gd name="T3" fmla="*/ 1 h 144"/>
                <a:gd name="T4" fmla="*/ 2 w 164"/>
                <a:gd name="T5" fmla="*/ 1 h 144"/>
                <a:gd name="T6" fmla="*/ 2 w 164"/>
                <a:gd name="T7" fmla="*/ 1 h 144"/>
                <a:gd name="T8" fmla="*/ 2 w 164"/>
                <a:gd name="T9" fmla="*/ 1 h 144"/>
                <a:gd name="T10" fmla="*/ 1 w 164"/>
                <a:gd name="T11" fmla="*/ 1 h 144"/>
                <a:gd name="T12" fmla="*/ 1 w 164"/>
                <a:gd name="T13" fmla="*/ 1 h 144"/>
                <a:gd name="T14" fmla="*/ 0 w 164"/>
                <a:gd name="T15" fmla="*/ 1 h 144"/>
                <a:gd name="T16" fmla="*/ 0 w 164"/>
                <a:gd name="T17" fmla="*/ 1 h 144"/>
                <a:gd name="T18" fmla="*/ 0 w 164"/>
                <a:gd name="T19" fmla="*/ 1 h 144"/>
                <a:gd name="T20" fmla="*/ 0 w 164"/>
                <a:gd name="T21" fmla="*/ 1 h 144"/>
                <a:gd name="T22" fmla="*/ 0 w 164"/>
                <a:gd name="T23" fmla="*/ 1 h 144"/>
                <a:gd name="T24" fmla="*/ 0 w 164"/>
                <a:gd name="T25" fmla="*/ 1 h 144"/>
                <a:gd name="T26" fmla="*/ 0 w 164"/>
                <a:gd name="T27" fmla="*/ 1 h 144"/>
                <a:gd name="T28" fmla="*/ 1 w 164"/>
                <a:gd name="T29" fmla="*/ 1 h 144"/>
                <a:gd name="T30" fmla="*/ 1 w 164"/>
                <a:gd name="T31" fmla="*/ 1 h 144"/>
                <a:gd name="T32" fmla="*/ 1 w 164"/>
                <a:gd name="T33" fmla="*/ 1 h 144"/>
                <a:gd name="T34" fmla="*/ 1 w 164"/>
                <a:gd name="T35" fmla="*/ 2 h 144"/>
                <a:gd name="T36" fmla="*/ 1 w 164"/>
                <a:gd name="T37" fmla="*/ 2 h 144"/>
                <a:gd name="T38" fmla="*/ 1 w 164"/>
                <a:gd name="T39" fmla="*/ 2 h 144"/>
                <a:gd name="T40" fmla="*/ 1 w 164"/>
                <a:gd name="T41" fmla="*/ 2 h 144"/>
                <a:gd name="T42" fmla="*/ 0 w 164"/>
                <a:gd name="T43" fmla="*/ 2 h 144"/>
                <a:gd name="T44" fmla="*/ 0 w 164"/>
                <a:gd name="T45" fmla="*/ 2 h 144"/>
                <a:gd name="T46" fmla="*/ 0 w 164"/>
                <a:gd name="T47" fmla="*/ 2 h 144"/>
                <a:gd name="T48" fmla="*/ 0 w 164"/>
                <a:gd name="T49" fmla="*/ 1 h 144"/>
                <a:gd name="T50" fmla="*/ 0 w 164"/>
                <a:gd name="T51" fmla="*/ 1 h 144"/>
                <a:gd name="T52" fmla="*/ 0 w 164"/>
                <a:gd name="T53" fmla="*/ 1 h 144"/>
                <a:gd name="T54" fmla="*/ 0 w 164"/>
                <a:gd name="T55" fmla="*/ 1 h 144"/>
                <a:gd name="T56" fmla="*/ 0 w 164"/>
                <a:gd name="T57" fmla="*/ 1 h 144"/>
                <a:gd name="T58" fmla="*/ 0 w 164"/>
                <a:gd name="T59" fmla="*/ 1 h 144"/>
                <a:gd name="T60" fmla="*/ 0 w 164"/>
                <a:gd name="T61" fmla="*/ 1 h 144"/>
                <a:gd name="T62" fmla="*/ 0 w 164"/>
                <a:gd name="T63" fmla="*/ 1 h 144"/>
                <a:gd name="T64" fmla="*/ 1 w 164"/>
                <a:gd name="T65" fmla="*/ 0 h 144"/>
                <a:gd name="T66" fmla="*/ 1 w 164"/>
                <a:gd name="T67" fmla="*/ 1 h 144"/>
                <a:gd name="T68" fmla="*/ 2 w 164"/>
                <a:gd name="T69" fmla="*/ 1 h 144"/>
                <a:gd name="T70" fmla="*/ 2 w 164"/>
                <a:gd name="T71" fmla="*/ 1 h 144"/>
                <a:gd name="T72" fmla="*/ 2 w 164"/>
                <a:gd name="T73" fmla="*/ 1 h 144"/>
                <a:gd name="T74" fmla="*/ 2 w 164"/>
                <a:gd name="T75" fmla="*/ 1 h 144"/>
                <a:gd name="T76" fmla="*/ 2 w 164"/>
                <a:gd name="T77" fmla="*/ 1 h 144"/>
                <a:gd name="T78" fmla="*/ 2 w 164"/>
                <a:gd name="T79" fmla="*/ 1 h 144"/>
                <a:gd name="T80" fmla="*/ 2 w 164"/>
                <a:gd name="T81" fmla="*/ 1 h 144"/>
                <a:gd name="T82" fmla="*/ 2 w 164"/>
                <a:gd name="T83" fmla="*/ 1 h 144"/>
                <a:gd name="T84" fmla="*/ 2 w 164"/>
                <a:gd name="T85" fmla="*/ 1 h 144"/>
                <a:gd name="T86" fmla="*/ 2 w 164"/>
                <a:gd name="T87" fmla="*/ 1 h 144"/>
                <a:gd name="T88" fmla="*/ 2 w 164"/>
                <a:gd name="T89" fmla="*/ 1 h 144"/>
                <a:gd name="T90" fmla="*/ 1 w 164"/>
                <a:gd name="T91" fmla="*/ 1 h 14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64"/>
                <a:gd name="T139" fmla="*/ 0 h 144"/>
                <a:gd name="T140" fmla="*/ 164 w 164"/>
                <a:gd name="T141" fmla="*/ 144 h 14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64" h="144">
                  <a:moveTo>
                    <a:pt x="127" y="113"/>
                  </a:moveTo>
                  <a:lnTo>
                    <a:pt x="123" y="109"/>
                  </a:lnTo>
                  <a:lnTo>
                    <a:pt x="127" y="101"/>
                  </a:lnTo>
                  <a:lnTo>
                    <a:pt x="131" y="94"/>
                  </a:lnTo>
                  <a:lnTo>
                    <a:pt x="136" y="88"/>
                  </a:lnTo>
                  <a:lnTo>
                    <a:pt x="139" y="82"/>
                  </a:lnTo>
                  <a:lnTo>
                    <a:pt x="141" y="76"/>
                  </a:lnTo>
                  <a:lnTo>
                    <a:pt x="143" y="71"/>
                  </a:lnTo>
                  <a:lnTo>
                    <a:pt x="144" y="65"/>
                  </a:lnTo>
                  <a:lnTo>
                    <a:pt x="144" y="61"/>
                  </a:lnTo>
                  <a:lnTo>
                    <a:pt x="144" y="56"/>
                  </a:lnTo>
                  <a:lnTo>
                    <a:pt x="143" y="51"/>
                  </a:lnTo>
                  <a:lnTo>
                    <a:pt x="141" y="46"/>
                  </a:lnTo>
                  <a:lnTo>
                    <a:pt x="137" y="40"/>
                  </a:lnTo>
                  <a:lnTo>
                    <a:pt x="133" y="36"/>
                  </a:lnTo>
                  <a:lnTo>
                    <a:pt x="126" y="33"/>
                  </a:lnTo>
                  <a:lnTo>
                    <a:pt x="120" y="31"/>
                  </a:lnTo>
                  <a:lnTo>
                    <a:pt x="111" y="28"/>
                  </a:lnTo>
                  <a:lnTo>
                    <a:pt x="102" y="28"/>
                  </a:lnTo>
                  <a:lnTo>
                    <a:pt x="91" y="30"/>
                  </a:lnTo>
                  <a:lnTo>
                    <a:pt x="78" y="32"/>
                  </a:lnTo>
                  <a:lnTo>
                    <a:pt x="65" y="35"/>
                  </a:lnTo>
                  <a:lnTo>
                    <a:pt x="52" y="40"/>
                  </a:lnTo>
                  <a:lnTo>
                    <a:pt x="42" y="46"/>
                  </a:lnTo>
                  <a:lnTo>
                    <a:pt x="32" y="51"/>
                  </a:lnTo>
                  <a:lnTo>
                    <a:pt x="25" y="57"/>
                  </a:lnTo>
                  <a:lnTo>
                    <a:pt x="19" y="62"/>
                  </a:lnTo>
                  <a:lnTo>
                    <a:pt x="16" y="69"/>
                  </a:lnTo>
                  <a:lnTo>
                    <a:pt x="12" y="74"/>
                  </a:lnTo>
                  <a:lnTo>
                    <a:pt x="11" y="80"/>
                  </a:lnTo>
                  <a:lnTo>
                    <a:pt x="11" y="87"/>
                  </a:lnTo>
                  <a:lnTo>
                    <a:pt x="13" y="92"/>
                  </a:lnTo>
                  <a:lnTo>
                    <a:pt x="16" y="98"/>
                  </a:lnTo>
                  <a:lnTo>
                    <a:pt x="19" y="102"/>
                  </a:lnTo>
                  <a:lnTo>
                    <a:pt x="22" y="105"/>
                  </a:lnTo>
                  <a:lnTo>
                    <a:pt x="25" y="107"/>
                  </a:lnTo>
                  <a:lnTo>
                    <a:pt x="30" y="109"/>
                  </a:lnTo>
                  <a:lnTo>
                    <a:pt x="34" y="110"/>
                  </a:lnTo>
                  <a:lnTo>
                    <a:pt x="39" y="110"/>
                  </a:lnTo>
                  <a:lnTo>
                    <a:pt x="44" y="109"/>
                  </a:lnTo>
                  <a:lnTo>
                    <a:pt x="49" y="107"/>
                  </a:lnTo>
                  <a:lnTo>
                    <a:pt x="55" y="105"/>
                  </a:lnTo>
                  <a:lnTo>
                    <a:pt x="59" y="104"/>
                  </a:lnTo>
                  <a:lnTo>
                    <a:pt x="62" y="102"/>
                  </a:lnTo>
                  <a:lnTo>
                    <a:pt x="64" y="101"/>
                  </a:lnTo>
                  <a:lnTo>
                    <a:pt x="65" y="99"/>
                  </a:lnTo>
                  <a:lnTo>
                    <a:pt x="66" y="97"/>
                  </a:lnTo>
                  <a:lnTo>
                    <a:pt x="68" y="94"/>
                  </a:lnTo>
                  <a:lnTo>
                    <a:pt x="68" y="92"/>
                  </a:lnTo>
                  <a:lnTo>
                    <a:pt x="68" y="89"/>
                  </a:lnTo>
                  <a:lnTo>
                    <a:pt x="66" y="86"/>
                  </a:lnTo>
                  <a:lnTo>
                    <a:pt x="65" y="83"/>
                  </a:lnTo>
                  <a:lnTo>
                    <a:pt x="73" y="79"/>
                  </a:lnTo>
                  <a:lnTo>
                    <a:pt x="94" y="142"/>
                  </a:lnTo>
                  <a:lnTo>
                    <a:pt x="86" y="144"/>
                  </a:lnTo>
                  <a:lnTo>
                    <a:pt x="84" y="141"/>
                  </a:lnTo>
                  <a:lnTo>
                    <a:pt x="83" y="137"/>
                  </a:lnTo>
                  <a:lnTo>
                    <a:pt x="81" y="135"/>
                  </a:lnTo>
                  <a:lnTo>
                    <a:pt x="78" y="133"/>
                  </a:lnTo>
                  <a:lnTo>
                    <a:pt x="76" y="132"/>
                  </a:lnTo>
                  <a:lnTo>
                    <a:pt x="74" y="131"/>
                  </a:lnTo>
                  <a:lnTo>
                    <a:pt x="71" y="131"/>
                  </a:lnTo>
                  <a:lnTo>
                    <a:pt x="68" y="132"/>
                  </a:lnTo>
                  <a:lnTo>
                    <a:pt x="64" y="132"/>
                  </a:lnTo>
                  <a:lnTo>
                    <a:pt x="60" y="135"/>
                  </a:lnTo>
                  <a:lnTo>
                    <a:pt x="34" y="144"/>
                  </a:lnTo>
                  <a:lnTo>
                    <a:pt x="33" y="141"/>
                  </a:lnTo>
                  <a:lnTo>
                    <a:pt x="31" y="138"/>
                  </a:lnTo>
                  <a:lnTo>
                    <a:pt x="30" y="135"/>
                  </a:lnTo>
                  <a:lnTo>
                    <a:pt x="29" y="132"/>
                  </a:lnTo>
                  <a:lnTo>
                    <a:pt x="29" y="130"/>
                  </a:lnTo>
                  <a:lnTo>
                    <a:pt x="27" y="128"/>
                  </a:lnTo>
                  <a:lnTo>
                    <a:pt x="25" y="127"/>
                  </a:lnTo>
                  <a:lnTo>
                    <a:pt x="24" y="125"/>
                  </a:lnTo>
                  <a:lnTo>
                    <a:pt x="23" y="122"/>
                  </a:lnTo>
                  <a:lnTo>
                    <a:pt x="21" y="118"/>
                  </a:lnTo>
                  <a:lnTo>
                    <a:pt x="19" y="116"/>
                  </a:lnTo>
                  <a:lnTo>
                    <a:pt x="17" y="114"/>
                  </a:lnTo>
                  <a:lnTo>
                    <a:pt x="16" y="112"/>
                  </a:lnTo>
                  <a:lnTo>
                    <a:pt x="13" y="109"/>
                  </a:lnTo>
                  <a:lnTo>
                    <a:pt x="12" y="106"/>
                  </a:lnTo>
                  <a:lnTo>
                    <a:pt x="10" y="104"/>
                  </a:lnTo>
                  <a:lnTo>
                    <a:pt x="9" y="101"/>
                  </a:lnTo>
                  <a:lnTo>
                    <a:pt x="8" y="99"/>
                  </a:lnTo>
                  <a:lnTo>
                    <a:pt x="7" y="96"/>
                  </a:lnTo>
                  <a:lnTo>
                    <a:pt x="6" y="92"/>
                  </a:lnTo>
                  <a:lnTo>
                    <a:pt x="3" y="80"/>
                  </a:lnTo>
                  <a:lnTo>
                    <a:pt x="0" y="70"/>
                  </a:lnTo>
                  <a:lnTo>
                    <a:pt x="1" y="59"/>
                  </a:lnTo>
                  <a:lnTo>
                    <a:pt x="4" y="48"/>
                  </a:lnTo>
                  <a:lnTo>
                    <a:pt x="7" y="39"/>
                  </a:lnTo>
                  <a:lnTo>
                    <a:pt x="12" y="31"/>
                  </a:lnTo>
                  <a:lnTo>
                    <a:pt x="20" y="22"/>
                  </a:lnTo>
                  <a:lnTo>
                    <a:pt x="29" y="15"/>
                  </a:lnTo>
                  <a:lnTo>
                    <a:pt x="38" y="9"/>
                  </a:lnTo>
                  <a:lnTo>
                    <a:pt x="50" y="5"/>
                  </a:lnTo>
                  <a:lnTo>
                    <a:pt x="61" y="1"/>
                  </a:lnTo>
                  <a:lnTo>
                    <a:pt x="73" y="0"/>
                  </a:lnTo>
                  <a:lnTo>
                    <a:pt x="85" y="0"/>
                  </a:lnTo>
                  <a:lnTo>
                    <a:pt x="97" y="1"/>
                  </a:lnTo>
                  <a:lnTo>
                    <a:pt x="109" y="6"/>
                  </a:lnTo>
                  <a:lnTo>
                    <a:pt x="118" y="10"/>
                  </a:lnTo>
                  <a:lnTo>
                    <a:pt x="128" y="17"/>
                  </a:lnTo>
                  <a:lnTo>
                    <a:pt x="137" y="25"/>
                  </a:lnTo>
                  <a:lnTo>
                    <a:pt x="143" y="35"/>
                  </a:lnTo>
                  <a:lnTo>
                    <a:pt x="149" y="46"/>
                  </a:lnTo>
                  <a:lnTo>
                    <a:pt x="149" y="48"/>
                  </a:lnTo>
                  <a:lnTo>
                    <a:pt x="150" y="49"/>
                  </a:lnTo>
                  <a:lnTo>
                    <a:pt x="150" y="51"/>
                  </a:lnTo>
                  <a:lnTo>
                    <a:pt x="151" y="52"/>
                  </a:lnTo>
                  <a:lnTo>
                    <a:pt x="151" y="54"/>
                  </a:lnTo>
                  <a:lnTo>
                    <a:pt x="151" y="56"/>
                  </a:lnTo>
                  <a:lnTo>
                    <a:pt x="151" y="58"/>
                  </a:lnTo>
                  <a:lnTo>
                    <a:pt x="151" y="59"/>
                  </a:lnTo>
                  <a:lnTo>
                    <a:pt x="151" y="60"/>
                  </a:lnTo>
                  <a:lnTo>
                    <a:pt x="151" y="61"/>
                  </a:lnTo>
                  <a:lnTo>
                    <a:pt x="151" y="63"/>
                  </a:lnTo>
                  <a:lnTo>
                    <a:pt x="151" y="64"/>
                  </a:lnTo>
                  <a:lnTo>
                    <a:pt x="151" y="65"/>
                  </a:lnTo>
                  <a:lnTo>
                    <a:pt x="152" y="67"/>
                  </a:lnTo>
                  <a:lnTo>
                    <a:pt x="152" y="69"/>
                  </a:lnTo>
                  <a:lnTo>
                    <a:pt x="152" y="70"/>
                  </a:lnTo>
                  <a:lnTo>
                    <a:pt x="152" y="71"/>
                  </a:lnTo>
                  <a:lnTo>
                    <a:pt x="153" y="72"/>
                  </a:lnTo>
                  <a:lnTo>
                    <a:pt x="153" y="73"/>
                  </a:lnTo>
                  <a:lnTo>
                    <a:pt x="153" y="74"/>
                  </a:lnTo>
                  <a:lnTo>
                    <a:pt x="154" y="76"/>
                  </a:lnTo>
                  <a:lnTo>
                    <a:pt x="154" y="77"/>
                  </a:lnTo>
                  <a:lnTo>
                    <a:pt x="155" y="78"/>
                  </a:lnTo>
                  <a:lnTo>
                    <a:pt x="156" y="80"/>
                  </a:lnTo>
                  <a:lnTo>
                    <a:pt x="157" y="82"/>
                  </a:lnTo>
                  <a:lnTo>
                    <a:pt x="159" y="83"/>
                  </a:lnTo>
                  <a:lnTo>
                    <a:pt x="160" y="84"/>
                  </a:lnTo>
                  <a:lnTo>
                    <a:pt x="162" y="86"/>
                  </a:lnTo>
                  <a:lnTo>
                    <a:pt x="163" y="87"/>
                  </a:lnTo>
                  <a:lnTo>
                    <a:pt x="164" y="87"/>
                  </a:lnTo>
                  <a:lnTo>
                    <a:pt x="127" y="114"/>
                  </a:lnTo>
                </a:path>
              </a:pathLst>
            </a:custGeom>
            <a:noFill/>
            <a:ln w="3175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29" name="Freeform 1205"/>
            <p:cNvSpPr>
              <a:spLocks/>
            </p:cNvSpPr>
            <p:nvPr/>
          </p:nvSpPr>
          <p:spPr bwMode="auto">
            <a:xfrm>
              <a:off x="4366" y="3035"/>
              <a:ext cx="81" cy="74"/>
            </a:xfrm>
            <a:custGeom>
              <a:avLst/>
              <a:gdLst>
                <a:gd name="T0" fmla="*/ 3 w 161"/>
                <a:gd name="T1" fmla="*/ 2 h 147"/>
                <a:gd name="T2" fmla="*/ 3 w 161"/>
                <a:gd name="T3" fmla="*/ 1 h 147"/>
                <a:gd name="T4" fmla="*/ 3 w 161"/>
                <a:gd name="T5" fmla="*/ 1 h 147"/>
                <a:gd name="T6" fmla="*/ 3 w 161"/>
                <a:gd name="T7" fmla="*/ 1 h 147"/>
                <a:gd name="T8" fmla="*/ 3 w 161"/>
                <a:gd name="T9" fmla="*/ 1 h 147"/>
                <a:gd name="T10" fmla="*/ 3 w 161"/>
                <a:gd name="T11" fmla="*/ 1 h 147"/>
                <a:gd name="T12" fmla="*/ 3 w 161"/>
                <a:gd name="T13" fmla="*/ 1 h 147"/>
                <a:gd name="T14" fmla="*/ 2 w 161"/>
                <a:gd name="T15" fmla="*/ 1 h 147"/>
                <a:gd name="T16" fmla="*/ 2 w 161"/>
                <a:gd name="T17" fmla="*/ 1 h 147"/>
                <a:gd name="T18" fmla="*/ 2 w 161"/>
                <a:gd name="T19" fmla="*/ 1 h 147"/>
                <a:gd name="T20" fmla="*/ 2 w 161"/>
                <a:gd name="T21" fmla="*/ 1 h 147"/>
                <a:gd name="T22" fmla="*/ 2 w 161"/>
                <a:gd name="T23" fmla="*/ 2 h 147"/>
                <a:gd name="T24" fmla="*/ 2 w 161"/>
                <a:gd name="T25" fmla="*/ 2 h 147"/>
                <a:gd name="T26" fmla="*/ 3 w 161"/>
                <a:gd name="T27" fmla="*/ 2 h 147"/>
                <a:gd name="T28" fmla="*/ 3 w 161"/>
                <a:gd name="T29" fmla="*/ 2 h 147"/>
                <a:gd name="T30" fmla="*/ 3 w 161"/>
                <a:gd name="T31" fmla="*/ 2 h 147"/>
                <a:gd name="T32" fmla="*/ 3 w 161"/>
                <a:gd name="T33" fmla="*/ 2 h 147"/>
                <a:gd name="T34" fmla="*/ 3 w 161"/>
                <a:gd name="T35" fmla="*/ 2 h 147"/>
                <a:gd name="T36" fmla="*/ 3 w 161"/>
                <a:gd name="T37" fmla="*/ 2 h 147"/>
                <a:gd name="T38" fmla="*/ 3 w 161"/>
                <a:gd name="T39" fmla="*/ 2 h 147"/>
                <a:gd name="T40" fmla="*/ 3 w 161"/>
                <a:gd name="T41" fmla="*/ 2 h 147"/>
                <a:gd name="T42" fmla="*/ 3 w 161"/>
                <a:gd name="T43" fmla="*/ 2 h 147"/>
                <a:gd name="T44" fmla="*/ 3 w 161"/>
                <a:gd name="T45" fmla="*/ 3 h 147"/>
                <a:gd name="T46" fmla="*/ 3 w 161"/>
                <a:gd name="T47" fmla="*/ 3 h 147"/>
                <a:gd name="T48" fmla="*/ 3 w 161"/>
                <a:gd name="T49" fmla="*/ 3 h 147"/>
                <a:gd name="T50" fmla="*/ 3 w 161"/>
                <a:gd name="T51" fmla="*/ 3 h 147"/>
                <a:gd name="T52" fmla="*/ 3 w 161"/>
                <a:gd name="T53" fmla="*/ 3 h 147"/>
                <a:gd name="T54" fmla="*/ 3 w 161"/>
                <a:gd name="T55" fmla="*/ 2 h 147"/>
                <a:gd name="T56" fmla="*/ 2 w 161"/>
                <a:gd name="T57" fmla="*/ 2 h 147"/>
                <a:gd name="T58" fmla="*/ 1 w 161"/>
                <a:gd name="T59" fmla="*/ 2 h 147"/>
                <a:gd name="T60" fmla="*/ 1 w 161"/>
                <a:gd name="T61" fmla="*/ 2 h 147"/>
                <a:gd name="T62" fmla="*/ 1 w 161"/>
                <a:gd name="T63" fmla="*/ 2 h 147"/>
                <a:gd name="T64" fmla="*/ 1 w 161"/>
                <a:gd name="T65" fmla="*/ 2 h 147"/>
                <a:gd name="T66" fmla="*/ 1 w 161"/>
                <a:gd name="T67" fmla="*/ 2 h 147"/>
                <a:gd name="T68" fmla="*/ 1 w 161"/>
                <a:gd name="T69" fmla="*/ 3 h 147"/>
                <a:gd name="T70" fmla="*/ 0 w 161"/>
                <a:gd name="T71" fmla="*/ 2 h 147"/>
                <a:gd name="T72" fmla="*/ 1 w 161"/>
                <a:gd name="T73" fmla="*/ 2 h 147"/>
                <a:gd name="T74" fmla="*/ 1 w 161"/>
                <a:gd name="T75" fmla="*/ 2 h 147"/>
                <a:gd name="T76" fmla="*/ 1 w 161"/>
                <a:gd name="T77" fmla="*/ 2 h 147"/>
                <a:gd name="T78" fmla="*/ 1 w 161"/>
                <a:gd name="T79" fmla="*/ 2 h 147"/>
                <a:gd name="T80" fmla="*/ 1 w 161"/>
                <a:gd name="T81" fmla="*/ 2 h 147"/>
                <a:gd name="T82" fmla="*/ 2 w 161"/>
                <a:gd name="T83" fmla="*/ 2 h 147"/>
                <a:gd name="T84" fmla="*/ 2 w 161"/>
                <a:gd name="T85" fmla="*/ 1 h 147"/>
                <a:gd name="T86" fmla="*/ 2 w 161"/>
                <a:gd name="T87" fmla="*/ 1 h 147"/>
                <a:gd name="T88" fmla="*/ 2 w 161"/>
                <a:gd name="T89" fmla="*/ 1 h 147"/>
                <a:gd name="T90" fmla="*/ 2 w 161"/>
                <a:gd name="T91" fmla="*/ 1 h 147"/>
                <a:gd name="T92" fmla="*/ 2 w 161"/>
                <a:gd name="T93" fmla="*/ 1 h 147"/>
                <a:gd name="T94" fmla="*/ 3 w 161"/>
                <a:gd name="T95" fmla="*/ 0 h 147"/>
                <a:gd name="T96" fmla="*/ 3 w 161"/>
                <a:gd name="T97" fmla="*/ 2 h 1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61"/>
                <a:gd name="T148" fmla="*/ 0 h 147"/>
                <a:gd name="T149" fmla="*/ 161 w 161"/>
                <a:gd name="T150" fmla="*/ 147 h 14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61" h="147">
                  <a:moveTo>
                    <a:pt x="147" y="67"/>
                  </a:moveTo>
                  <a:lnTo>
                    <a:pt x="141" y="67"/>
                  </a:lnTo>
                  <a:lnTo>
                    <a:pt x="140" y="64"/>
                  </a:lnTo>
                  <a:lnTo>
                    <a:pt x="139" y="62"/>
                  </a:lnTo>
                  <a:lnTo>
                    <a:pt x="139" y="61"/>
                  </a:lnTo>
                  <a:lnTo>
                    <a:pt x="138" y="58"/>
                  </a:lnTo>
                  <a:lnTo>
                    <a:pt x="136" y="57"/>
                  </a:lnTo>
                  <a:lnTo>
                    <a:pt x="135" y="57"/>
                  </a:lnTo>
                  <a:lnTo>
                    <a:pt x="134" y="56"/>
                  </a:lnTo>
                  <a:lnTo>
                    <a:pt x="133" y="56"/>
                  </a:lnTo>
                  <a:lnTo>
                    <a:pt x="132" y="56"/>
                  </a:lnTo>
                  <a:lnTo>
                    <a:pt x="130" y="56"/>
                  </a:lnTo>
                  <a:lnTo>
                    <a:pt x="129" y="56"/>
                  </a:lnTo>
                  <a:lnTo>
                    <a:pt x="129" y="57"/>
                  </a:lnTo>
                  <a:lnTo>
                    <a:pt x="128" y="57"/>
                  </a:lnTo>
                  <a:lnTo>
                    <a:pt x="127" y="58"/>
                  </a:lnTo>
                  <a:lnTo>
                    <a:pt x="126" y="58"/>
                  </a:lnTo>
                  <a:lnTo>
                    <a:pt x="125" y="60"/>
                  </a:lnTo>
                  <a:lnTo>
                    <a:pt x="123" y="61"/>
                  </a:lnTo>
                  <a:lnTo>
                    <a:pt x="122" y="62"/>
                  </a:lnTo>
                  <a:lnTo>
                    <a:pt x="86" y="95"/>
                  </a:lnTo>
                  <a:lnTo>
                    <a:pt x="125" y="108"/>
                  </a:lnTo>
                  <a:lnTo>
                    <a:pt x="127" y="109"/>
                  </a:lnTo>
                  <a:lnTo>
                    <a:pt x="128" y="110"/>
                  </a:lnTo>
                  <a:lnTo>
                    <a:pt x="129" y="110"/>
                  </a:lnTo>
                  <a:lnTo>
                    <a:pt x="130" y="112"/>
                  </a:lnTo>
                  <a:lnTo>
                    <a:pt x="132" y="112"/>
                  </a:lnTo>
                  <a:lnTo>
                    <a:pt x="133" y="112"/>
                  </a:lnTo>
                  <a:lnTo>
                    <a:pt x="134" y="112"/>
                  </a:lnTo>
                  <a:lnTo>
                    <a:pt x="135" y="112"/>
                  </a:lnTo>
                  <a:lnTo>
                    <a:pt x="136" y="112"/>
                  </a:lnTo>
                  <a:lnTo>
                    <a:pt x="138" y="112"/>
                  </a:lnTo>
                  <a:lnTo>
                    <a:pt x="141" y="110"/>
                  </a:lnTo>
                  <a:lnTo>
                    <a:pt x="143" y="109"/>
                  </a:lnTo>
                  <a:lnTo>
                    <a:pt x="144" y="108"/>
                  </a:lnTo>
                  <a:lnTo>
                    <a:pt x="145" y="107"/>
                  </a:lnTo>
                  <a:lnTo>
                    <a:pt x="146" y="105"/>
                  </a:lnTo>
                  <a:lnTo>
                    <a:pt x="146" y="103"/>
                  </a:lnTo>
                  <a:lnTo>
                    <a:pt x="146" y="102"/>
                  </a:lnTo>
                  <a:lnTo>
                    <a:pt x="146" y="100"/>
                  </a:lnTo>
                  <a:lnTo>
                    <a:pt x="146" y="97"/>
                  </a:lnTo>
                  <a:lnTo>
                    <a:pt x="146" y="95"/>
                  </a:lnTo>
                  <a:lnTo>
                    <a:pt x="154" y="93"/>
                  </a:lnTo>
                  <a:lnTo>
                    <a:pt x="161" y="145"/>
                  </a:lnTo>
                  <a:lnTo>
                    <a:pt x="156" y="147"/>
                  </a:lnTo>
                  <a:lnTo>
                    <a:pt x="155" y="144"/>
                  </a:lnTo>
                  <a:lnTo>
                    <a:pt x="153" y="140"/>
                  </a:lnTo>
                  <a:lnTo>
                    <a:pt x="152" y="138"/>
                  </a:lnTo>
                  <a:lnTo>
                    <a:pt x="149" y="134"/>
                  </a:lnTo>
                  <a:lnTo>
                    <a:pt x="147" y="132"/>
                  </a:lnTo>
                  <a:lnTo>
                    <a:pt x="145" y="130"/>
                  </a:lnTo>
                  <a:lnTo>
                    <a:pt x="143" y="129"/>
                  </a:lnTo>
                  <a:lnTo>
                    <a:pt x="140" y="127"/>
                  </a:lnTo>
                  <a:lnTo>
                    <a:pt x="136" y="126"/>
                  </a:lnTo>
                  <a:lnTo>
                    <a:pt x="132" y="125"/>
                  </a:lnTo>
                  <a:lnTo>
                    <a:pt x="128" y="121"/>
                  </a:lnTo>
                  <a:lnTo>
                    <a:pt x="76" y="101"/>
                  </a:lnTo>
                  <a:lnTo>
                    <a:pt x="34" y="108"/>
                  </a:lnTo>
                  <a:lnTo>
                    <a:pt x="30" y="109"/>
                  </a:lnTo>
                  <a:lnTo>
                    <a:pt x="27" y="110"/>
                  </a:lnTo>
                  <a:lnTo>
                    <a:pt x="25" y="113"/>
                  </a:lnTo>
                  <a:lnTo>
                    <a:pt x="23" y="114"/>
                  </a:lnTo>
                  <a:lnTo>
                    <a:pt x="21" y="116"/>
                  </a:lnTo>
                  <a:lnTo>
                    <a:pt x="19" y="118"/>
                  </a:lnTo>
                  <a:lnTo>
                    <a:pt x="18" y="121"/>
                  </a:lnTo>
                  <a:lnTo>
                    <a:pt x="18" y="125"/>
                  </a:lnTo>
                  <a:lnTo>
                    <a:pt x="18" y="128"/>
                  </a:lnTo>
                  <a:lnTo>
                    <a:pt x="18" y="132"/>
                  </a:lnTo>
                  <a:lnTo>
                    <a:pt x="13" y="132"/>
                  </a:lnTo>
                  <a:lnTo>
                    <a:pt x="0" y="65"/>
                  </a:lnTo>
                  <a:lnTo>
                    <a:pt x="5" y="62"/>
                  </a:lnTo>
                  <a:lnTo>
                    <a:pt x="6" y="65"/>
                  </a:lnTo>
                  <a:lnTo>
                    <a:pt x="8" y="68"/>
                  </a:lnTo>
                  <a:lnTo>
                    <a:pt x="9" y="71"/>
                  </a:lnTo>
                  <a:lnTo>
                    <a:pt x="11" y="74"/>
                  </a:lnTo>
                  <a:lnTo>
                    <a:pt x="12" y="76"/>
                  </a:lnTo>
                  <a:lnTo>
                    <a:pt x="14" y="77"/>
                  </a:lnTo>
                  <a:lnTo>
                    <a:pt x="17" y="78"/>
                  </a:lnTo>
                  <a:lnTo>
                    <a:pt x="21" y="78"/>
                  </a:lnTo>
                  <a:lnTo>
                    <a:pt x="24" y="78"/>
                  </a:lnTo>
                  <a:lnTo>
                    <a:pt x="28" y="77"/>
                  </a:lnTo>
                  <a:lnTo>
                    <a:pt x="65" y="69"/>
                  </a:lnTo>
                  <a:lnTo>
                    <a:pt x="117" y="23"/>
                  </a:lnTo>
                  <a:lnTo>
                    <a:pt x="119" y="21"/>
                  </a:lnTo>
                  <a:lnTo>
                    <a:pt x="121" y="18"/>
                  </a:lnTo>
                  <a:lnTo>
                    <a:pt x="123" y="16"/>
                  </a:lnTo>
                  <a:lnTo>
                    <a:pt x="125" y="14"/>
                  </a:lnTo>
                  <a:lnTo>
                    <a:pt x="126" y="13"/>
                  </a:lnTo>
                  <a:lnTo>
                    <a:pt x="127" y="11"/>
                  </a:lnTo>
                  <a:lnTo>
                    <a:pt x="128" y="9"/>
                  </a:lnTo>
                  <a:lnTo>
                    <a:pt x="128" y="5"/>
                  </a:lnTo>
                  <a:lnTo>
                    <a:pt x="128" y="3"/>
                  </a:lnTo>
                  <a:lnTo>
                    <a:pt x="128" y="0"/>
                  </a:lnTo>
                  <a:lnTo>
                    <a:pt x="135" y="0"/>
                  </a:lnTo>
                  <a:lnTo>
                    <a:pt x="148" y="67"/>
                  </a:lnTo>
                  <a:lnTo>
                    <a:pt x="147" y="67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30" name="Freeform 1206"/>
            <p:cNvSpPr>
              <a:spLocks/>
            </p:cNvSpPr>
            <p:nvPr/>
          </p:nvSpPr>
          <p:spPr bwMode="auto">
            <a:xfrm>
              <a:off x="4366" y="3035"/>
              <a:ext cx="81" cy="74"/>
            </a:xfrm>
            <a:custGeom>
              <a:avLst/>
              <a:gdLst>
                <a:gd name="T0" fmla="*/ 3 w 161"/>
                <a:gd name="T1" fmla="*/ 2 h 147"/>
                <a:gd name="T2" fmla="*/ 3 w 161"/>
                <a:gd name="T3" fmla="*/ 1 h 147"/>
                <a:gd name="T4" fmla="*/ 3 w 161"/>
                <a:gd name="T5" fmla="*/ 1 h 147"/>
                <a:gd name="T6" fmla="*/ 3 w 161"/>
                <a:gd name="T7" fmla="*/ 1 h 147"/>
                <a:gd name="T8" fmla="*/ 3 w 161"/>
                <a:gd name="T9" fmla="*/ 1 h 147"/>
                <a:gd name="T10" fmla="*/ 3 w 161"/>
                <a:gd name="T11" fmla="*/ 1 h 147"/>
                <a:gd name="T12" fmla="*/ 3 w 161"/>
                <a:gd name="T13" fmla="*/ 1 h 147"/>
                <a:gd name="T14" fmla="*/ 2 w 161"/>
                <a:gd name="T15" fmla="*/ 1 h 147"/>
                <a:gd name="T16" fmla="*/ 2 w 161"/>
                <a:gd name="T17" fmla="*/ 1 h 147"/>
                <a:gd name="T18" fmla="*/ 2 w 161"/>
                <a:gd name="T19" fmla="*/ 1 h 147"/>
                <a:gd name="T20" fmla="*/ 2 w 161"/>
                <a:gd name="T21" fmla="*/ 1 h 147"/>
                <a:gd name="T22" fmla="*/ 2 w 161"/>
                <a:gd name="T23" fmla="*/ 2 h 147"/>
                <a:gd name="T24" fmla="*/ 2 w 161"/>
                <a:gd name="T25" fmla="*/ 2 h 147"/>
                <a:gd name="T26" fmla="*/ 3 w 161"/>
                <a:gd name="T27" fmla="*/ 2 h 147"/>
                <a:gd name="T28" fmla="*/ 3 w 161"/>
                <a:gd name="T29" fmla="*/ 2 h 147"/>
                <a:gd name="T30" fmla="*/ 3 w 161"/>
                <a:gd name="T31" fmla="*/ 2 h 147"/>
                <a:gd name="T32" fmla="*/ 3 w 161"/>
                <a:gd name="T33" fmla="*/ 2 h 147"/>
                <a:gd name="T34" fmla="*/ 3 w 161"/>
                <a:gd name="T35" fmla="*/ 2 h 147"/>
                <a:gd name="T36" fmla="*/ 3 w 161"/>
                <a:gd name="T37" fmla="*/ 2 h 147"/>
                <a:gd name="T38" fmla="*/ 3 w 161"/>
                <a:gd name="T39" fmla="*/ 2 h 147"/>
                <a:gd name="T40" fmla="*/ 3 w 161"/>
                <a:gd name="T41" fmla="*/ 2 h 147"/>
                <a:gd name="T42" fmla="*/ 3 w 161"/>
                <a:gd name="T43" fmla="*/ 2 h 147"/>
                <a:gd name="T44" fmla="*/ 3 w 161"/>
                <a:gd name="T45" fmla="*/ 3 h 147"/>
                <a:gd name="T46" fmla="*/ 3 w 161"/>
                <a:gd name="T47" fmla="*/ 3 h 147"/>
                <a:gd name="T48" fmla="*/ 3 w 161"/>
                <a:gd name="T49" fmla="*/ 3 h 147"/>
                <a:gd name="T50" fmla="*/ 3 w 161"/>
                <a:gd name="T51" fmla="*/ 3 h 147"/>
                <a:gd name="T52" fmla="*/ 3 w 161"/>
                <a:gd name="T53" fmla="*/ 3 h 147"/>
                <a:gd name="T54" fmla="*/ 3 w 161"/>
                <a:gd name="T55" fmla="*/ 2 h 147"/>
                <a:gd name="T56" fmla="*/ 2 w 161"/>
                <a:gd name="T57" fmla="*/ 2 h 147"/>
                <a:gd name="T58" fmla="*/ 1 w 161"/>
                <a:gd name="T59" fmla="*/ 2 h 147"/>
                <a:gd name="T60" fmla="*/ 1 w 161"/>
                <a:gd name="T61" fmla="*/ 2 h 147"/>
                <a:gd name="T62" fmla="*/ 1 w 161"/>
                <a:gd name="T63" fmla="*/ 2 h 147"/>
                <a:gd name="T64" fmla="*/ 1 w 161"/>
                <a:gd name="T65" fmla="*/ 2 h 147"/>
                <a:gd name="T66" fmla="*/ 1 w 161"/>
                <a:gd name="T67" fmla="*/ 2 h 147"/>
                <a:gd name="T68" fmla="*/ 1 w 161"/>
                <a:gd name="T69" fmla="*/ 3 h 147"/>
                <a:gd name="T70" fmla="*/ 0 w 161"/>
                <a:gd name="T71" fmla="*/ 2 h 147"/>
                <a:gd name="T72" fmla="*/ 1 w 161"/>
                <a:gd name="T73" fmla="*/ 2 h 147"/>
                <a:gd name="T74" fmla="*/ 1 w 161"/>
                <a:gd name="T75" fmla="*/ 2 h 147"/>
                <a:gd name="T76" fmla="*/ 1 w 161"/>
                <a:gd name="T77" fmla="*/ 2 h 147"/>
                <a:gd name="T78" fmla="*/ 1 w 161"/>
                <a:gd name="T79" fmla="*/ 2 h 147"/>
                <a:gd name="T80" fmla="*/ 1 w 161"/>
                <a:gd name="T81" fmla="*/ 2 h 147"/>
                <a:gd name="T82" fmla="*/ 2 w 161"/>
                <a:gd name="T83" fmla="*/ 2 h 147"/>
                <a:gd name="T84" fmla="*/ 2 w 161"/>
                <a:gd name="T85" fmla="*/ 1 h 147"/>
                <a:gd name="T86" fmla="*/ 2 w 161"/>
                <a:gd name="T87" fmla="*/ 1 h 147"/>
                <a:gd name="T88" fmla="*/ 2 w 161"/>
                <a:gd name="T89" fmla="*/ 1 h 147"/>
                <a:gd name="T90" fmla="*/ 2 w 161"/>
                <a:gd name="T91" fmla="*/ 1 h 147"/>
                <a:gd name="T92" fmla="*/ 2 w 161"/>
                <a:gd name="T93" fmla="*/ 1 h 147"/>
                <a:gd name="T94" fmla="*/ 3 w 161"/>
                <a:gd name="T95" fmla="*/ 0 h 147"/>
                <a:gd name="T96" fmla="*/ 3 w 161"/>
                <a:gd name="T97" fmla="*/ 2 h 1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61"/>
                <a:gd name="T148" fmla="*/ 0 h 147"/>
                <a:gd name="T149" fmla="*/ 161 w 161"/>
                <a:gd name="T150" fmla="*/ 147 h 14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61" h="147">
                  <a:moveTo>
                    <a:pt x="147" y="67"/>
                  </a:moveTo>
                  <a:lnTo>
                    <a:pt x="141" y="67"/>
                  </a:lnTo>
                  <a:lnTo>
                    <a:pt x="140" y="64"/>
                  </a:lnTo>
                  <a:lnTo>
                    <a:pt x="139" y="62"/>
                  </a:lnTo>
                  <a:lnTo>
                    <a:pt x="139" y="61"/>
                  </a:lnTo>
                  <a:lnTo>
                    <a:pt x="138" y="58"/>
                  </a:lnTo>
                  <a:lnTo>
                    <a:pt x="136" y="57"/>
                  </a:lnTo>
                  <a:lnTo>
                    <a:pt x="135" y="57"/>
                  </a:lnTo>
                  <a:lnTo>
                    <a:pt x="134" y="56"/>
                  </a:lnTo>
                  <a:lnTo>
                    <a:pt x="133" y="56"/>
                  </a:lnTo>
                  <a:lnTo>
                    <a:pt x="132" y="56"/>
                  </a:lnTo>
                  <a:lnTo>
                    <a:pt x="130" y="56"/>
                  </a:lnTo>
                  <a:lnTo>
                    <a:pt x="129" y="56"/>
                  </a:lnTo>
                  <a:lnTo>
                    <a:pt x="129" y="57"/>
                  </a:lnTo>
                  <a:lnTo>
                    <a:pt x="128" y="57"/>
                  </a:lnTo>
                  <a:lnTo>
                    <a:pt x="127" y="58"/>
                  </a:lnTo>
                  <a:lnTo>
                    <a:pt x="126" y="58"/>
                  </a:lnTo>
                  <a:lnTo>
                    <a:pt x="125" y="60"/>
                  </a:lnTo>
                  <a:lnTo>
                    <a:pt x="123" y="61"/>
                  </a:lnTo>
                  <a:lnTo>
                    <a:pt x="122" y="62"/>
                  </a:lnTo>
                  <a:lnTo>
                    <a:pt x="86" y="95"/>
                  </a:lnTo>
                  <a:lnTo>
                    <a:pt x="125" y="108"/>
                  </a:lnTo>
                  <a:lnTo>
                    <a:pt x="127" y="109"/>
                  </a:lnTo>
                  <a:lnTo>
                    <a:pt x="128" y="110"/>
                  </a:lnTo>
                  <a:lnTo>
                    <a:pt x="129" y="110"/>
                  </a:lnTo>
                  <a:lnTo>
                    <a:pt x="130" y="112"/>
                  </a:lnTo>
                  <a:lnTo>
                    <a:pt x="132" y="112"/>
                  </a:lnTo>
                  <a:lnTo>
                    <a:pt x="133" y="112"/>
                  </a:lnTo>
                  <a:lnTo>
                    <a:pt x="134" y="112"/>
                  </a:lnTo>
                  <a:lnTo>
                    <a:pt x="135" y="112"/>
                  </a:lnTo>
                  <a:lnTo>
                    <a:pt x="136" y="112"/>
                  </a:lnTo>
                  <a:lnTo>
                    <a:pt x="138" y="112"/>
                  </a:lnTo>
                  <a:lnTo>
                    <a:pt x="141" y="110"/>
                  </a:lnTo>
                  <a:lnTo>
                    <a:pt x="143" y="109"/>
                  </a:lnTo>
                  <a:lnTo>
                    <a:pt x="144" y="108"/>
                  </a:lnTo>
                  <a:lnTo>
                    <a:pt x="145" y="107"/>
                  </a:lnTo>
                  <a:lnTo>
                    <a:pt x="146" y="105"/>
                  </a:lnTo>
                  <a:lnTo>
                    <a:pt x="146" y="103"/>
                  </a:lnTo>
                  <a:lnTo>
                    <a:pt x="146" y="102"/>
                  </a:lnTo>
                  <a:lnTo>
                    <a:pt x="146" y="100"/>
                  </a:lnTo>
                  <a:lnTo>
                    <a:pt x="146" y="97"/>
                  </a:lnTo>
                  <a:lnTo>
                    <a:pt x="146" y="95"/>
                  </a:lnTo>
                  <a:lnTo>
                    <a:pt x="154" y="93"/>
                  </a:lnTo>
                  <a:lnTo>
                    <a:pt x="161" y="145"/>
                  </a:lnTo>
                  <a:lnTo>
                    <a:pt x="156" y="147"/>
                  </a:lnTo>
                  <a:lnTo>
                    <a:pt x="155" y="144"/>
                  </a:lnTo>
                  <a:lnTo>
                    <a:pt x="153" y="140"/>
                  </a:lnTo>
                  <a:lnTo>
                    <a:pt x="152" y="138"/>
                  </a:lnTo>
                  <a:lnTo>
                    <a:pt x="149" y="134"/>
                  </a:lnTo>
                  <a:lnTo>
                    <a:pt x="147" y="132"/>
                  </a:lnTo>
                  <a:lnTo>
                    <a:pt x="145" y="130"/>
                  </a:lnTo>
                  <a:lnTo>
                    <a:pt x="143" y="129"/>
                  </a:lnTo>
                  <a:lnTo>
                    <a:pt x="140" y="127"/>
                  </a:lnTo>
                  <a:lnTo>
                    <a:pt x="136" y="126"/>
                  </a:lnTo>
                  <a:lnTo>
                    <a:pt x="132" y="125"/>
                  </a:lnTo>
                  <a:lnTo>
                    <a:pt x="128" y="121"/>
                  </a:lnTo>
                  <a:lnTo>
                    <a:pt x="76" y="101"/>
                  </a:lnTo>
                  <a:lnTo>
                    <a:pt x="34" y="108"/>
                  </a:lnTo>
                  <a:lnTo>
                    <a:pt x="30" y="109"/>
                  </a:lnTo>
                  <a:lnTo>
                    <a:pt x="27" y="110"/>
                  </a:lnTo>
                  <a:lnTo>
                    <a:pt x="25" y="113"/>
                  </a:lnTo>
                  <a:lnTo>
                    <a:pt x="23" y="114"/>
                  </a:lnTo>
                  <a:lnTo>
                    <a:pt x="21" y="116"/>
                  </a:lnTo>
                  <a:lnTo>
                    <a:pt x="19" y="118"/>
                  </a:lnTo>
                  <a:lnTo>
                    <a:pt x="18" y="121"/>
                  </a:lnTo>
                  <a:lnTo>
                    <a:pt x="18" y="125"/>
                  </a:lnTo>
                  <a:lnTo>
                    <a:pt x="18" y="128"/>
                  </a:lnTo>
                  <a:lnTo>
                    <a:pt x="18" y="132"/>
                  </a:lnTo>
                  <a:lnTo>
                    <a:pt x="13" y="132"/>
                  </a:lnTo>
                  <a:lnTo>
                    <a:pt x="0" y="65"/>
                  </a:lnTo>
                  <a:lnTo>
                    <a:pt x="5" y="62"/>
                  </a:lnTo>
                  <a:lnTo>
                    <a:pt x="6" y="65"/>
                  </a:lnTo>
                  <a:lnTo>
                    <a:pt x="8" y="68"/>
                  </a:lnTo>
                  <a:lnTo>
                    <a:pt x="9" y="71"/>
                  </a:lnTo>
                  <a:lnTo>
                    <a:pt x="11" y="74"/>
                  </a:lnTo>
                  <a:lnTo>
                    <a:pt x="12" y="76"/>
                  </a:lnTo>
                  <a:lnTo>
                    <a:pt x="14" y="77"/>
                  </a:lnTo>
                  <a:lnTo>
                    <a:pt x="17" y="78"/>
                  </a:lnTo>
                  <a:lnTo>
                    <a:pt x="21" y="78"/>
                  </a:lnTo>
                  <a:lnTo>
                    <a:pt x="24" y="78"/>
                  </a:lnTo>
                  <a:lnTo>
                    <a:pt x="28" y="77"/>
                  </a:lnTo>
                  <a:lnTo>
                    <a:pt x="65" y="69"/>
                  </a:lnTo>
                  <a:lnTo>
                    <a:pt x="117" y="23"/>
                  </a:lnTo>
                  <a:lnTo>
                    <a:pt x="119" y="21"/>
                  </a:lnTo>
                  <a:lnTo>
                    <a:pt x="121" y="18"/>
                  </a:lnTo>
                  <a:lnTo>
                    <a:pt x="123" y="16"/>
                  </a:lnTo>
                  <a:lnTo>
                    <a:pt x="125" y="14"/>
                  </a:lnTo>
                  <a:lnTo>
                    <a:pt x="126" y="13"/>
                  </a:lnTo>
                  <a:lnTo>
                    <a:pt x="127" y="11"/>
                  </a:lnTo>
                  <a:lnTo>
                    <a:pt x="128" y="9"/>
                  </a:lnTo>
                  <a:lnTo>
                    <a:pt x="128" y="5"/>
                  </a:lnTo>
                  <a:lnTo>
                    <a:pt x="128" y="3"/>
                  </a:lnTo>
                  <a:lnTo>
                    <a:pt x="128" y="0"/>
                  </a:lnTo>
                  <a:lnTo>
                    <a:pt x="135" y="0"/>
                  </a:lnTo>
                  <a:lnTo>
                    <a:pt x="148" y="67"/>
                  </a:lnTo>
                </a:path>
              </a:pathLst>
            </a:custGeom>
            <a:noFill/>
            <a:ln w="3175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31" name="Freeform 1207"/>
            <p:cNvSpPr>
              <a:spLocks/>
            </p:cNvSpPr>
            <p:nvPr/>
          </p:nvSpPr>
          <p:spPr bwMode="auto">
            <a:xfrm>
              <a:off x="3420" y="3029"/>
              <a:ext cx="80" cy="80"/>
            </a:xfrm>
            <a:custGeom>
              <a:avLst/>
              <a:gdLst>
                <a:gd name="T0" fmla="*/ 3 w 160"/>
                <a:gd name="T1" fmla="*/ 1 h 160"/>
                <a:gd name="T2" fmla="*/ 3 w 160"/>
                <a:gd name="T3" fmla="*/ 1 h 160"/>
                <a:gd name="T4" fmla="*/ 3 w 160"/>
                <a:gd name="T5" fmla="*/ 1 h 160"/>
                <a:gd name="T6" fmla="*/ 3 w 160"/>
                <a:gd name="T7" fmla="*/ 1 h 160"/>
                <a:gd name="T8" fmla="*/ 3 w 160"/>
                <a:gd name="T9" fmla="*/ 1 h 160"/>
                <a:gd name="T10" fmla="*/ 1 w 160"/>
                <a:gd name="T11" fmla="*/ 1 h 160"/>
                <a:gd name="T12" fmla="*/ 1 w 160"/>
                <a:gd name="T13" fmla="*/ 1 h 160"/>
                <a:gd name="T14" fmla="*/ 1 w 160"/>
                <a:gd name="T15" fmla="*/ 1 h 160"/>
                <a:gd name="T16" fmla="*/ 1 w 160"/>
                <a:gd name="T17" fmla="*/ 1 h 160"/>
                <a:gd name="T18" fmla="*/ 1 w 160"/>
                <a:gd name="T19" fmla="*/ 1 h 160"/>
                <a:gd name="T20" fmla="*/ 1 w 160"/>
                <a:gd name="T21" fmla="*/ 1 h 160"/>
                <a:gd name="T22" fmla="*/ 1 w 160"/>
                <a:gd name="T23" fmla="*/ 1 h 160"/>
                <a:gd name="T24" fmla="*/ 1 w 160"/>
                <a:gd name="T25" fmla="*/ 1 h 160"/>
                <a:gd name="T26" fmla="*/ 1 w 160"/>
                <a:gd name="T27" fmla="*/ 1 h 160"/>
                <a:gd name="T28" fmla="*/ 1 w 160"/>
                <a:gd name="T29" fmla="*/ 1 h 160"/>
                <a:gd name="T30" fmla="*/ 1 w 160"/>
                <a:gd name="T31" fmla="*/ 1 h 160"/>
                <a:gd name="T32" fmla="*/ 1 w 160"/>
                <a:gd name="T33" fmla="*/ 1 h 160"/>
                <a:gd name="T34" fmla="*/ 3 w 160"/>
                <a:gd name="T35" fmla="*/ 1 h 160"/>
                <a:gd name="T36" fmla="*/ 3 w 160"/>
                <a:gd name="T37" fmla="*/ 1 h 160"/>
                <a:gd name="T38" fmla="*/ 3 w 160"/>
                <a:gd name="T39" fmla="*/ 1 h 160"/>
                <a:gd name="T40" fmla="*/ 3 w 160"/>
                <a:gd name="T41" fmla="*/ 1 h 160"/>
                <a:gd name="T42" fmla="*/ 3 w 160"/>
                <a:gd name="T43" fmla="*/ 1 h 160"/>
                <a:gd name="T44" fmla="*/ 3 w 160"/>
                <a:gd name="T45" fmla="*/ 1 h 160"/>
                <a:gd name="T46" fmla="*/ 3 w 160"/>
                <a:gd name="T47" fmla="*/ 1 h 160"/>
                <a:gd name="T48" fmla="*/ 3 w 160"/>
                <a:gd name="T49" fmla="*/ 1 h 160"/>
                <a:gd name="T50" fmla="*/ 3 w 160"/>
                <a:gd name="T51" fmla="*/ 1 h 160"/>
                <a:gd name="T52" fmla="*/ 3 w 160"/>
                <a:gd name="T53" fmla="*/ 1 h 160"/>
                <a:gd name="T54" fmla="*/ 3 w 160"/>
                <a:gd name="T55" fmla="*/ 1 h 160"/>
                <a:gd name="T56" fmla="*/ 3 w 160"/>
                <a:gd name="T57" fmla="*/ 1 h 160"/>
                <a:gd name="T58" fmla="*/ 2 w 160"/>
                <a:gd name="T59" fmla="*/ 1 h 160"/>
                <a:gd name="T60" fmla="*/ 1 w 160"/>
                <a:gd name="T61" fmla="*/ 1 h 160"/>
                <a:gd name="T62" fmla="*/ 1 w 160"/>
                <a:gd name="T63" fmla="*/ 1 h 160"/>
                <a:gd name="T64" fmla="*/ 1 w 160"/>
                <a:gd name="T65" fmla="*/ 1 h 160"/>
                <a:gd name="T66" fmla="*/ 1 w 160"/>
                <a:gd name="T67" fmla="*/ 1 h 160"/>
                <a:gd name="T68" fmla="*/ 1 w 160"/>
                <a:gd name="T69" fmla="*/ 1 h 160"/>
                <a:gd name="T70" fmla="*/ 1 w 160"/>
                <a:gd name="T71" fmla="*/ 1 h 160"/>
                <a:gd name="T72" fmla="*/ 1 w 160"/>
                <a:gd name="T73" fmla="*/ 1 h 160"/>
                <a:gd name="T74" fmla="*/ 1 w 160"/>
                <a:gd name="T75" fmla="*/ 1 h 160"/>
                <a:gd name="T76" fmla="*/ 1 w 160"/>
                <a:gd name="T77" fmla="*/ 1 h 160"/>
                <a:gd name="T78" fmla="*/ 1 w 160"/>
                <a:gd name="T79" fmla="*/ 1 h 160"/>
                <a:gd name="T80" fmla="*/ 1 w 160"/>
                <a:gd name="T81" fmla="*/ 1 h 160"/>
                <a:gd name="T82" fmla="*/ 0 w 160"/>
                <a:gd name="T83" fmla="*/ 3 h 160"/>
                <a:gd name="T84" fmla="*/ 1 w 160"/>
                <a:gd name="T85" fmla="*/ 2 h 160"/>
                <a:gd name="T86" fmla="*/ 1 w 160"/>
                <a:gd name="T87" fmla="*/ 1 h 160"/>
                <a:gd name="T88" fmla="*/ 1 w 160"/>
                <a:gd name="T89" fmla="*/ 1 h 160"/>
                <a:gd name="T90" fmla="*/ 1 w 160"/>
                <a:gd name="T91" fmla="*/ 1 h 160"/>
                <a:gd name="T92" fmla="*/ 1 w 160"/>
                <a:gd name="T93" fmla="*/ 1 h 160"/>
                <a:gd name="T94" fmla="*/ 1 w 160"/>
                <a:gd name="T95" fmla="*/ 3 h 160"/>
                <a:gd name="T96" fmla="*/ 3 w 160"/>
                <a:gd name="T97" fmla="*/ 3 h 160"/>
                <a:gd name="T98" fmla="*/ 3 w 160"/>
                <a:gd name="T99" fmla="*/ 3 h 160"/>
                <a:gd name="T100" fmla="*/ 3 w 160"/>
                <a:gd name="T101" fmla="*/ 3 h 160"/>
                <a:gd name="T102" fmla="*/ 3 w 160"/>
                <a:gd name="T103" fmla="*/ 3 h 160"/>
                <a:gd name="T104" fmla="*/ 3 w 160"/>
                <a:gd name="T105" fmla="*/ 3 h 160"/>
                <a:gd name="T106" fmla="*/ 3 w 160"/>
                <a:gd name="T107" fmla="*/ 1 h 160"/>
                <a:gd name="T108" fmla="*/ 3 w 160"/>
                <a:gd name="T109" fmla="*/ 1 h 16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60"/>
                <a:gd name="T166" fmla="*/ 0 h 160"/>
                <a:gd name="T167" fmla="*/ 160 w 160"/>
                <a:gd name="T168" fmla="*/ 160 h 16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60" h="160">
                  <a:moveTo>
                    <a:pt x="148" y="90"/>
                  </a:moveTo>
                  <a:lnTo>
                    <a:pt x="148" y="95"/>
                  </a:lnTo>
                  <a:lnTo>
                    <a:pt x="147" y="100"/>
                  </a:lnTo>
                  <a:lnTo>
                    <a:pt x="144" y="102"/>
                  </a:lnTo>
                  <a:lnTo>
                    <a:pt x="143" y="104"/>
                  </a:lnTo>
                  <a:lnTo>
                    <a:pt x="141" y="105"/>
                  </a:lnTo>
                  <a:lnTo>
                    <a:pt x="139" y="106"/>
                  </a:lnTo>
                  <a:lnTo>
                    <a:pt x="137" y="106"/>
                  </a:lnTo>
                  <a:lnTo>
                    <a:pt x="134" y="105"/>
                  </a:lnTo>
                  <a:lnTo>
                    <a:pt x="129" y="105"/>
                  </a:lnTo>
                  <a:lnTo>
                    <a:pt x="125" y="103"/>
                  </a:lnTo>
                  <a:lnTo>
                    <a:pt x="37" y="86"/>
                  </a:lnTo>
                  <a:lnTo>
                    <a:pt x="33" y="84"/>
                  </a:lnTo>
                  <a:lnTo>
                    <a:pt x="31" y="83"/>
                  </a:lnTo>
                  <a:lnTo>
                    <a:pt x="27" y="83"/>
                  </a:lnTo>
                  <a:lnTo>
                    <a:pt x="25" y="82"/>
                  </a:lnTo>
                  <a:lnTo>
                    <a:pt x="23" y="80"/>
                  </a:lnTo>
                  <a:lnTo>
                    <a:pt x="22" y="79"/>
                  </a:lnTo>
                  <a:lnTo>
                    <a:pt x="21" y="77"/>
                  </a:lnTo>
                  <a:lnTo>
                    <a:pt x="21" y="75"/>
                  </a:lnTo>
                  <a:lnTo>
                    <a:pt x="21" y="71"/>
                  </a:lnTo>
                  <a:lnTo>
                    <a:pt x="21" y="67"/>
                  </a:lnTo>
                  <a:lnTo>
                    <a:pt x="23" y="60"/>
                  </a:lnTo>
                  <a:lnTo>
                    <a:pt x="26" y="53"/>
                  </a:lnTo>
                  <a:lnTo>
                    <a:pt x="31" y="47"/>
                  </a:lnTo>
                  <a:lnTo>
                    <a:pt x="35" y="41"/>
                  </a:lnTo>
                  <a:lnTo>
                    <a:pt x="40" y="38"/>
                  </a:lnTo>
                  <a:lnTo>
                    <a:pt x="48" y="35"/>
                  </a:lnTo>
                  <a:lnTo>
                    <a:pt x="57" y="32"/>
                  </a:lnTo>
                  <a:lnTo>
                    <a:pt x="66" y="32"/>
                  </a:lnTo>
                  <a:lnTo>
                    <a:pt x="78" y="34"/>
                  </a:lnTo>
                  <a:lnTo>
                    <a:pt x="91" y="36"/>
                  </a:lnTo>
                  <a:lnTo>
                    <a:pt x="105" y="39"/>
                  </a:lnTo>
                  <a:lnTo>
                    <a:pt x="118" y="43"/>
                  </a:lnTo>
                  <a:lnTo>
                    <a:pt x="128" y="48"/>
                  </a:lnTo>
                  <a:lnTo>
                    <a:pt x="136" y="53"/>
                  </a:lnTo>
                  <a:lnTo>
                    <a:pt x="141" y="58"/>
                  </a:lnTo>
                  <a:lnTo>
                    <a:pt x="145" y="65"/>
                  </a:lnTo>
                  <a:lnTo>
                    <a:pt x="149" y="70"/>
                  </a:lnTo>
                  <a:lnTo>
                    <a:pt x="150" y="77"/>
                  </a:lnTo>
                  <a:lnTo>
                    <a:pt x="150" y="83"/>
                  </a:lnTo>
                  <a:lnTo>
                    <a:pt x="149" y="90"/>
                  </a:lnTo>
                  <a:lnTo>
                    <a:pt x="156" y="93"/>
                  </a:lnTo>
                  <a:lnTo>
                    <a:pt x="157" y="90"/>
                  </a:lnTo>
                  <a:lnTo>
                    <a:pt x="157" y="86"/>
                  </a:lnTo>
                  <a:lnTo>
                    <a:pt x="158" y="82"/>
                  </a:lnTo>
                  <a:lnTo>
                    <a:pt x="158" y="79"/>
                  </a:lnTo>
                  <a:lnTo>
                    <a:pt x="158" y="76"/>
                  </a:lnTo>
                  <a:lnTo>
                    <a:pt x="160" y="73"/>
                  </a:lnTo>
                  <a:lnTo>
                    <a:pt x="160" y="69"/>
                  </a:lnTo>
                  <a:lnTo>
                    <a:pt x="160" y="66"/>
                  </a:lnTo>
                  <a:lnTo>
                    <a:pt x="160" y="63"/>
                  </a:lnTo>
                  <a:lnTo>
                    <a:pt x="158" y="60"/>
                  </a:lnTo>
                  <a:lnTo>
                    <a:pt x="157" y="52"/>
                  </a:lnTo>
                  <a:lnTo>
                    <a:pt x="154" y="44"/>
                  </a:lnTo>
                  <a:lnTo>
                    <a:pt x="151" y="37"/>
                  </a:lnTo>
                  <a:lnTo>
                    <a:pt x="147" y="30"/>
                  </a:lnTo>
                  <a:lnTo>
                    <a:pt x="141" y="24"/>
                  </a:lnTo>
                  <a:lnTo>
                    <a:pt x="136" y="18"/>
                  </a:lnTo>
                  <a:lnTo>
                    <a:pt x="128" y="13"/>
                  </a:lnTo>
                  <a:lnTo>
                    <a:pt x="122" y="9"/>
                  </a:lnTo>
                  <a:lnTo>
                    <a:pt x="113" y="4"/>
                  </a:lnTo>
                  <a:lnTo>
                    <a:pt x="104" y="2"/>
                  </a:lnTo>
                  <a:lnTo>
                    <a:pt x="93" y="1"/>
                  </a:lnTo>
                  <a:lnTo>
                    <a:pt x="84" y="0"/>
                  </a:lnTo>
                  <a:lnTo>
                    <a:pt x="75" y="1"/>
                  </a:lnTo>
                  <a:lnTo>
                    <a:pt x="66" y="3"/>
                  </a:lnTo>
                  <a:lnTo>
                    <a:pt x="58" y="5"/>
                  </a:lnTo>
                  <a:lnTo>
                    <a:pt x="50" y="10"/>
                  </a:lnTo>
                  <a:lnTo>
                    <a:pt x="44" y="14"/>
                  </a:lnTo>
                  <a:lnTo>
                    <a:pt x="37" y="18"/>
                  </a:lnTo>
                  <a:lnTo>
                    <a:pt x="32" y="24"/>
                  </a:lnTo>
                  <a:lnTo>
                    <a:pt x="26" y="30"/>
                  </a:lnTo>
                  <a:lnTo>
                    <a:pt x="25" y="34"/>
                  </a:lnTo>
                  <a:lnTo>
                    <a:pt x="23" y="37"/>
                  </a:lnTo>
                  <a:lnTo>
                    <a:pt x="22" y="40"/>
                  </a:lnTo>
                  <a:lnTo>
                    <a:pt x="21" y="43"/>
                  </a:lnTo>
                  <a:lnTo>
                    <a:pt x="20" y="45"/>
                  </a:lnTo>
                  <a:lnTo>
                    <a:pt x="19" y="49"/>
                  </a:lnTo>
                  <a:lnTo>
                    <a:pt x="18" y="52"/>
                  </a:lnTo>
                  <a:lnTo>
                    <a:pt x="17" y="55"/>
                  </a:lnTo>
                  <a:lnTo>
                    <a:pt x="17" y="58"/>
                  </a:lnTo>
                  <a:lnTo>
                    <a:pt x="15" y="62"/>
                  </a:lnTo>
                  <a:lnTo>
                    <a:pt x="0" y="129"/>
                  </a:lnTo>
                  <a:lnTo>
                    <a:pt x="8" y="132"/>
                  </a:lnTo>
                  <a:lnTo>
                    <a:pt x="9" y="128"/>
                  </a:lnTo>
                  <a:lnTo>
                    <a:pt x="10" y="125"/>
                  </a:lnTo>
                  <a:lnTo>
                    <a:pt x="11" y="121"/>
                  </a:lnTo>
                  <a:lnTo>
                    <a:pt x="12" y="119"/>
                  </a:lnTo>
                  <a:lnTo>
                    <a:pt x="14" y="118"/>
                  </a:lnTo>
                  <a:lnTo>
                    <a:pt x="17" y="117"/>
                  </a:lnTo>
                  <a:lnTo>
                    <a:pt x="19" y="116"/>
                  </a:lnTo>
                  <a:lnTo>
                    <a:pt x="22" y="116"/>
                  </a:lnTo>
                  <a:lnTo>
                    <a:pt x="25" y="116"/>
                  </a:lnTo>
                  <a:lnTo>
                    <a:pt x="28" y="116"/>
                  </a:lnTo>
                  <a:lnTo>
                    <a:pt x="123" y="138"/>
                  </a:lnTo>
                  <a:lnTo>
                    <a:pt x="126" y="138"/>
                  </a:lnTo>
                  <a:lnTo>
                    <a:pt x="129" y="139"/>
                  </a:lnTo>
                  <a:lnTo>
                    <a:pt x="131" y="141"/>
                  </a:lnTo>
                  <a:lnTo>
                    <a:pt x="134" y="142"/>
                  </a:lnTo>
                  <a:lnTo>
                    <a:pt x="135" y="144"/>
                  </a:lnTo>
                  <a:lnTo>
                    <a:pt x="136" y="146"/>
                  </a:lnTo>
                  <a:lnTo>
                    <a:pt x="136" y="148"/>
                  </a:lnTo>
                  <a:lnTo>
                    <a:pt x="137" y="152"/>
                  </a:lnTo>
                  <a:lnTo>
                    <a:pt x="136" y="155"/>
                  </a:lnTo>
                  <a:lnTo>
                    <a:pt x="136" y="158"/>
                  </a:lnTo>
                  <a:lnTo>
                    <a:pt x="140" y="160"/>
                  </a:lnTo>
                  <a:lnTo>
                    <a:pt x="156" y="93"/>
                  </a:lnTo>
                  <a:lnTo>
                    <a:pt x="149" y="90"/>
                  </a:lnTo>
                  <a:lnTo>
                    <a:pt x="148" y="90"/>
                  </a:lnTo>
                  <a:close/>
                </a:path>
              </a:pathLst>
            </a:custGeom>
            <a:solidFill>
              <a:srgbClr val="D9B1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32" name="Freeform 1208"/>
            <p:cNvSpPr>
              <a:spLocks/>
            </p:cNvSpPr>
            <p:nvPr/>
          </p:nvSpPr>
          <p:spPr bwMode="auto">
            <a:xfrm>
              <a:off x="3437" y="2961"/>
              <a:ext cx="88" cy="82"/>
            </a:xfrm>
            <a:custGeom>
              <a:avLst/>
              <a:gdLst>
                <a:gd name="T0" fmla="*/ 3 w 176"/>
                <a:gd name="T1" fmla="*/ 3 h 163"/>
                <a:gd name="T2" fmla="*/ 3 w 176"/>
                <a:gd name="T3" fmla="*/ 3 h 163"/>
                <a:gd name="T4" fmla="*/ 3 w 176"/>
                <a:gd name="T5" fmla="*/ 3 h 163"/>
                <a:gd name="T6" fmla="*/ 3 w 176"/>
                <a:gd name="T7" fmla="*/ 3 h 163"/>
                <a:gd name="T8" fmla="*/ 1 w 176"/>
                <a:gd name="T9" fmla="*/ 3 h 163"/>
                <a:gd name="T10" fmla="*/ 1 w 176"/>
                <a:gd name="T11" fmla="*/ 2 h 163"/>
                <a:gd name="T12" fmla="*/ 1 w 176"/>
                <a:gd name="T13" fmla="*/ 2 h 163"/>
                <a:gd name="T14" fmla="*/ 1 w 176"/>
                <a:gd name="T15" fmla="*/ 2 h 163"/>
                <a:gd name="T16" fmla="*/ 1 w 176"/>
                <a:gd name="T17" fmla="*/ 2 h 163"/>
                <a:gd name="T18" fmla="*/ 1 w 176"/>
                <a:gd name="T19" fmla="*/ 2 h 163"/>
                <a:gd name="T20" fmla="*/ 1 w 176"/>
                <a:gd name="T21" fmla="*/ 2 h 163"/>
                <a:gd name="T22" fmla="*/ 1 w 176"/>
                <a:gd name="T23" fmla="*/ 0 h 163"/>
                <a:gd name="T24" fmla="*/ 1 w 176"/>
                <a:gd name="T25" fmla="*/ 1 h 163"/>
                <a:gd name="T26" fmla="*/ 1 w 176"/>
                <a:gd name="T27" fmla="*/ 1 h 163"/>
                <a:gd name="T28" fmla="*/ 1 w 176"/>
                <a:gd name="T29" fmla="*/ 1 h 163"/>
                <a:gd name="T30" fmla="*/ 1 w 176"/>
                <a:gd name="T31" fmla="*/ 1 h 163"/>
                <a:gd name="T32" fmla="*/ 1 w 176"/>
                <a:gd name="T33" fmla="*/ 1 h 163"/>
                <a:gd name="T34" fmla="*/ 1 w 176"/>
                <a:gd name="T35" fmla="*/ 1 h 163"/>
                <a:gd name="T36" fmla="*/ 1 w 176"/>
                <a:gd name="T37" fmla="*/ 1 h 163"/>
                <a:gd name="T38" fmla="*/ 1 w 176"/>
                <a:gd name="T39" fmla="*/ 1 h 163"/>
                <a:gd name="T40" fmla="*/ 1 w 176"/>
                <a:gd name="T41" fmla="*/ 2 h 163"/>
                <a:gd name="T42" fmla="*/ 1 w 176"/>
                <a:gd name="T43" fmla="*/ 2 h 163"/>
                <a:gd name="T44" fmla="*/ 1 w 176"/>
                <a:gd name="T45" fmla="*/ 2 h 163"/>
                <a:gd name="T46" fmla="*/ 1 w 176"/>
                <a:gd name="T47" fmla="*/ 2 h 163"/>
                <a:gd name="T48" fmla="*/ 1 w 176"/>
                <a:gd name="T49" fmla="*/ 2 h 163"/>
                <a:gd name="T50" fmla="*/ 1 w 176"/>
                <a:gd name="T51" fmla="*/ 1 h 163"/>
                <a:gd name="T52" fmla="*/ 1 w 176"/>
                <a:gd name="T53" fmla="*/ 1 h 163"/>
                <a:gd name="T54" fmla="*/ 1 w 176"/>
                <a:gd name="T55" fmla="*/ 1 h 163"/>
                <a:gd name="T56" fmla="*/ 1 w 176"/>
                <a:gd name="T57" fmla="*/ 1 h 163"/>
                <a:gd name="T58" fmla="*/ 3 w 176"/>
                <a:gd name="T59" fmla="*/ 1 h 163"/>
                <a:gd name="T60" fmla="*/ 1 w 176"/>
                <a:gd name="T61" fmla="*/ 1 h 163"/>
                <a:gd name="T62" fmla="*/ 1 w 176"/>
                <a:gd name="T63" fmla="*/ 1 h 163"/>
                <a:gd name="T64" fmla="*/ 1 w 176"/>
                <a:gd name="T65" fmla="*/ 2 h 163"/>
                <a:gd name="T66" fmla="*/ 1 w 176"/>
                <a:gd name="T67" fmla="*/ 2 h 163"/>
                <a:gd name="T68" fmla="*/ 1 w 176"/>
                <a:gd name="T69" fmla="*/ 2 h 163"/>
                <a:gd name="T70" fmla="*/ 1 w 176"/>
                <a:gd name="T71" fmla="*/ 2 h 163"/>
                <a:gd name="T72" fmla="*/ 3 w 176"/>
                <a:gd name="T73" fmla="*/ 2 h 163"/>
                <a:gd name="T74" fmla="*/ 3 w 176"/>
                <a:gd name="T75" fmla="*/ 2 h 163"/>
                <a:gd name="T76" fmla="*/ 3 w 176"/>
                <a:gd name="T77" fmla="*/ 2 h 163"/>
                <a:gd name="T78" fmla="*/ 3 w 176"/>
                <a:gd name="T79" fmla="*/ 2 h 163"/>
                <a:gd name="T80" fmla="*/ 3 w 176"/>
                <a:gd name="T81" fmla="*/ 2 h 163"/>
                <a:gd name="T82" fmla="*/ 3 w 176"/>
                <a:gd name="T83" fmla="*/ 2 h 163"/>
                <a:gd name="T84" fmla="*/ 3 w 176"/>
                <a:gd name="T85" fmla="*/ 2 h 163"/>
                <a:gd name="T86" fmla="*/ 3 w 176"/>
                <a:gd name="T87" fmla="*/ 1 h 163"/>
                <a:gd name="T88" fmla="*/ 3 w 176"/>
                <a:gd name="T89" fmla="*/ 1 h 163"/>
                <a:gd name="T90" fmla="*/ 3 w 176"/>
                <a:gd name="T91" fmla="*/ 1 h 163"/>
                <a:gd name="T92" fmla="*/ 3 w 176"/>
                <a:gd name="T93" fmla="*/ 1 h 163"/>
                <a:gd name="T94" fmla="*/ 3 w 176"/>
                <a:gd name="T95" fmla="*/ 3 h 163"/>
                <a:gd name="T96" fmla="*/ 3 w 176"/>
                <a:gd name="T97" fmla="*/ 3 h 16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76"/>
                <a:gd name="T148" fmla="*/ 0 h 163"/>
                <a:gd name="T149" fmla="*/ 176 w 176"/>
                <a:gd name="T150" fmla="*/ 163 h 16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76" h="163">
                  <a:moveTo>
                    <a:pt x="130" y="160"/>
                  </a:moveTo>
                  <a:lnTo>
                    <a:pt x="131" y="157"/>
                  </a:lnTo>
                  <a:lnTo>
                    <a:pt x="132" y="152"/>
                  </a:lnTo>
                  <a:lnTo>
                    <a:pt x="132" y="150"/>
                  </a:lnTo>
                  <a:lnTo>
                    <a:pt x="132" y="147"/>
                  </a:lnTo>
                  <a:lnTo>
                    <a:pt x="132" y="145"/>
                  </a:lnTo>
                  <a:lnTo>
                    <a:pt x="130" y="141"/>
                  </a:lnTo>
                  <a:lnTo>
                    <a:pt x="129" y="139"/>
                  </a:lnTo>
                  <a:lnTo>
                    <a:pt x="127" y="138"/>
                  </a:lnTo>
                  <a:lnTo>
                    <a:pt x="123" y="136"/>
                  </a:lnTo>
                  <a:lnTo>
                    <a:pt x="120" y="134"/>
                  </a:lnTo>
                  <a:lnTo>
                    <a:pt x="31" y="104"/>
                  </a:lnTo>
                  <a:lnTo>
                    <a:pt x="27" y="101"/>
                  </a:lnTo>
                  <a:lnTo>
                    <a:pt x="24" y="100"/>
                  </a:lnTo>
                  <a:lnTo>
                    <a:pt x="22" y="100"/>
                  </a:lnTo>
                  <a:lnTo>
                    <a:pt x="18" y="100"/>
                  </a:lnTo>
                  <a:lnTo>
                    <a:pt x="16" y="101"/>
                  </a:lnTo>
                  <a:lnTo>
                    <a:pt x="14" y="103"/>
                  </a:lnTo>
                  <a:lnTo>
                    <a:pt x="12" y="105"/>
                  </a:lnTo>
                  <a:lnTo>
                    <a:pt x="11" y="107"/>
                  </a:lnTo>
                  <a:lnTo>
                    <a:pt x="10" y="110"/>
                  </a:lnTo>
                  <a:lnTo>
                    <a:pt x="7" y="113"/>
                  </a:lnTo>
                  <a:lnTo>
                    <a:pt x="0" y="111"/>
                  </a:lnTo>
                  <a:lnTo>
                    <a:pt x="41" y="0"/>
                  </a:lnTo>
                  <a:lnTo>
                    <a:pt x="81" y="2"/>
                  </a:lnTo>
                  <a:lnTo>
                    <a:pt x="81" y="7"/>
                  </a:lnTo>
                  <a:lnTo>
                    <a:pt x="75" y="9"/>
                  </a:lnTo>
                  <a:lnTo>
                    <a:pt x="69" y="13"/>
                  </a:lnTo>
                  <a:lnTo>
                    <a:pt x="63" y="16"/>
                  </a:lnTo>
                  <a:lnTo>
                    <a:pt x="57" y="19"/>
                  </a:lnTo>
                  <a:lnTo>
                    <a:pt x="52" y="23"/>
                  </a:lnTo>
                  <a:lnTo>
                    <a:pt x="46" y="28"/>
                  </a:lnTo>
                  <a:lnTo>
                    <a:pt x="42" y="32"/>
                  </a:lnTo>
                  <a:lnTo>
                    <a:pt x="38" y="38"/>
                  </a:lnTo>
                  <a:lnTo>
                    <a:pt x="35" y="43"/>
                  </a:lnTo>
                  <a:lnTo>
                    <a:pt x="31" y="48"/>
                  </a:lnTo>
                  <a:lnTo>
                    <a:pt x="30" y="54"/>
                  </a:lnTo>
                  <a:lnTo>
                    <a:pt x="29" y="57"/>
                  </a:lnTo>
                  <a:lnTo>
                    <a:pt x="29" y="60"/>
                  </a:lnTo>
                  <a:lnTo>
                    <a:pt x="30" y="64"/>
                  </a:lnTo>
                  <a:lnTo>
                    <a:pt x="31" y="66"/>
                  </a:lnTo>
                  <a:lnTo>
                    <a:pt x="32" y="67"/>
                  </a:lnTo>
                  <a:lnTo>
                    <a:pt x="35" y="69"/>
                  </a:lnTo>
                  <a:lnTo>
                    <a:pt x="38" y="70"/>
                  </a:lnTo>
                  <a:lnTo>
                    <a:pt x="41" y="71"/>
                  </a:lnTo>
                  <a:lnTo>
                    <a:pt x="44" y="72"/>
                  </a:lnTo>
                  <a:lnTo>
                    <a:pt x="81" y="87"/>
                  </a:lnTo>
                  <a:lnTo>
                    <a:pt x="83" y="83"/>
                  </a:lnTo>
                  <a:lnTo>
                    <a:pt x="85" y="78"/>
                  </a:lnTo>
                  <a:lnTo>
                    <a:pt x="87" y="72"/>
                  </a:lnTo>
                  <a:lnTo>
                    <a:pt x="87" y="68"/>
                  </a:lnTo>
                  <a:lnTo>
                    <a:pt x="88" y="64"/>
                  </a:lnTo>
                  <a:lnTo>
                    <a:pt x="87" y="60"/>
                  </a:lnTo>
                  <a:lnTo>
                    <a:pt x="85" y="56"/>
                  </a:lnTo>
                  <a:lnTo>
                    <a:pt x="83" y="53"/>
                  </a:lnTo>
                  <a:lnTo>
                    <a:pt x="81" y="48"/>
                  </a:lnTo>
                  <a:lnTo>
                    <a:pt x="78" y="45"/>
                  </a:lnTo>
                  <a:lnTo>
                    <a:pt x="72" y="41"/>
                  </a:lnTo>
                  <a:lnTo>
                    <a:pt x="76" y="35"/>
                  </a:lnTo>
                  <a:lnTo>
                    <a:pt x="130" y="54"/>
                  </a:lnTo>
                  <a:lnTo>
                    <a:pt x="128" y="61"/>
                  </a:lnTo>
                  <a:lnTo>
                    <a:pt x="121" y="61"/>
                  </a:lnTo>
                  <a:lnTo>
                    <a:pt x="116" y="61"/>
                  </a:lnTo>
                  <a:lnTo>
                    <a:pt x="111" y="62"/>
                  </a:lnTo>
                  <a:lnTo>
                    <a:pt x="107" y="64"/>
                  </a:lnTo>
                  <a:lnTo>
                    <a:pt x="104" y="66"/>
                  </a:lnTo>
                  <a:lnTo>
                    <a:pt x="101" y="69"/>
                  </a:lnTo>
                  <a:lnTo>
                    <a:pt x="98" y="72"/>
                  </a:lnTo>
                  <a:lnTo>
                    <a:pt x="95" y="75"/>
                  </a:lnTo>
                  <a:lnTo>
                    <a:pt x="93" y="80"/>
                  </a:lnTo>
                  <a:lnTo>
                    <a:pt x="91" y="85"/>
                  </a:lnTo>
                  <a:lnTo>
                    <a:pt x="91" y="91"/>
                  </a:lnTo>
                  <a:lnTo>
                    <a:pt x="130" y="104"/>
                  </a:lnTo>
                  <a:lnTo>
                    <a:pt x="133" y="105"/>
                  </a:lnTo>
                  <a:lnTo>
                    <a:pt x="135" y="106"/>
                  </a:lnTo>
                  <a:lnTo>
                    <a:pt x="139" y="107"/>
                  </a:lnTo>
                  <a:lnTo>
                    <a:pt x="141" y="107"/>
                  </a:lnTo>
                  <a:lnTo>
                    <a:pt x="143" y="107"/>
                  </a:lnTo>
                  <a:lnTo>
                    <a:pt x="145" y="106"/>
                  </a:lnTo>
                  <a:lnTo>
                    <a:pt x="147" y="105"/>
                  </a:lnTo>
                  <a:lnTo>
                    <a:pt x="149" y="103"/>
                  </a:lnTo>
                  <a:lnTo>
                    <a:pt x="152" y="99"/>
                  </a:lnTo>
                  <a:lnTo>
                    <a:pt x="154" y="95"/>
                  </a:lnTo>
                  <a:lnTo>
                    <a:pt x="155" y="88"/>
                  </a:lnTo>
                  <a:lnTo>
                    <a:pt x="156" y="82"/>
                  </a:lnTo>
                  <a:lnTo>
                    <a:pt x="157" y="75"/>
                  </a:lnTo>
                  <a:lnTo>
                    <a:pt x="157" y="68"/>
                  </a:lnTo>
                  <a:lnTo>
                    <a:pt x="156" y="61"/>
                  </a:lnTo>
                  <a:lnTo>
                    <a:pt x="155" y="55"/>
                  </a:lnTo>
                  <a:lnTo>
                    <a:pt x="153" y="47"/>
                  </a:lnTo>
                  <a:lnTo>
                    <a:pt x="149" y="41"/>
                  </a:lnTo>
                  <a:lnTo>
                    <a:pt x="146" y="34"/>
                  </a:lnTo>
                  <a:lnTo>
                    <a:pt x="143" y="28"/>
                  </a:lnTo>
                  <a:lnTo>
                    <a:pt x="148" y="22"/>
                  </a:lnTo>
                  <a:lnTo>
                    <a:pt x="176" y="52"/>
                  </a:lnTo>
                  <a:lnTo>
                    <a:pt x="135" y="163"/>
                  </a:lnTo>
                  <a:lnTo>
                    <a:pt x="130" y="160"/>
                  </a:lnTo>
                  <a:close/>
                </a:path>
              </a:pathLst>
            </a:custGeom>
            <a:solidFill>
              <a:srgbClr val="D9B1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33" name="Freeform 1209"/>
            <p:cNvSpPr>
              <a:spLocks/>
            </p:cNvSpPr>
            <p:nvPr/>
          </p:nvSpPr>
          <p:spPr bwMode="auto">
            <a:xfrm>
              <a:off x="3467" y="2893"/>
              <a:ext cx="79" cy="85"/>
            </a:xfrm>
            <a:custGeom>
              <a:avLst/>
              <a:gdLst>
                <a:gd name="T0" fmla="*/ 0 w 160"/>
                <a:gd name="T1" fmla="*/ 1 h 171"/>
                <a:gd name="T2" fmla="*/ 0 w 160"/>
                <a:gd name="T3" fmla="*/ 1 h 171"/>
                <a:gd name="T4" fmla="*/ 0 w 160"/>
                <a:gd name="T5" fmla="*/ 0 h 171"/>
                <a:gd name="T6" fmla="*/ 0 w 160"/>
                <a:gd name="T7" fmla="*/ 0 h 171"/>
                <a:gd name="T8" fmla="*/ 0 w 160"/>
                <a:gd name="T9" fmla="*/ 0 h 171"/>
                <a:gd name="T10" fmla="*/ 0 w 160"/>
                <a:gd name="T11" fmla="*/ 0 h 171"/>
                <a:gd name="T12" fmla="*/ 0 w 160"/>
                <a:gd name="T13" fmla="*/ 0 h 171"/>
                <a:gd name="T14" fmla="*/ 0 w 160"/>
                <a:gd name="T15" fmla="*/ 0 h 171"/>
                <a:gd name="T16" fmla="*/ 0 w 160"/>
                <a:gd name="T17" fmla="*/ 0 h 171"/>
                <a:gd name="T18" fmla="*/ 1 w 160"/>
                <a:gd name="T19" fmla="*/ 0 h 171"/>
                <a:gd name="T20" fmla="*/ 1 w 160"/>
                <a:gd name="T21" fmla="*/ 0 h 171"/>
                <a:gd name="T22" fmla="*/ 1 w 160"/>
                <a:gd name="T23" fmla="*/ 0 h 171"/>
                <a:gd name="T24" fmla="*/ 1 w 160"/>
                <a:gd name="T25" fmla="*/ 0 h 171"/>
                <a:gd name="T26" fmla="*/ 1 w 160"/>
                <a:gd name="T27" fmla="*/ 0 h 171"/>
                <a:gd name="T28" fmla="*/ 1 w 160"/>
                <a:gd name="T29" fmla="*/ 1 h 171"/>
                <a:gd name="T30" fmla="*/ 1 w 160"/>
                <a:gd name="T31" fmla="*/ 1 h 171"/>
                <a:gd name="T32" fmla="*/ 1 w 160"/>
                <a:gd name="T33" fmla="*/ 1 h 171"/>
                <a:gd name="T34" fmla="*/ 1 w 160"/>
                <a:gd name="T35" fmla="*/ 1 h 171"/>
                <a:gd name="T36" fmla="*/ 1 w 160"/>
                <a:gd name="T37" fmla="*/ 0 h 171"/>
                <a:gd name="T38" fmla="*/ 1 w 160"/>
                <a:gd name="T39" fmla="*/ 0 h 171"/>
                <a:gd name="T40" fmla="*/ 1 w 160"/>
                <a:gd name="T41" fmla="*/ 0 h 171"/>
                <a:gd name="T42" fmla="*/ 1 w 160"/>
                <a:gd name="T43" fmla="*/ 0 h 171"/>
                <a:gd name="T44" fmla="*/ 1 w 160"/>
                <a:gd name="T45" fmla="*/ 0 h 171"/>
                <a:gd name="T46" fmla="*/ 1 w 160"/>
                <a:gd name="T47" fmla="*/ 0 h 171"/>
                <a:gd name="T48" fmla="*/ 1 w 160"/>
                <a:gd name="T49" fmla="*/ 0 h 171"/>
                <a:gd name="T50" fmla="*/ 0 w 160"/>
                <a:gd name="T51" fmla="*/ 0 h 171"/>
                <a:gd name="T52" fmla="*/ 0 w 160"/>
                <a:gd name="T53" fmla="*/ 0 h 171"/>
                <a:gd name="T54" fmla="*/ 0 w 160"/>
                <a:gd name="T55" fmla="*/ 1 h 171"/>
                <a:gd name="T56" fmla="*/ 0 w 160"/>
                <a:gd name="T57" fmla="*/ 1 h 171"/>
                <a:gd name="T58" fmla="*/ 0 w 160"/>
                <a:gd name="T59" fmla="*/ 1 h 171"/>
                <a:gd name="T60" fmla="*/ 0 w 160"/>
                <a:gd name="T61" fmla="*/ 1 h 171"/>
                <a:gd name="T62" fmla="*/ 0 w 160"/>
                <a:gd name="T63" fmla="*/ 1 h 171"/>
                <a:gd name="T64" fmla="*/ 0 w 160"/>
                <a:gd name="T65" fmla="*/ 1 h 171"/>
                <a:gd name="T66" fmla="*/ 1 w 160"/>
                <a:gd name="T67" fmla="*/ 2 h 171"/>
                <a:gd name="T68" fmla="*/ 1 w 160"/>
                <a:gd name="T69" fmla="*/ 2 h 171"/>
                <a:gd name="T70" fmla="*/ 1 w 160"/>
                <a:gd name="T71" fmla="*/ 2 h 171"/>
                <a:gd name="T72" fmla="*/ 1 w 160"/>
                <a:gd name="T73" fmla="*/ 2 h 171"/>
                <a:gd name="T74" fmla="*/ 1 w 160"/>
                <a:gd name="T75" fmla="*/ 2 h 171"/>
                <a:gd name="T76" fmla="*/ 1 w 160"/>
                <a:gd name="T77" fmla="*/ 2 h 171"/>
                <a:gd name="T78" fmla="*/ 2 w 160"/>
                <a:gd name="T79" fmla="*/ 1 h 171"/>
                <a:gd name="T80" fmla="*/ 2 w 160"/>
                <a:gd name="T81" fmla="*/ 1 h 171"/>
                <a:gd name="T82" fmla="*/ 2 w 160"/>
                <a:gd name="T83" fmla="*/ 1 h 171"/>
                <a:gd name="T84" fmla="*/ 2 w 160"/>
                <a:gd name="T85" fmla="*/ 1 h 171"/>
                <a:gd name="T86" fmla="*/ 2 w 160"/>
                <a:gd name="T87" fmla="*/ 1 h 171"/>
                <a:gd name="T88" fmla="*/ 2 w 160"/>
                <a:gd name="T89" fmla="*/ 1 h 171"/>
                <a:gd name="T90" fmla="*/ 1 w 160"/>
                <a:gd name="T91" fmla="*/ 1 h 171"/>
                <a:gd name="T92" fmla="*/ 1 w 160"/>
                <a:gd name="T93" fmla="*/ 1 h 17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60"/>
                <a:gd name="T142" fmla="*/ 0 h 171"/>
                <a:gd name="T143" fmla="*/ 160 w 160"/>
                <a:gd name="T144" fmla="*/ 171 h 17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60" h="171">
                  <a:moveTo>
                    <a:pt x="86" y="90"/>
                  </a:moveTo>
                  <a:lnTo>
                    <a:pt x="50" y="69"/>
                  </a:lnTo>
                  <a:lnTo>
                    <a:pt x="47" y="67"/>
                  </a:lnTo>
                  <a:lnTo>
                    <a:pt x="44" y="65"/>
                  </a:lnTo>
                  <a:lnTo>
                    <a:pt x="41" y="64"/>
                  </a:lnTo>
                  <a:lnTo>
                    <a:pt x="38" y="62"/>
                  </a:lnTo>
                  <a:lnTo>
                    <a:pt x="37" y="60"/>
                  </a:lnTo>
                  <a:lnTo>
                    <a:pt x="36" y="57"/>
                  </a:lnTo>
                  <a:lnTo>
                    <a:pt x="36" y="54"/>
                  </a:lnTo>
                  <a:lnTo>
                    <a:pt x="36" y="51"/>
                  </a:lnTo>
                  <a:lnTo>
                    <a:pt x="38" y="48"/>
                  </a:lnTo>
                  <a:lnTo>
                    <a:pt x="39" y="43"/>
                  </a:lnTo>
                  <a:lnTo>
                    <a:pt x="43" y="39"/>
                  </a:lnTo>
                  <a:lnTo>
                    <a:pt x="46" y="36"/>
                  </a:lnTo>
                  <a:lnTo>
                    <a:pt x="49" y="33"/>
                  </a:lnTo>
                  <a:lnTo>
                    <a:pt x="54" y="30"/>
                  </a:lnTo>
                  <a:lnTo>
                    <a:pt x="57" y="29"/>
                  </a:lnTo>
                  <a:lnTo>
                    <a:pt x="61" y="28"/>
                  </a:lnTo>
                  <a:lnTo>
                    <a:pt x="67" y="28"/>
                  </a:lnTo>
                  <a:lnTo>
                    <a:pt x="71" y="29"/>
                  </a:lnTo>
                  <a:lnTo>
                    <a:pt x="76" y="30"/>
                  </a:lnTo>
                  <a:lnTo>
                    <a:pt x="82" y="34"/>
                  </a:lnTo>
                  <a:lnTo>
                    <a:pt x="87" y="37"/>
                  </a:lnTo>
                  <a:lnTo>
                    <a:pt x="91" y="41"/>
                  </a:lnTo>
                  <a:lnTo>
                    <a:pt x="95" y="44"/>
                  </a:lnTo>
                  <a:lnTo>
                    <a:pt x="98" y="49"/>
                  </a:lnTo>
                  <a:lnTo>
                    <a:pt x="99" y="53"/>
                  </a:lnTo>
                  <a:lnTo>
                    <a:pt x="99" y="59"/>
                  </a:lnTo>
                  <a:lnTo>
                    <a:pt x="99" y="63"/>
                  </a:lnTo>
                  <a:lnTo>
                    <a:pt x="97" y="68"/>
                  </a:lnTo>
                  <a:lnTo>
                    <a:pt x="95" y="74"/>
                  </a:lnTo>
                  <a:lnTo>
                    <a:pt x="91" y="80"/>
                  </a:lnTo>
                  <a:lnTo>
                    <a:pt x="87" y="91"/>
                  </a:lnTo>
                  <a:lnTo>
                    <a:pt x="95" y="93"/>
                  </a:lnTo>
                  <a:lnTo>
                    <a:pt x="102" y="77"/>
                  </a:lnTo>
                  <a:lnTo>
                    <a:pt x="107" y="70"/>
                  </a:lnTo>
                  <a:lnTo>
                    <a:pt x="110" y="63"/>
                  </a:lnTo>
                  <a:lnTo>
                    <a:pt x="113" y="54"/>
                  </a:lnTo>
                  <a:lnTo>
                    <a:pt x="115" y="47"/>
                  </a:lnTo>
                  <a:lnTo>
                    <a:pt x="117" y="39"/>
                  </a:lnTo>
                  <a:lnTo>
                    <a:pt x="116" y="31"/>
                  </a:lnTo>
                  <a:lnTo>
                    <a:pt x="115" y="24"/>
                  </a:lnTo>
                  <a:lnTo>
                    <a:pt x="111" y="16"/>
                  </a:lnTo>
                  <a:lnTo>
                    <a:pt x="106" y="10"/>
                  </a:lnTo>
                  <a:lnTo>
                    <a:pt x="97" y="4"/>
                  </a:lnTo>
                  <a:lnTo>
                    <a:pt x="93" y="2"/>
                  </a:lnTo>
                  <a:lnTo>
                    <a:pt x="87" y="0"/>
                  </a:lnTo>
                  <a:lnTo>
                    <a:pt x="81" y="0"/>
                  </a:lnTo>
                  <a:lnTo>
                    <a:pt x="74" y="1"/>
                  </a:lnTo>
                  <a:lnTo>
                    <a:pt x="69" y="3"/>
                  </a:lnTo>
                  <a:lnTo>
                    <a:pt x="61" y="7"/>
                  </a:lnTo>
                  <a:lnTo>
                    <a:pt x="55" y="12"/>
                  </a:lnTo>
                  <a:lnTo>
                    <a:pt x="48" y="20"/>
                  </a:lnTo>
                  <a:lnTo>
                    <a:pt x="42" y="28"/>
                  </a:lnTo>
                  <a:lnTo>
                    <a:pt x="34" y="38"/>
                  </a:lnTo>
                  <a:lnTo>
                    <a:pt x="0" y="101"/>
                  </a:lnTo>
                  <a:lnTo>
                    <a:pt x="6" y="103"/>
                  </a:lnTo>
                  <a:lnTo>
                    <a:pt x="8" y="100"/>
                  </a:lnTo>
                  <a:lnTo>
                    <a:pt x="10" y="98"/>
                  </a:lnTo>
                  <a:lnTo>
                    <a:pt x="12" y="95"/>
                  </a:lnTo>
                  <a:lnTo>
                    <a:pt x="15" y="93"/>
                  </a:lnTo>
                  <a:lnTo>
                    <a:pt x="17" y="92"/>
                  </a:lnTo>
                  <a:lnTo>
                    <a:pt x="19" y="92"/>
                  </a:lnTo>
                  <a:lnTo>
                    <a:pt x="22" y="92"/>
                  </a:lnTo>
                  <a:lnTo>
                    <a:pt x="25" y="92"/>
                  </a:lnTo>
                  <a:lnTo>
                    <a:pt x="29" y="94"/>
                  </a:lnTo>
                  <a:lnTo>
                    <a:pt x="32" y="95"/>
                  </a:lnTo>
                  <a:lnTo>
                    <a:pt x="112" y="142"/>
                  </a:lnTo>
                  <a:lnTo>
                    <a:pt x="116" y="144"/>
                  </a:lnTo>
                  <a:lnTo>
                    <a:pt x="120" y="146"/>
                  </a:lnTo>
                  <a:lnTo>
                    <a:pt x="122" y="148"/>
                  </a:lnTo>
                  <a:lnTo>
                    <a:pt x="123" y="151"/>
                  </a:lnTo>
                  <a:lnTo>
                    <a:pt x="124" y="153"/>
                  </a:lnTo>
                  <a:lnTo>
                    <a:pt x="124" y="156"/>
                  </a:lnTo>
                  <a:lnTo>
                    <a:pt x="124" y="158"/>
                  </a:lnTo>
                  <a:lnTo>
                    <a:pt x="124" y="161"/>
                  </a:lnTo>
                  <a:lnTo>
                    <a:pt x="122" y="165"/>
                  </a:lnTo>
                  <a:lnTo>
                    <a:pt x="121" y="168"/>
                  </a:lnTo>
                  <a:lnTo>
                    <a:pt x="126" y="171"/>
                  </a:lnTo>
                  <a:lnTo>
                    <a:pt x="160" y="108"/>
                  </a:lnTo>
                  <a:lnTo>
                    <a:pt x="154" y="106"/>
                  </a:lnTo>
                  <a:lnTo>
                    <a:pt x="152" y="109"/>
                  </a:lnTo>
                  <a:lnTo>
                    <a:pt x="150" y="113"/>
                  </a:lnTo>
                  <a:lnTo>
                    <a:pt x="149" y="115"/>
                  </a:lnTo>
                  <a:lnTo>
                    <a:pt x="147" y="116"/>
                  </a:lnTo>
                  <a:lnTo>
                    <a:pt x="145" y="117"/>
                  </a:lnTo>
                  <a:lnTo>
                    <a:pt x="142" y="118"/>
                  </a:lnTo>
                  <a:lnTo>
                    <a:pt x="139" y="118"/>
                  </a:lnTo>
                  <a:lnTo>
                    <a:pt x="137" y="117"/>
                  </a:lnTo>
                  <a:lnTo>
                    <a:pt x="134" y="116"/>
                  </a:lnTo>
                  <a:lnTo>
                    <a:pt x="130" y="114"/>
                  </a:lnTo>
                  <a:lnTo>
                    <a:pt x="95" y="93"/>
                  </a:lnTo>
                  <a:lnTo>
                    <a:pt x="87" y="91"/>
                  </a:lnTo>
                  <a:lnTo>
                    <a:pt x="86" y="90"/>
                  </a:lnTo>
                  <a:close/>
                </a:path>
              </a:pathLst>
            </a:custGeom>
            <a:solidFill>
              <a:srgbClr val="D9B1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34" name="Freeform 1210"/>
            <p:cNvSpPr>
              <a:spLocks/>
            </p:cNvSpPr>
            <p:nvPr/>
          </p:nvSpPr>
          <p:spPr bwMode="auto">
            <a:xfrm>
              <a:off x="3515" y="2852"/>
              <a:ext cx="83" cy="83"/>
            </a:xfrm>
            <a:custGeom>
              <a:avLst/>
              <a:gdLst>
                <a:gd name="T0" fmla="*/ 0 w 167"/>
                <a:gd name="T1" fmla="*/ 0 h 167"/>
                <a:gd name="T2" fmla="*/ 0 w 167"/>
                <a:gd name="T3" fmla="*/ 1 h 167"/>
                <a:gd name="T4" fmla="*/ 1 w 167"/>
                <a:gd name="T5" fmla="*/ 0 h 167"/>
                <a:gd name="T6" fmla="*/ 1 w 167"/>
                <a:gd name="T7" fmla="*/ 1 h 167"/>
                <a:gd name="T8" fmla="*/ 1 w 167"/>
                <a:gd name="T9" fmla="*/ 1 h 167"/>
                <a:gd name="T10" fmla="*/ 1 w 167"/>
                <a:gd name="T11" fmla="*/ 1 h 167"/>
                <a:gd name="T12" fmla="*/ 1 w 167"/>
                <a:gd name="T13" fmla="*/ 1 h 167"/>
                <a:gd name="T14" fmla="*/ 1 w 167"/>
                <a:gd name="T15" fmla="*/ 1 h 167"/>
                <a:gd name="T16" fmla="*/ 1 w 167"/>
                <a:gd name="T17" fmla="*/ 1 h 167"/>
                <a:gd name="T18" fmla="*/ 1 w 167"/>
                <a:gd name="T19" fmla="*/ 1 h 167"/>
                <a:gd name="T20" fmla="*/ 1 w 167"/>
                <a:gd name="T21" fmla="*/ 1 h 167"/>
                <a:gd name="T22" fmla="*/ 1 w 167"/>
                <a:gd name="T23" fmla="*/ 1 h 167"/>
                <a:gd name="T24" fmla="*/ 1 w 167"/>
                <a:gd name="T25" fmla="*/ 1 h 167"/>
                <a:gd name="T26" fmla="*/ 1 w 167"/>
                <a:gd name="T27" fmla="*/ 1 h 167"/>
                <a:gd name="T28" fmla="*/ 2 w 167"/>
                <a:gd name="T29" fmla="*/ 0 h 167"/>
                <a:gd name="T30" fmla="*/ 2 w 167"/>
                <a:gd name="T31" fmla="*/ 0 h 167"/>
                <a:gd name="T32" fmla="*/ 2 w 167"/>
                <a:gd name="T33" fmla="*/ 0 h 167"/>
                <a:gd name="T34" fmla="*/ 2 w 167"/>
                <a:gd name="T35" fmla="*/ 0 h 167"/>
                <a:gd name="T36" fmla="*/ 2 w 167"/>
                <a:gd name="T37" fmla="*/ 0 h 167"/>
                <a:gd name="T38" fmla="*/ 2 w 167"/>
                <a:gd name="T39" fmla="*/ 0 h 167"/>
                <a:gd name="T40" fmla="*/ 0 w 167"/>
                <a:gd name="T41" fmla="*/ 0 h 167"/>
                <a:gd name="T42" fmla="*/ 0 w 167"/>
                <a:gd name="T43" fmla="*/ 1 h 167"/>
                <a:gd name="T44" fmla="*/ 1 w 167"/>
                <a:gd name="T45" fmla="*/ 2 h 167"/>
                <a:gd name="T46" fmla="*/ 1 w 167"/>
                <a:gd name="T47" fmla="*/ 2 h 167"/>
                <a:gd name="T48" fmla="*/ 1 w 167"/>
                <a:gd name="T49" fmla="*/ 2 h 167"/>
                <a:gd name="T50" fmla="*/ 1 w 167"/>
                <a:gd name="T51" fmla="*/ 2 h 167"/>
                <a:gd name="T52" fmla="*/ 1 w 167"/>
                <a:gd name="T53" fmla="*/ 2 h 167"/>
                <a:gd name="T54" fmla="*/ 1 w 167"/>
                <a:gd name="T55" fmla="*/ 1 h 167"/>
                <a:gd name="T56" fmla="*/ 1 w 167"/>
                <a:gd name="T57" fmla="*/ 1 h 167"/>
                <a:gd name="T58" fmla="*/ 1 w 167"/>
                <a:gd name="T59" fmla="*/ 1 h 167"/>
                <a:gd name="T60" fmla="*/ 1 w 167"/>
                <a:gd name="T61" fmla="*/ 2 h 167"/>
                <a:gd name="T62" fmla="*/ 1 w 167"/>
                <a:gd name="T63" fmla="*/ 2 h 167"/>
                <a:gd name="T64" fmla="*/ 1 w 167"/>
                <a:gd name="T65" fmla="*/ 2 h 167"/>
                <a:gd name="T66" fmla="*/ 1 w 167"/>
                <a:gd name="T67" fmla="*/ 1 h 167"/>
                <a:gd name="T68" fmla="*/ 1 w 167"/>
                <a:gd name="T69" fmla="*/ 1 h 167"/>
                <a:gd name="T70" fmla="*/ 1 w 167"/>
                <a:gd name="T71" fmla="*/ 1 h 167"/>
                <a:gd name="T72" fmla="*/ 1 w 167"/>
                <a:gd name="T73" fmla="*/ 1 h 167"/>
                <a:gd name="T74" fmla="*/ 1 w 167"/>
                <a:gd name="T75" fmla="*/ 1 h 167"/>
                <a:gd name="T76" fmla="*/ 0 w 167"/>
                <a:gd name="T77" fmla="*/ 1 h 167"/>
                <a:gd name="T78" fmla="*/ 0 w 167"/>
                <a:gd name="T79" fmla="*/ 1 h 16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7"/>
                <a:gd name="T121" fmla="*/ 0 h 167"/>
                <a:gd name="T122" fmla="*/ 167 w 167"/>
                <a:gd name="T123" fmla="*/ 167 h 16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7" h="167">
                  <a:moveTo>
                    <a:pt x="54" y="93"/>
                  </a:moveTo>
                  <a:lnTo>
                    <a:pt x="15" y="37"/>
                  </a:lnTo>
                  <a:lnTo>
                    <a:pt x="80" y="59"/>
                  </a:lnTo>
                  <a:lnTo>
                    <a:pt x="55" y="93"/>
                  </a:lnTo>
                  <a:lnTo>
                    <a:pt x="59" y="102"/>
                  </a:lnTo>
                  <a:lnTo>
                    <a:pt x="89" y="63"/>
                  </a:lnTo>
                  <a:lnTo>
                    <a:pt x="111" y="70"/>
                  </a:lnTo>
                  <a:lnTo>
                    <a:pt x="113" y="70"/>
                  </a:lnTo>
                  <a:lnTo>
                    <a:pt x="114" y="70"/>
                  </a:lnTo>
                  <a:lnTo>
                    <a:pt x="115" y="71"/>
                  </a:lnTo>
                  <a:lnTo>
                    <a:pt x="116" y="71"/>
                  </a:lnTo>
                  <a:lnTo>
                    <a:pt x="117" y="72"/>
                  </a:lnTo>
                  <a:lnTo>
                    <a:pt x="118" y="72"/>
                  </a:lnTo>
                  <a:lnTo>
                    <a:pt x="119" y="73"/>
                  </a:lnTo>
                  <a:lnTo>
                    <a:pt x="120" y="73"/>
                  </a:lnTo>
                  <a:lnTo>
                    <a:pt x="121" y="75"/>
                  </a:lnTo>
                  <a:lnTo>
                    <a:pt x="122" y="76"/>
                  </a:lnTo>
                  <a:lnTo>
                    <a:pt x="123" y="77"/>
                  </a:lnTo>
                  <a:lnTo>
                    <a:pt x="124" y="77"/>
                  </a:lnTo>
                  <a:lnTo>
                    <a:pt x="126" y="79"/>
                  </a:lnTo>
                  <a:lnTo>
                    <a:pt x="126" y="80"/>
                  </a:lnTo>
                  <a:lnTo>
                    <a:pt x="126" y="81"/>
                  </a:lnTo>
                  <a:lnTo>
                    <a:pt x="126" y="83"/>
                  </a:lnTo>
                  <a:lnTo>
                    <a:pt x="124" y="85"/>
                  </a:lnTo>
                  <a:lnTo>
                    <a:pt x="123" y="88"/>
                  </a:lnTo>
                  <a:lnTo>
                    <a:pt x="121" y="91"/>
                  </a:lnTo>
                  <a:lnTo>
                    <a:pt x="120" y="93"/>
                  </a:lnTo>
                  <a:lnTo>
                    <a:pt x="124" y="96"/>
                  </a:lnTo>
                  <a:lnTo>
                    <a:pt x="167" y="42"/>
                  </a:lnTo>
                  <a:lnTo>
                    <a:pt x="161" y="37"/>
                  </a:lnTo>
                  <a:lnTo>
                    <a:pt x="158" y="40"/>
                  </a:lnTo>
                  <a:lnTo>
                    <a:pt x="155" y="43"/>
                  </a:lnTo>
                  <a:lnTo>
                    <a:pt x="152" y="45"/>
                  </a:lnTo>
                  <a:lnTo>
                    <a:pt x="148" y="45"/>
                  </a:lnTo>
                  <a:lnTo>
                    <a:pt x="145" y="46"/>
                  </a:lnTo>
                  <a:lnTo>
                    <a:pt x="142" y="46"/>
                  </a:lnTo>
                  <a:lnTo>
                    <a:pt x="139" y="45"/>
                  </a:lnTo>
                  <a:lnTo>
                    <a:pt x="135" y="44"/>
                  </a:lnTo>
                  <a:lnTo>
                    <a:pt x="131" y="43"/>
                  </a:lnTo>
                  <a:lnTo>
                    <a:pt x="128" y="42"/>
                  </a:lnTo>
                  <a:lnTo>
                    <a:pt x="11" y="0"/>
                  </a:lnTo>
                  <a:lnTo>
                    <a:pt x="0" y="28"/>
                  </a:lnTo>
                  <a:lnTo>
                    <a:pt x="59" y="122"/>
                  </a:lnTo>
                  <a:lnTo>
                    <a:pt x="63" y="127"/>
                  </a:lnTo>
                  <a:lnTo>
                    <a:pt x="65" y="130"/>
                  </a:lnTo>
                  <a:lnTo>
                    <a:pt x="67" y="133"/>
                  </a:lnTo>
                  <a:lnTo>
                    <a:pt x="69" y="137"/>
                  </a:lnTo>
                  <a:lnTo>
                    <a:pt x="70" y="141"/>
                  </a:lnTo>
                  <a:lnTo>
                    <a:pt x="71" y="145"/>
                  </a:lnTo>
                  <a:lnTo>
                    <a:pt x="71" y="149"/>
                  </a:lnTo>
                  <a:lnTo>
                    <a:pt x="70" y="154"/>
                  </a:lnTo>
                  <a:lnTo>
                    <a:pt x="69" y="158"/>
                  </a:lnTo>
                  <a:lnTo>
                    <a:pt x="67" y="163"/>
                  </a:lnTo>
                  <a:lnTo>
                    <a:pt x="72" y="167"/>
                  </a:lnTo>
                  <a:lnTo>
                    <a:pt x="104" y="124"/>
                  </a:lnTo>
                  <a:lnTo>
                    <a:pt x="98" y="119"/>
                  </a:lnTo>
                  <a:lnTo>
                    <a:pt x="97" y="122"/>
                  </a:lnTo>
                  <a:lnTo>
                    <a:pt x="95" y="123"/>
                  </a:lnTo>
                  <a:lnTo>
                    <a:pt x="94" y="125"/>
                  </a:lnTo>
                  <a:lnTo>
                    <a:pt x="92" y="127"/>
                  </a:lnTo>
                  <a:lnTo>
                    <a:pt x="90" y="128"/>
                  </a:lnTo>
                  <a:lnTo>
                    <a:pt x="88" y="129"/>
                  </a:lnTo>
                  <a:lnTo>
                    <a:pt x="84" y="129"/>
                  </a:lnTo>
                  <a:lnTo>
                    <a:pt x="82" y="129"/>
                  </a:lnTo>
                  <a:lnTo>
                    <a:pt x="80" y="129"/>
                  </a:lnTo>
                  <a:lnTo>
                    <a:pt x="78" y="128"/>
                  </a:lnTo>
                  <a:lnTo>
                    <a:pt x="77" y="125"/>
                  </a:lnTo>
                  <a:lnTo>
                    <a:pt x="75" y="124"/>
                  </a:lnTo>
                  <a:lnTo>
                    <a:pt x="74" y="123"/>
                  </a:lnTo>
                  <a:lnTo>
                    <a:pt x="72" y="122"/>
                  </a:lnTo>
                  <a:lnTo>
                    <a:pt x="71" y="120"/>
                  </a:lnTo>
                  <a:lnTo>
                    <a:pt x="70" y="119"/>
                  </a:lnTo>
                  <a:lnTo>
                    <a:pt x="69" y="118"/>
                  </a:lnTo>
                  <a:lnTo>
                    <a:pt x="69" y="117"/>
                  </a:lnTo>
                  <a:lnTo>
                    <a:pt x="68" y="116"/>
                  </a:lnTo>
                  <a:lnTo>
                    <a:pt x="67" y="115"/>
                  </a:lnTo>
                  <a:lnTo>
                    <a:pt x="59" y="102"/>
                  </a:lnTo>
                  <a:lnTo>
                    <a:pt x="55" y="93"/>
                  </a:lnTo>
                  <a:lnTo>
                    <a:pt x="54" y="93"/>
                  </a:lnTo>
                  <a:close/>
                </a:path>
              </a:pathLst>
            </a:custGeom>
            <a:solidFill>
              <a:srgbClr val="D9B1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35" name="Freeform 1211"/>
            <p:cNvSpPr>
              <a:spLocks/>
            </p:cNvSpPr>
            <p:nvPr/>
          </p:nvSpPr>
          <p:spPr bwMode="auto">
            <a:xfrm>
              <a:off x="3554" y="2777"/>
              <a:ext cx="104" cy="89"/>
            </a:xfrm>
            <a:custGeom>
              <a:avLst/>
              <a:gdLst>
                <a:gd name="T0" fmla="*/ 1 w 208"/>
                <a:gd name="T1" fmla="*/ 1 h 178"/>
                <a:gd name="T2" fmla="*/ 1 w 208"/>
                <a:gd name="T3" fmla="*/ 1 h 178"/>
                <a:gd name="T4" fmla="*/ 1 w 208"/>
                <a:gd name="T5" fmla="*/ 1 h 178"/>
                <a:gd name="T6" fmla="*/ 1 w 208"/>
                <a:gd name="T7" fmla="*/ 1 h 178"/>
                <a:gd name="T8" fmla="*/ 1 w 208"/>
                <a:gd name="T9" fmla="*/ 1 h 178"/>
                <a:gd name="T10" fmla="*/ 2 w 208"/>
                <a:gd name="T11" fmla="*/ 1 h 178"/>
                <a:gd name="T12" fmla="*/ 2 w 208"/>
                <a:gd name="T13" fmla="*/ 1 h 178"/>
                <a:gd name="T14" fmla="*/ 2 w 208"/>
                <a:gd name="T15" fmla="*/ 1 h 178"/>
                <a:gd name="T16" fmla="*/ 2 w 208"/>
                <a:gd name="T17" fmla="*/ 1 h 178"/>
                <a:gd name="T18" fmla="*/ 2 w 208"/>
                <a:gd name="T19" fmla="*/ 1 h 178"/>
                <a:gd name="T20" fmla="*/ 2 w 208"/>
                <a:gd name="T21" fmla="*/ 1 h 178"/>
                <a:gd name="T22" fmla="*/ 2 w 208"/>
                <a:gd name="T23" fmla="*/ 1 h 178"/>
                <a:gd name="T24" fmla="*/ 2 w 208"/>
                <a:gd name="T25" fmla="*/ 1 h 178"/>
                <a:gd name="T26" fmla="*/ 2 w 208"/>
                <a:gd name="T27" fmla="*/ 1 h 178"/>
                <a:gd name="T28" fmla="*/ 3 w 208"/>
                <a:gd name="T29" fmla="*/ 1 h 178"/>
                <a:gd name="T30" fmla="*/ 3 w 208"/>
                <a:gd name="T31" fmla="*/ 1 h 178"/>
                <a:gd name="T32" fmla="*/ 3 w 208"/>
                <a:gd name="T33" fmla="*/ 1 h 178"/>
                <a:gd name="T34" fmla="*/ 3 w 208"/>
                <a:gd name="T35" fmla="*/ 1 h 178"/>
                <a:gd name="T36" fmla="*/ 3 w 208"/>
                <a:gd name="T37" fmla="*/ 1 h 178"/>
                <a:gd name="T38" fmla="*/ 3 w 208"/>
                <a:gd name="T39" fmla="*/ 1 h 178"/>
                <a:gd name="T40" fmla="*/ 3 w 208"/>
                <a:gd name="T41" fmla="*/ 1 h 178"/>
                <a:gd name="T42" fmla="*/ 3 w 208"/>
                <a:gd name="T43" fmla="*/ 1 h 178"/>
                <a:gd name="T44" fmla="*/ 3 w 208"/>
                <a:gd name="T45" fmla="*/ 1 h 178"/>
                <a:gd name="T46" fmla="*/ 3 w 208"/>
                <a:gd name="T47" fmla="*/ 1 h 178"/>
                <a:gd name="T48" fmla="*/ 2 w 208"/>
                <a:gd name="T49" fmla="*/ 1 h 178"/>
                <a:gd name="T50" fmla="*/ 2 w 208"/>
                <a:gd name="T51" fmla="*/ 1 h 178"/>
                <a:gd name="T52" fmla="*/ 2 w 208"/>
                <a:gd name="T53" fmla="*/ 1 h 178"/>
                <a:gd name="T54" fmla="*/ 3 w 208"/>
                <a:gd name="T55" fmla="*/ 1 h 178"/>
                <a:gd name="T56" fmla="*/ 2 w 208"/>
                <a:gd name="T57" fmla="*/ 1 h 178"/>
                <a:gd name="T58" fmla="*/ 2 w 208"/>
                <a:gd name="T59" fmla="*/ 1 h 178"/>
                <a:gd name="T60" fmla="*/ 2 w 208"/>
                <a:gd name="T61" fmla="*/ 0 h 178"/>
                <a:gd name="T62" fmla="*/ 2 w 208"/>
                <a:gd name="T63" fmla="*/ 1 h 178"/>
                <a:gd name="T64" fmla="*/ 0 w 208"/>
                <a:gd name="T65" fmla="*/ 1 h 178"/>
                <a:gd name="T66" fmla="*/ 1 w 208"/>
                <a:gd name="T67" fmla="*/ 1 h 178"/>
                <a:gd name="T68" fmla="*/ 1 w 208"/>
                <a:gd name="T69" fmla="*/ 1 h 178"/>
                <a:gd name="T70" fmla="*/ 1 w 208"/>
                <a:gd name="T71" fmla="*/ 1 h 178"/>
                <a:gd name="T72" fmla="*/ 2 w 208"/>
                <a:gd name="T73" fmla="*/ 3 h 178"/>
                <a:gd name="T74" fmla="*/ 2 w 208"/>
                <a:gd name="T75" fmla="*/ 3 h 178"/>
                <a:gd name="T76" fmla="*/ 2 w 208"/>
                <a:gd name="T77" fmla="*/ 3 h 178"/>
                <a:gd name="T78" fmla="*/ 2 w 208"/>
                <a:gd name="T79" fmla="*/ 3 h 178"/>
                <a:gd name="T80" fmla="*/ 3 w 208"/>
                <a:gd name="T81" fmla="*/ 3 h 178"/>
                <a:gd name="T82" fmla="*/ 3 w 208"/>
                <a:gd name="T83" fmla="*/ 3 h 178"/>
                <a:gd name="T84" fmla="*/ 3 w 208"/>
                <a:gd name="T85" fmla="*/ 3 h 178"/>
                <a:gd name="T86" fmla="*/ 2 w 208"/>
                <a:gd name="T87" fmla="*/ 3 h 178"/>
                <a:gd name="T88" fmla="*/ 2 w 208"/>
                <a:gd name="T89" fmla="*/ 1 h 17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08"/>
                <a:gd name="T136" fmla="*/ 0 h 178"/>
                <a:gd name="T137" fmla="*/ 208 w 208"/>
                <a:gd name="T138" fmla="*/ 178 h 17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08" h="178">
                  <a:moveTo>
                    <a:pt x="85" y="85"/>
                  </a:moveTo>
                  <a:lnTo>
                    <a:pt x="83" y="88"/>
                  </a:lnTo>
                  <a:lnTo>
                    <a:pt x="54" y="57"/>
                  </a:lnTo>
                  <a:lnTo>
                    <a:pt x="53" y="55"/>
                  </a:lnTo>
                  <a:lnTo>
                    <a:pt x="51" y="52"/>
                  </a:lnTo>
                  <a:lnTo>
                    <a:pt x="50" y="50"/>
                  </a:lnTo>
                  <a:lnTo>
                    <a:pt x="49" y="48"/>
                  </a:lnTo>
                  <a:lnTo>
                    <a:pt x="48" y="46"/>
                  </a:lnTo>
                  <a:lnTo>
                    <a:pt x="48" y="45"/>
                  </a:lnTo>
                  <a:lnTo>
                    <a:pt x="49" y="43"/>
                  </a:lnTo>
                  <a:lnTo>
                    <a:pt x="50" y="40"/>
                  </a:lnTo>
                  <a:lnTo>
                    <a:pt x="52" y="38"/>
                  </a:lnTo>
                  <a:lnTo>
                    <a:pt x="54" y="35"/>
                  </a:lnTo>
                  <a:lnTo>
                    <a:pt x="58" y="32"/>
                  </a:lnTo>
                  <a:lnTo>
                    <a:pt x="63" y="29"/>
                  </a:lnTo>
                  <a:lnTo>
                    <a:pt x="67" y="25"/>
                  </a:lnTo>
                  <a:lnTo>
                    <a:pt x="71" y="24"/>
                  </a:lnTo>
                  <a:lnTo>
                    <a:pt x="76" y="23"/>
                  </a:lnTo>
                  <a:lnTo>
                    <a:pt x="80" y="23"/>
                  </a:lnTo>
                  <a:lnTo>
                    <a:pt x="83" y="24"/>
                  </a:lnTo>
                  <a:lnTo>
                    <a:pt x="88" y="26"/>
                  </a:lnTo>
                  <a:lnTo>
                    <a:pt x="92" y="30"/>
                  </a:lnTo>
                  <a:lnTo>
                    <a:pt x="96" y="33"/>
                  </a:lnTo>
                  <a:lnTo>
                    <a:pt x="100" y="37"/>
                  </a:lnTo>
                  <a:lnTo>
                    <a:pt x="103" y="42"/>
                  </a:lnTo>
                  <a:lnTo>
                    <a:pt x="105" y="47"/>
                  </a:lnTo>
                  <a:lnTo>
                    <a:pt x="106" y="51"/>
                  </a:lnTo>
                  <a:lnTo>
                    <a:pt x="105" y="57"/>
                  </a:lnTo>
                  <a:lnTo>
                    <a:pt x="104" y="61"/>
                  </a:lnTo>
                  <a:lnTo>
                    <a:pt x="102" y="66"/>
                  </a:lnTo>
                  <a:lnTo>
                    <a:pt x="97" y="73"/>
                  </a:lnTo>
                  <a:lnTo>
                    <a:pt x="92" y="78"/>
                  </a:lnTo>
                  <a:lnTo>
                    <a:pt x="85" y="85"/>
                  </a:lnTo>
                  <a:lnTo>
                    <a:pt x="91" y="96"/>
                  </a:lnTo>
                  <a:lnTo>
                    <a:pt x="93" y="94"/>
                  </a:lnTo>
                  <a:lnTo>
                    <a:pt x="94" y="91"/>
                  </a:lnTo>
                  <a:lnTo>
                    <a:pt x="96" y="90"/>
                  </a:lnTo>
                  <a:lnTo>
                    <a:pt x="100" y="89"/>
                  </a:lnTo>
                  <a:lnTo>
                    <a:pt x="103" y="89"/>
                  </a:lnTo>
                  <a:lnTo>
                    <a:pt x="106" y="89"/>
                  </a:lnTo>
                  <a:lnTo>
                    <a:pt x="110" y="89"/>
                  </a:lnTo>
                  <a:lnTo>
                    <a:pt x="116" y="90"/>
                  </a:lnTo>
                  <a:lnTo>
                    <a:pt x="122" y="92"/>
                  </a:lnTo>
                  <a:lnTo>
                    <a:pt x="130" y="96"/>
                  </a:lnTo>
                  <a:lnTo>
                    <a:pt x="154" y="105"/>
                  </a:lnTo>
                  <a:lnTo>
                    <a:pt x="156" y="107"/>
                  </a:lnTo>
                  <a:lnTo>
                    <a:pt x="157" y="107"/>
                  </a:lnTo>
                  <a:lnTo>
                    <a:pt x="159" y="108"/>
                  </a:lnTo>
                  <a:lnTo>
                    <a:pt x="161" y="108"/>
                  </a:lnTo>
                  <a:lnTo>
                    <a:pt x="163" y="109"/>
                  </a:lnTo>
                  <a:lnTo>
                    <a:pt x="165" y="110"/>
                  </a:lnTo>
                  <a:lnTo>
                    <a:pt x="167" y="110"/>
                  </a:lnTo>
                  <a:lnTo>
                    <a:pt x="168" y="110"/>
                  </a:lnTo>
                  <a:lnTo>
                    <a:pt x="170" y="111"/>
                  </a:lnTo>
                  <a:lnTo>
                    <a:pt x="172" y="111"/>
                  </a:lnTo>
                  <a:lnTo>
                    <a:pt x="208" y="77"/>
                  </a:lnTo>
                  <a:lnTo>
                    <a:pt x="202" y="74"/>
                  </a:lnTo>
                  <a:lnTo>
                    <a:pt x="199" y="77"/>
                  </a:lnTo>
                  <a:lnTo>
                    <a:pt x="195" y="78"/>
                  </a:lnTo>
                  <a:lnTo>
                    <a:pt x="192" y="79"/>
                  </a:lnTo>
                  <a:lnTo>
                    <a:pt x="187" y="81"/>
                  </a:lnTo>
                  <a:lnTo>
                    <a:pt x="183" y="81"/>
                  </a:lnTo>
                  <a:lnTo>
                    <a:pt x="179" y="79"/>
                  </a:lnTo>
                  <a:lnTo>
                    <a:pt x="174" y="78"/>
                  </a:lnTo>
                  <a:lnTo>
                    <a:pt x="170" y="77"/>
                  </a:lnTo>
                  <a:lnTo>
                    <a:pt x="166" y="76"/>
                  </a:lnTo>
                  <a:lnTo>
                    <a:pt x="161" y="74"/>
                  </a:lnTo>
                  <a:lnTo>
                    <a:pt x="141" y="66"/>
                  </a:lnTo>
                  <a:lnTo>
                    <a:pt x="139" y="66"/>
                  </a:lnTo>
                  <a:lnTo>
                    <a:pt x="136" y="65"/>
                  </a:lnTo>
                  <a:lnTo>
                    <a:pt x="134" y="64"/>
                  </a:lnTo>
                  <a:lnTo>
                    <a:pt x="132" y="64"/>
                  </a:lnTo>
                  <a:lnTo>
                    <a:pt x="130" y="63"/>
                  </a:lnTo>
                  <a:lnTo>
                    <a:pt x="128" y="63"/>
                  </a:lnTo>
                  <a:lnTo>
                    <a:pt x="126" y="62"/>
                  </a:lnTo>
                  <a:lnTo>
                    <a:pt x="123" y="62"/>
                  </a:lnTo>
                  <a:lnTo>
                    <a:pt x="121" y="62"/>
                  </a:lnTo>
                  <a:lnTo>
                    <a:pt x="119" y="62"/>
                  </a:lnTo>
                  <a:lnTo>
                    <a:pt x="122" y="57"/>
                  </a:lnTo>
                  <a:lnTo>
                    <a:pt x="126" y="52"/>
                  </a:lnTo>
                  <a:lnTo>
                    <a:pt x="128" y="47"/>
                  </a:lnTo>
                  <a:lnTo>
                    <a:pt x="129" y="42"/>
                  </a:lnTo>
                  <a:lnTo>
                    <a:pt x="130" y="36"/>
                  </a:lnTo>
                  <a:lnTo>
                    <a:pt x="131" y="31"/>
                  </a:lnTo>
                  <a:lnTo>
                    <a:pt x="130" y="25"/>
                  </a:lnTo>
                  <a:lnTo>
                    <a:pt x="129" y="20"/>
                  </a:lnTo>
                  <a:lnTo>
                    <a:pt x="126" y="14"/>
                  </a:lnTo>
                  <a:lnTo>
                    <a:pt x="122" y="9"/>
                  </a:lnTo>
                  <a:lnTo>
                    <a:pt x="118" y="6"/>
                  </a:lnTo>
                  <a:lnTo>
                    <a:pt x="113" y="3"/>
                  </a:lnTo>
                  <a:lnTo>
                    <a:pt x="107" y="1"/>
                  </a:lnTo>
                  <a:lnTo>
                    <a:pt x="102" y="0"/>
                  </a:lnTo>
                  <a:lnTo>
                    <a:pt x="95" y="0"/>
                  </a:lnTo>
                  <a:lnTo>
                    <a:pt x="89" y="1"/>
                  </a:lnTo>
                  <a:lnTo>
                    <a:pt x="82" y="4"/>
                  </a:lnTo>
                  <a:lnTo>
                    <a:pt x="76" y="7"/>
                  </a:lnTo>
                  <a:lnTo>
                    <a:pt x="69" y="11"/>
                  </a:lnTo>
                  <a:lnTo>
                    <a:pt x="63" y="18"/>
                  </a:lnTo>
                  <a:lnTo>
                    <a:pt x="0" y="74"/>
                  </a:lnTo>
                  <a:lnTo>
                    <a:pt x="5" y="79"/>
                  </a:lnTo>
                  <a:lnTo>
                    <a:pt x="9" y="77"/>
                  </a:lnTo>
                  <a:lnTo>
                    <a:pt x="11" y="75"/>
                  </a:lnTo>
                  <a:lnTo>
                    <a:pt x="14" y="73"/>
                  </a:lnTo>
                  <a:lnTo>
                    <a:pt x="16" y="72"/>
                  </a:lnTo>
                  <a:lnTo>
                    <a:pt x="18" y="72"/>
                  </a:lnTo>
                  <a:lnTo>
                    <a:pt x="22" y="72"/>
                  </a:lnTo>
                  <a:lnTo>
                    <a:pt x="24" y="73"/>
                  </a:lnTo>
                  <a:lnTo>
                    <a:pt x="26" y="75"/>
                  </a:lnTo>
                  <a:lnTo>
                    <a:pt x="28" y="77"/>
                  </a:lnTo>
                  <a:lnTo>
                    <a:pt x="31" y="79"/>
                  </a:lnTo>
                  <a:lnTo>
                    <a:pt x="96" y="148"/>
                  </a:lnTo>
                  <a:lnTo>
                    <a:pt x="98" y="151"/>
                  </a:lnTo>
                  <a:lnTo>
                    <a:pt x="101" y="153"/>
                  </a:lnTo>
                  <a:lnTo>
                    <a:pt x="103" y="156"/>
                  </a:lnTo>
                  <a:lnTo>
                    <a:pt x="103" y="160"/>
                  </a:lnTo>
                  <a:lnTo>
                    <a:pt x="104" y="162"/>
                  </a:lnTo>
                  <a:lnTo>
                    <a:pt x="103" y="164"/>
                  </a:lnTo>
                  <a:lnTo>
                    <a:pt x="102" y="167"/>
                  </a:lnTo>
                  <a:lnTo>
                    <a:pt x="101" y="170"/>
                  </a:lnTo>
                  <a:lnTo>
                    <a:pt x="98" y="173"/>
                  </a:lnTo>
                  <a:lnTo>
                    <a:pt x="96" y="176"/>
                  </a:lnTo>
                  <a:lnTo>
                    <a:pt x="98" y="178"/>
                  </a:lnTo>
                  <a:lnTo>
                    <a:pt x="150" y="131"/>
                  </a:lnTo>
                  <a:lnTo>
                    <a:pt x="146" y="127"/>
                  </a:lnTo>
                  <a:lnTo>
                    <a:pt x="143" y="129"/>
                  </a:lnTo>
                  <a:lnTo>
                    <a:pt x="141" y="131"/>
                  </a:lnTo>
                  <a:lnTo>
                    <a:pt x="137" y="133"/>
                  </a:lnTo>
                  <a:lnTo>
                    <a:pt x="135" y="134"/>
                  </a:lnTo>
                  <a:lnTo>
                    <a:pt x="133" y="134"/>
                  </a:lnTo>
                  <a:lnTo>
                    <a:pt x="131" y="134"/>
                  </a:lnTo>
                  <a:lnTo>
                    <a:pt x="128" y="133"/>
                  </a:lnTo>
                  <a:lnTo>
                    <a:pt x="126" y="131"/>
                  </a:lnTo>
                  <a:lnTo>
                    <a:pt x="122" y="129"/>
                  </a:lnTo>
                  <a:lnTo>
                    <a:pt x="119" y="127"/>
                  </a:lnTo>
                  <a:lnTo>
                    <a:pt x="91" y="96"/>
                  </a:lnTo>
                  <a:lnTo>
                    <a:pt x="85" y="85"/>
                  </a:lnTo>
                  <a:close/>
                </a:path>
              </a:pathLst>
            </a:custGeom>
            <a:solidFill>
              <a:srgbClr val="D9B1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36" name="Freeform 1212"/>
            <p:cNvSpPr>
              <a:spLocks/>
            </p:cNvSpPr>
            <p:nvPr/>
          </p:nvSpPr>
          <p:spPr bwMode="auto">
            <a:xfrm>
              <a:off x="3611" y="2726"/>
              <a:ext cx="79" cy="87"/>
            </a:xfrm>
            <a:custGeom>
              <a:avLst/>
              <a:gdLst>
                <a:gd name="T0" fmla="*/ 1 w 158"/>
                <a:gd name="T1" fmla="*/ 0 h 174"/>
                <a:gd name="T2" fmla="*/ 1 w 158"/>
                <a:gd name="T3" fmla="*/ 1 h 174"/>
                <a:gd name="T4" fmla="*/ 1 w 158"/>
                <a:gd name="T5" fmla="*/ 1 h 174"/>
                <a:gd name="T6" fmla="*/ 1 w 158"/>
                <a:gd name="T7" fmla="*/ 1 h 174"/>
                <a:gd name="T8" fmla="*/ 1 w 158"/>
                <a:gd name="T9" fmla="*/ 1 h 174"/>
                <a:gd name="T10" fmla="*/ 1 w 158"/>
                <a:gd name="T11" fmla="*/ 1 h 174"/>
                <a:gd name="T12" fmla="*/ 1 w 158"/>
                <a:gd name="T13" fmla="*/ 1 h 174"/>
                <a:gd name="T14" fmla="*/ 1 w 158"/>
                <a:gd name="T15" fmla="*/ 1 h 174"/>
                <a:gd name="T16" fmla="*/ 1 w 158"/>
                <a:gd name="T17" fmla="*/ 1 h 174"/>
                <a:gd name="T18" fmla="*/ 1 w 158"/>
                <a:gd name="T19" fmla="*/ 1 h 174"/>
                <a:gd name="T20" fmla="*/ 1 w 158"/>
                <a:gd name="T21" fmla="*/ 1 h 174"/>
                <a:gd name="T22" fmla="*/ 1 w 158"/>
                <a:gd name="T23" fmla="*/ 1 h 174"/>
                <a:gd name="T24" fmla="*/ 1 w 158"/>
                <a:gd name="T25" fmla="*/ 1 h 174"/>
                <a:gd name="T26" fmla="*/ 2 w 158"/>
                <a:gd name="T27" fmla="*/ 1 h 174"/>
                <a:gd name="T28" fmla="*/ 2 w 158"/>
                <a:gd name="T29" fmla="*/ 1 h 174"/>
                <a:gd name="T30" fmla="*/ 2 w 158"/>
                <a:gd name="T31" fmla="*/ 3 h 174"/>
                <a:gd name="T32" fmla="*/ 2 w 158"/>
                <a:gd name="T33" fmla="*/ 3 h 174"/>
                <a:gd name="T34" fmla="*/ 2 w 158"/>
                <a:gd name="T35" fmla="*/ 3 h 174"/>
                <a:gd name="T36" fmla="*/ 2 w 158"/>
                <a:gd name="T37" fmla="*/ 3 h 174"/>
                <a:gd name="T38" fmla="*/ 2 w 158"/>
                <a:gd name="T39" fmla="*/ 3 h 174"/>
                <a:gd name="T40" fmla="*/ 2 w 158"/>
                <a:gd name="T41" fmla="*/ 3 h 174"/>
                <a:gd name="T42" fmla="*/ 2 w 158"/>
                <a:gd name="T43" fmla="*/ 3 h 174"/>
                <a:gd name="T44" fmla="*/ 2 w 158"/>
                <a:gd name="T45" fmla="*/ 3 h 174"/>
                <a:gd name="T46" fmla="*/ 2 w 158"/>
                <a:gd name="T47" fmla="*/ 1 h 174"/>
                <a:gd name="T48" fmla="*/ 2 w 158"/>
                <a:gd name="T49" fmla="*/ 3 h 174"/>
                <a:gd name="T50" fmla="*/ 1 w 158"/>
                <a:gd name="T51" fmla="*/ 3 h 174"/>
                <a:gd name="T52" fmla="*/ 1 w 158"/>
                <a:gd name="T53" fmla="*/ 3 h 174"/>
                <a:gd name="T54" fmla="*/ 1 w 158"/>
                <a:gd name="T55" fmla="*/ 3 h 174"/>
                <a:gd name="T56" fmla="*/ 1 w 158"/>
                <a:gd name="T57" fmla="*/ 3 h 174"/>
                <a:gd name="T58" fmla="*/ 1 w 158"/>
                <a:gd name="T59" fmla="*/ 3 h 174"/>
                <a:gd name="T60" fmla="*/ 1 w 158"/>
                <a:gd name="T61" fmla="*/ 3 h 174"/>
                <a:gd name="T62" fmla="*/ 1 w 158"/>
                <a:gd name="T63" fmla="*/ 3 h 174"/>
                <a:gd name="T64" fmla="*/ 1 w 158"/>
                <a:gd name="T65" fmla="*/ 3 h 174"/>
                <a:gd name="T66" fmla="*/ 1 w 158"/>
                <a:gd name="T67" fmla="*/ 3 h 174"/>
                <a:gd name="T68" fmla="*/ 1 w 158"/>
                <a:gd name="T69" fmla="*/ 3 h 174"/>
                <a:gd name="T70" fmla="*/ 1 w 158"/>
                <a:gd name="T71" fmla="*/ 3 h 174"/>
                <a:gd name="T72" fmla="*/ 1 w 158"/>
                <a:gd name="T73" fmla="*/ 3 h 174"/>
                <a:gd name="T74" fmla="*/ 1 w 158"/>
                <a:gd name="T75" fmla="*/ 1 h 174"/>
                <a:gd name="T76" fmla="*/ 1 w 158"/>
                <a:gd name="T77" fmla="*/ 1 h 174"/>
                <a:gd name="T78" fmla="*/ 1 w 158"/>
                <a:gd name="T79" fmla="*/ 1 h 174"/>
                <a:gd name="T80" fmla="*/ 1 w 158"/>
                <a:gd name="T81" fmla="*/ 1 h 174"/>
                <a:gd name="T82" fmla="*/ 1 w 158"/>
                <a:gd name="T83" fmla="*/ 1 h 174"/>
                <a:gd name="T84" fmla="*/ 1 w 158"/>
                <a:gd name="T85" fmla="*/ 1 h 174"/>
                <a:gd name="T86" fmla="*/ 1 w 158"/>
                <a:gd name="T87" fmla="*/ 1 h 174"/>
                <a:gd name="T88" fmla="*/ 1 w 158"/>
                <a:gd name="T89" fmla="*/ 1 h 174"/>
                <a:gd name="T90" fmla="*/ 1 w 158"/>
                <a:gd name="T91" fmla="*/ 1 h 174"/>
                <a:gd name="T92" fmla="*/ 1 w 158"/>
                <a:gd name="T93" fmla="*/ 1 h 174"/>
                <a:gd name="T94" fmla="*/ 1 w 158"/>
                <a:gd name="T95" fmla="*/ 1 h 174"/>
                <a:gd name="T96" fmla="*/ 1 w 158"/>
                <a:gd name="T97" fmla="*/ 1 h 174"/>
                <a:gd name="T98" fmla="*/ 0 w 158"/>
                <a:gd name="T99" fmla="*/ 1 h 174"/>
                <a:gd name="T100" fmla="*/ 1 w 158"/>
                <a:gd name="T101" fmla="*/ 0 h 174"/>
                <a:gd name="T102" fmla="*/ 1 w 158"/>
                <a:gd name="T103" fmla="*/ 0 h 174"/>
                <a:gd name="T104" fmla="*/ 1 w 158"/>
                <a:gd name="T105" fmla="*/ 0 h 17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58"/>
                <a:gd name="T160" fmla="*/ 0 h 174"/>
                <a:gd name="T161" fmla="*/ 158 w 158"/>
                <a:gd name="T162" fmla="*/ 174 h 17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58" h="174">
                  <a:moveTo>
                    <a:pt x="95" y="0"/>
                  </a:moveTo>
                  <a:lnTo>
                    <a:pt x="126" y="29"/>
                  </a:lnTo>
                  <a:lnTo>
                    <a:pt x="122" y="34"/>
                  </a:lnTo>
                  <a:lnTo>
                    <a:pt x="117" y="32"/>
                  </a:lnTo>
                  <a:lnTo>
                    <a:pt x="111" y="30"/>
                  </a:lnTo>
                  <a:lnTo>
                    <a:pt x="105" y="28"/>
                  </a:lnTo>
                  <a:lnTo>
                    <a:pt x="99" y="27"/>
                  </a:lnTo>
                  <a:lnTo>
                    <a:pt x="93" y="25"/>
                  </a:lnTo>
                  <a:lnTo>
                    <a:pt x="86" y="25"/>
                  </a:lnTo>
                  <a:lnTo>
                    <a:pt x="81" y="25"/>
                  </a:lnTo>
                  <a:lnTo>
                    <a:pt x="76" y="27"/>
                  </a:lnTo>
                  <a:lnTo>
                    <a:pt x="69" y="29"/>
                  </a:lnTo>
                  <a:lnTo>
                    <a:pt x="65" y="31"/>
                  </a:lnTo>
                  <a:lnTo>
                    <a:pt x="130" y="125"/>
                  </a:lnTo>
                  <a:lnTo>
                    <a:pt x="132" y="127"/>
                  </a:lnTo>
                  <a:lnTo>
                    <a:pt x="134" y="129"/>
                  </a:lnTo>
                  <a:lnTo>
                    <a:pt x="136" y="132"/>
                  </a:lnTo>
                  <a:lnTo>
                    <a:pt x="138" y="133"/>
                  </a:lnTo>
                  <a:lnTo>
                    <a:pt x="141" y="133"/>
                  </a:lnTo>
                  <a:lnTo>
                    <a:pt x="144" y="133"/>
                  </a:lnTo>
                  <a:lnTo>
                    <a:pt x="146" y="132"/>
                  </a:lnTo>
                  <a:lnTo>
                    <a:pt x="149" y="131"/>
                  </a:lnTo>
                  <a:lnTo>
                    <a:pt x="152" y="129"/>
                  </a:lnTo>
                  <a:lnTo>
                    <a:pt x="156" y="127"/>
                  </a:lnTo>
                  <a:lnTo>
                    <a:pt x="158" y="133"/>
                  </a:lnTo>
                  <a:lnTo>
                    <a:pt x="100" y="174"/>
                  </a:lnTo>
                  <a:lnTo>
                    <a:pt x="98" y="168"/>
                  </a:lnTo>
                  <a:lnTo>
                    <a:pt x="102" y="166"/>
                  </a:lnTo>
                  <a:lnTo>
                    <a:pt x="104" y="163"/>
                  </a:lnTo>
                  <a:lnTo>
                    <a:pt x="106" y="161"/>
                  </a:lnTo>
                  <a:lnTo>
                    <a:pt x="107" y="159"/>
                  </a:lnTo>
                  <a:lnTo>
                    <a:pt x="108" y="157"/>
                  </a:lnTo>
                  <a:lnTo>
                    <a:pt x="108" y="154"/>
                  </a:lnTo>
                  <a:lnTo>
                    <a:pt x="108" y="151"/>
                  </a:lnTo>
                  <a:lnTo>
                    <a:pt x="107" y="149"/>
                  </a:lnTo>
                  <a:lnTo>
                    <a:pt x="105" y="146"/>
                  </a:lnTo>
                  <a:lnTo>
                    <a:pt x="104" y="142"/>
                  </a:lnTo>
                  <a:lnTo>
                    <a:pt x="39" y="49"/>
                  </a:lnTo>
                  <a:lnTo>
                    <a:pt x="34" y="54"/>
                  </a:lnTo>
                  <a:lnTo>
                    <a:pt x="31" y="59"/>
                  </a:lnTo>
                  <a:lnTo>
                    <a:pt x="28" y="63"/>
                  </a:lnTo>
                  <a:lnTo>
                    <a:pt x="26" y="69"/>
                  </a:lnTo>
                  <a:lnTo>
                    <a:pt x="24" y="75"/>
                  </a:lnTo>
                  <a:lnTo>
                    <a:pt x="22" y="81"/>
                  </a:lnTo>
                  <a:lnTo>
                    <a:pt x="21" y="86"/>
                  </a:lnTo>
                  <a:lnTo>
                    <a:pt x="20" y="93"/>
                  </a:lnTo>
                  <a:lnTo>
                    <a:pt x="20" y="98"/>
                  </a:lnTo>
                  <a:lnTo>
                    <a:pt x="20" y="103"/>
                  </a:lnTo>
                  <a:lnTo>
                    <a:pt x="13" y="107"/>
                  </a:lnTo>
                  <a:lnTo>
                    <a:pt x="0" y="70"/>
                  </a:lnTo>
                  <a:lnTo>
                    <a:pt x="96" y="0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D9B1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37" name="Freeform 1213"/>
            <p:cNvSpPr>
              <a:spLocks/>
            </p:cNvSpPr>
            <p:nvPr/>
          </p:nvSpPr>
          <p:spPr bwMode="auto">
            <a:xfrm>
              <a:off x="3667" y="2683"/>
              <a:ext cx="112" cy="104"/>
            </a:xfrm>
            <a:custGeom>
              <a:avLst/>
              <a:gdLst>
                <a:gd name="T0" fmla="*/ 4 w 223"/>
                <a:gd name="T1" fmla="*/ 2 h 208"/>
                <a:gd name="T2" fmla="*/ 4 w 223"/>
                <a:gd name="T3" fmla="*/ 2 h 208"/>
                <a:gd name="T4" fmla="*/ 4 w 223"/>
                <a:gd name="T5" fmla="*/ 2 h 208"/>
                <a:gd name="T6" fmla="*/ 4 w 223"/>
                <a:gd name="T7" fmla="*/ 2 h 208"/>
                <a:gd name="T8" fmla="*/ 4 w 223"/>
                <a:gd name="T9" fmla="*/ 2 h 208"/>
                <a:gd name="T10" fmla="*/ 4 w 223"/>
                <a:gd name="T11" fmla="*/ 3 h 208"/>
                <a:gd name="T12" fmla="*/ 3 w 223"/>
                <a:gd name="T13" fmla="*/ 3 h 208"/>
                <a:gd name="T14" fmla="*/ 3 w 223"/>
                <a:gd name="T15" fmla="*/ 3 h 208"/>
                <a:gd name="T16" fmla="*/ 3 w 223"/>
                <a:gd name="T17" fmla="*/ 3 h 208"/>
                <a:gd name="T18" fmla="*/ 3 w 223"/>
                <a:gd name="T19" fmla="*/ 3 h 208"/>
                <a:gd name="T20" fmla="*/ 3 w 223"/>
                <a:gd name="T21" fmla="*/ 3 h 208"/>
                <a:gd name="T22" fmla="*/ 3 w 223"/>
                <a:gd name="T23" fmla="*/ 3 h 208"/>
                <a:gd name="T24" fmla="*/ 2 w 223"/>
                <a:gd name="T25" fmla="*/ 1 h 208"/>
                <a:gd name="T26" fmla="*/ 3 w 223"/>
                <a:gd name="T27" fmla="*/ 3 h 208"/>
                <a:gd name="T28" fmla="*/ 2 w 223"/>
                <a:gd name="T29" fmla="*/ 3 h 208"/>
                <a:gd name="T30" fmla="*/ 2 w 223"/>
                <a:gd name="T31" fmla="*/ 3 h 208"/>
                <a:gd name="T32" fmla="*/ 2 w 223"/>
                <a:gd name="T33" fmla="*/ 3 h 208"/>
                <a:gd name="T34" fmla="*/ 2 w 223"/>
                <a:gd name="T35" fmla="*/ 3 h 208"/>
                <a:gd name="T36" fmla="*/ 2 w 223"/>
                <a:gd name="T37" fmla="*/ 3 h 208"/>
                <a:gd name="T38" fmla="*/ 2 w 223"/>
                <a:gd name="T39" fmla="*/ 3 h 208"/>
                <a:gd name="T40" fmla="*/ 1 w 223"/>
                <a:gd name="T41" fmla="*/ 3 h 208"/>
                <a:gd name="T42" fmla="*/ 1 w 223"/>
                <a:gd name="T43" fmla="*/ 3 h 208"/>
                <a:gd name="T44" fmla="*/ 2 w 223"/>
                <a:gd name="T45" fmla="*/ 3 h 208"/>
                <a:gd name="T46" fmla="*/ 2 w 223"/>
                <a:gd name="T47" fmla="*/ 3 h 208"/>
                <a:gd name="T48" fmla="*/ 2 w 223"/>
                <a:gd name="T49" fmla="*/ 3 h 208"/>
                <a:gd name="T50" fmla="*/ 2 w 223"/>
                <a:gd name="T51" fmla="*/ 3 h 208"/>
                <a:gd name="T52" fmla="*/ 1 w 223"/>
                <a:gd name="T53" fmla="*/ 2 h 208"/>
                <a:gd name="T54" fmla="*/ 1 w 223"/>
                <a:gd name="T55" fmla="*/ 2 h 208"/>
                <a:gd name="T56" fmla="*/ 1 w 223"/>
                <a:gd name="T57" fmla="*/ 2 h 208"/>
                <a:gd name="T58" fmla="*/ 1 w 223"/>
                <a:gd name="T59" fmla="*/ 2 h 208"/>
                <a:gd name="T60" fmla="*/ 1 w 223"/>
                <a:gd name="T61" fmla="*/ 2 h 208"/>
                <a:gd name="T62" fmla="*/ 1 w 223"/>
                <a:gd name="T63" fmla="*/ 2 h 208"/>
                <a:gd name="T64" fmla="*/ 1 w 223"/>
                <a:gd name="T65" fmla="*/ 1 h 208"/>
                <a:gd name="T66" fmla="*/ 2 w 223"/>
                <a:gd name="T67" fmla="*/ 1 h 208"/>
                <a:gd name="T68" fmla="*/ 3 w 223"/>
                <a:gd name="T69" fmla="*/ 1 h 208"/>
                <a:gd name="T70" fmla="*/ 3 w 223"/>
                <a:gd name="T71" fmla="*/ 1 h 208"/>
                <a:gd name="T72" fmla="*/ 3 w 223"/>
                <a:gd name="T73" fmla="*/ 1 h 208"/>
                <a:gd name="T74" fmla="*/ 3 w 223"/>
                <a:gd name="T75" fmla="*/ 1 h 208"/>
                <a:gd name="T76" fmla="*/ 3 w 223"/>
                <a:gd name="T77" fmla="*/ 1 h 208"/>
                <a:gd name="T78" fmla="*/ 3 w 223"/>
                <a:gd name="T79" fmla="*/ 1 h 208"/>
                <a:gd name="T80" fmla="*/ 4 w 223"/>
                <a:gd name="T81" fmla="*/ 2 h 20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23"/>
                <a:gd name="T124" fmla="*/ 0 h 208"/>
                <a:gd name="T125" fmla="*/ 223 w 223"/>
                <a:gd name="T126" fmla="*/ 208 h 20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23" h="208">
                  <a:moveTo>
                    <a:pt x="194" y="117"/>
                  </a:moveTo>
                  <a:lnTo>
                    <a:pt x="197" y="120"/>
                  </a:lnTo>
                  <a:lnTo>
                    <a:pt x="200" y="123"/>
                  </a:lnTo>
                  <a:lnTo>
                    <a:pt x="202" y="124"/>
                  </a:lnTo>
                  <a:lnTo>
                    <a:pt x="204" y="127"/>
                  </a:lnTo>
                  <a:lnTo>
                    <a:pt x="206" y="128"/>
                  </a:lnTo>
                  <a:lnTo>
                    <a:pt x="208" y="128"/>
                  </a:lnTo>
                  <a:lnTo>
                    <a:pt x="212" y="128"/>
                  </a:lnTo>
                  <a:lnTo>
                    <a:pt x="214" y="128"/>
                  </a:lnTo>
                  <a:lnTo>
                    <a:pt x="218" y="127"/>
                  </a:lnTo>
                  <a:lnTo>
                    <a:pt x="221" y="124"/>
                  </a:lnTo>
                  <a:lnTo>
                    <a:pt x="223" y="130"/>
                  </a:lnTo>
                  <a:lnTo>
                    <a:pt x="162" y="161"/>
                  </a:lnTo>
                  <a:lnTo>
                    <a:pt x="158" y="156"/>
                  </a:lnTo>
                  <a:lnTo>
                    <a:pt x="162" y="154"/>
                  </a:lnTo>
                  <a:lnTo>
                    <a:pt x="165" y="152"/>
                  </a:lnTo>
                  <a:lnTo>
                    <a:pt x="167" y="149"/>
                  </a:lnTo>
                  <a:lnTo>
                    <a:pt x="168" y="147"/>
                  </a:lnTo>
                  <a:lnTo>
                    <a:pt x="169" y="145"/>
                  </a:lnTo>
                  <a:lnTo>
                    <a:pt x="170" y="143"/>
                  </a:lnTo>
                  <a:lnTo>
                    <a:pt x="170" y="140"/>
                  </a:lnTo>
                  <a:lnTo>
                    <a:pt x="169" y="137"/>
                  </a:lnTo>
                  <a:lnTo>
                    <a:pt x="168" y="133"/>
                  </a:lnTo>
                  <a:lnTo>
                    <a:pt x="166" y="130"/>
                  </a:lnTo>
                  <a:lnTo>
                    <a:pt x="123" y="37"/>
                  </a:lnTo>
                  <a:lnTo>
                    <a:pt x="123" y="39"/>
                  </a:lnTo>
                  <a:lnTo>
                    <a:pt x="138" y="171"/>
                  </a:lnTo>
                  <a:lnTo>
                    <a:pt x="130" y="174"/>
                  </a:lnTo>
                  <a:lnTo>
                    <a:pt x="36" y="83"/>
                  </a:lnTo>
                  <a:lnTo>
                    <a:pt x="71" y="156"/>
                  </a:lnTo>
                  <a:lnTo>
                    <a:pt x="74" y="163"/>
                  </a:lnTo>
                  <a:lnTo>
                    <a:pt x="78" y="170"/>
                  </a:lnTo>
                  <a:lnTo>
                    <a:pt x="82" y="175"/>
                  </a:lnTo>
                  <a:lnTo>
                    <a:pt x="84" y="179"/>
                  </a:lnTo>
                  <a:lnTo>
                    <a:pt x="87" y="181"/>
                  </a:lnTo>
                  <a:lnTo>
                    <a:pt x="90" y="183"/>
                  </a:lnTo>
                  <a:lnTo>
                    <a:pt x="92" y="184"/>
                  </a:lnTo>
                  <a:lnTo>
                    <a:pt x="96" y="184"/>
                  </a:lnTo>
                  <a:lnTo>
                    <a:pt x="100" y="183"/>
                  </a:lnTo>
                  <a:lnTo>
                    <a:pt x="104" y="182"/>
                  </a:lnTo>
                  <a:lnTo>
                    <a:pt x="106" y="187"/>
                  </a:lnTo>
                  <a:lnTo>
                    <a:pt x="63" y="208"/>
                  </a:lnTo>
                  <a:lnTo>
                    <a:pt x="60" y="202"/>
                  </a:lnTo>
                  <a:lnTo>
                    <a:pt x="64" y="199"/>
                  </a:lnTo>
                  <a:lnTo>
                    <a:pt x="67" y="197"/>
                  </a:lnTo>
                  <a:lnTo>
                    <a:pt x="70" y="194"/>
                  </a:lnTo>
                  <a:lnTo>
                    <a:pt x="71" y="192"/>
                  </a:lnTo>
                  <a:lnTo>
                    <a:pt x="72" y="188"/>
                  </a:lnTo>
                  <a:lnTo>
                    <a:pt x="72" y="184"/>
                  </a:lnTo>
                  <a:lnTo>
                    <a:pt x="71" y="180"/>
                  </a:lnTo>
                  <a:lnTo>
                    <a:pt x="69" y="175"/>
                  </a:lnTo>
                  <a:lnTo>
                    <a:pt x="66" y="169"/>
                  </a:lnTo>
                  <a:lnTo>
                    <a:pt x="63" y="161"/>
                  </a:lnTo>
                  <a:lnTo>
                    <a:pt x="28" y="91"/>
                  </a:lnTo>
                  <a:lnTo>
                    <a:pt x="27" y="88"/>
                  </a:lnTo>
                  <a:lnTo>
                    <a:pt x="25" y="84"/>
                  </a:lnTo>
                  <a:lnTo>
                    <a:pt x="23" y="83"/>
                  </a:lnTo>
                  <a:lnTo>
                    <a:pt x="21" y="81"/>
                  </a:lnTo>
                  <a:lnTo>
                    <a:pt x="19" y="80"/>
                  </a:lnTo>
                  <a:lnTo>
                    <a:pt x="15" y="80"/>
                  </a:lnTo>
                  <a:lnTo>
                    <a:pt x="13" y="80"/>
                  </a:lnTo>
                  <a:lnTo>
                    <a:pt x="10" y="81"/>
                  </a:lnTo>
                  <a:lnTo>
                    <a:pt x="7" y="82"/>
                  </a:lnTo>
                  <a:lnTo>
                    <a:pt x="2" y="83"/>
                  </a:lnTo>
                  <a:lnTo>
                    <a:pt x="0" y="78"/>
                  </a:lnTo>
                  <a:lnTo>
                    <a:pt x="52" y="52"/>
                  </a:lnTo>
                  <a:lnTo>
                    <a:pt x="119" y="120"/>
                  </a:lnTo>
                  <a:lnTo>
                    <a:pt x="110" y="26"/>
                  </a:lnTo>
                  <a:lnTo>
                    <a:pt x="162" y="0"/>
                  </a:lnTo>
                  <a:lnTo>
                    <a:pt x="164" y="5"/>
                  </a:lnTo>
                  <a:lnTo>
                    <a:pt x="161" y="8"/>
                  </a:lnTo>
                  <a:lnTo>
                    <a:pt x="157" y="10"/>
                  </a:lnTo>
                  <a:lnTo>
                    <a:pt x="155" y="12"/>
                  </a:lnTo>
                  <a:lnTo>
                    <a:pt x="153" y="14"/>
                  </a:lnTo>
                  <a:lnTo>
                    <a:pt x="152" y="16"/>
                  </a:lnTo>
                  <a:lnTo>
                    <a:pt x="151" y="18"/>
                  </a:lnTo>
                  <a:lnTo>
                    <a:pt x="151" y="21"/>
                  </a:lnTo>
                  <a:lnTo>
                    <a:pt x="151" y="24"/>
                  </a:lnTo>
                  <a:lnTo>
                    <a:pt x="152" y="27"/>
                  </a:lnTo>
                  <a:lnTo>
                    <a:pt x="153" y="31"/>
                  </a:lnTo>
                  <a:lnTo>
                    <a:pt x="195" y="117"/>
                  </a:lnTo>
                  <a:lnTo>
                    <a:pt x="194" y="117"/>
                  </a:lnTo>
                  <a:close/>
                </a:path>
              </a:pathLst>
            </a:custGeom>
            <a:solidFill>
              <a:srgbClr val="D9B1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38" name="Freeform 1214"/>
            <p:cNvSpPr>
              <a:spLocks/>
            </p:cNvSpPr>
            <p:nvPr/>
          </p:nvSpPr>
          <p:spPr bwMode="auto">
            <a:xfrm>
              <a:off x="3771" y="2660"/>
              <a:ext cx="78" cy="84"/>
            </a:xfrm>
            <a:custGeom>
              <a:avLst/>
              <a:gdLst>
                <a:gd name="T0" fmla="*/ 1 w 156"/>
                <a:gd name="T1" fmla="*/ 2 h 169"/>
                <a:gd name="T2" fmla="*/ 1 w 156"/>
                <a:gd name="T3" fmla="*/ 2 h 169"/>
                <a:gd name="T4" fmla="*/ 1 w 156"/>
                <a:gd name="T5" fmla="*/ 2 h 169"/>
                <a:gd name="T6" fmla="*/ 1 w 156"/>
                <a:gd name="T7" fmla="*/ 2 h 169"/>
                <a:gd name="T8" fmla="*/ 1 w 156"/>
                <a:gd name="T9" fmla="*/ 2 h 169"/>
                <a:gd name="T10" fmla="*/ 1 w 156"/>
                <a:gd name="T11" fmla="*/ 0 h 169"/>
                <a:gd name="T12" fmla="*/ 1 w 156"/>
                <a:gd name="T13" fmla="*/ 0 h 169"/>
                <a:gd name="T14" fmla="*/ 1 w 156"/>
                <a:gd name="T15" fmla="*/ 0 h 169"/>
                <a:gd name="T16" fmla="*/ 1 w 156"/>
                <a:gd name="T17" fmla="*/ 0 h 169"/>
                <a:gd name="T18" fmla="*/ 1 w 156"/>
                <a:gd name="T19" fmla="*/ 0 h 169"/>
                <a:gd name="T20" fmla="*/ 1 w 156"/>
                <a:gd name="T21" fmla="*/ 0 h 169"/>
                <a:gd name="T22" fmla="*/ 1 w 156"/>
                <a:gd name="T23" fmla="*/ 0 h 169"/>
                <a:gd name="T24" fmla="*/ 2 w 156"/>
                <a:gd name="T25" fmla="*/ 0 h 169"/>
                <a:gd name="T26" fmla="*/ 1 w 156"/>
                <a:gd name="T27" fmla="*/ 0 h 169"/>
                <a:gd name="T28" fmla="*/ 1 w 156"/>
                <a:gd name="T29" fmla="*/ 0 h 169"/>
                <a:gd name="T30" fmla="*/ 1 w 156"/>
                <a:gd name="T31" fmla="*/ 0 h 169"/>
                <a:gd name="T32" fmla="*/ 1 w 156"/>
                <a:gd name="T33" fmla="*/ 0 h 169"/>
                <a:gd name="T34" fmla="*/ 1 w 156"/>
                <a:gd name="T35" fmla="*/ 0 h 169"/>
                <a:gd name="T36" fmla="*/ 1 w 156"/>
                <a:gd name="T37" fmla="*/ 0 h 169"/>
                <a:gd name="T38" fmla="*/ 1 w 156"/>
                <a:gd name="T39" fmla="*/ 0 h 169"/>
                <a:gd name="T40" fmla="*/ 1 w 156"/>
                <a:gd name="T41" fmla="*/ 0 h 169"/>
                <a:gd name="T42" fmla="*/ 1 w 156"/>
                <a:gd name="T43" fmla="*/ 0 h 169"/>
                <a:gd name="T44" fmla="*/ 1 w 156"/>
                <a:gd name="T45" fmla="*/ 0 h 169"/>
                <a:gd name="T46" fmla="*/ 1 w 156"/>
                <a:gd name="T47" fmla="*/ 1 h 169"/>
                <a:gd name="T48" fmla="*/ 1 w 156"/>
                <a:gd name="T49" fmla="*/ 1 h 169"/>
                <a:gd name="T50" fmla="*/ 1 w 156"/>
                <a:gd name="T51" fmla="*/ 1 h 169"/>
                <a:gd name="T52" fmla="*/ 1 w 156"/>
                <a:gd name="T53" fmla="*/ 1 h 169"/>
                <a:gd name="T54" fmla="*/ 1 w 156"/>
                <a:gd name="T55" fmla="*/ 0 h 169"/>
                <a:gd name="T56" fmla="*/ 1 w 156"/>
                <a:gd name="T57" fmla="*/ 0 h 169"/>
                <a:gd name="T58" fmla="*/ 1 w 156"/>
                <a:gd name="T59" fmla="*/ 1 h 169"/>
                <a:gd name="T60" fmla="*/ 1 w 156"/>
                <a:gd name="T61" fmla="*/ 1 h 169"/>
                <a:gd name="T62" fmla="*/ 1 w 156"/>
                <a:gd name="T63" fmla="*/ 1 h 169"/>
                <a:gd name="T64" fmla="*/ 1 w 156"/>
                <a:gd name="T65" fmla="*/ 1 h 169"/>
                <a:gd name="T66" fmla="*/ 1 w 156"/>
                <a:gd name="T67" fmla="*/ 1 h 169"/>
                <a:gd name="T68" fmla="*/ 1 w 156"/>
                <a:gd name="T69" fmla="*/ 1 h 169"/>
                <a:gd name="T70" fmla="*/ 1 w 156"/>
                <a:gd name="T71" fmla="*/ 1 h 169"/>
                <a:gd name="T72" fmla="*/ 1 w 156"/>
                <a:gd name="T73" fmla="*/ 2 h 169"/>
                <a:gd name="T74" fmla="*/ 1 w 156"/>
                <a:gd name="T75" fmla="*/ 2 h 169"/>
                <a:gd name="T76" fmla="*/ 1 w 156"/>
                <a:gd name="T77" fmla="*/ 2 h 169"/>
                <a:gd name="T78" fmla="*/ 1 w 156"/>
                <a:gd name="T79" fmla="*/ 2 h 169"/>
                <a:gd name="T80" fmla="*/ 1 w 156"/>
                <a:gd name="T81" fmla="*/ 2 h 169"/>
                <a:gd name="T82" fmla="*/ 1 w 156"/>
                <a:gd name="T83" fmla="*/ 2 h 169"/>
                <a:gd name="T84" fmla="*/ 1 w 156"/>
                <a:gd name="T85" fmla="*/ 2 h 169"/>
                <a:gd name="T86" fmla="*/ 2 w 156"/>
                <a:gd name="T87" fmla="*/ 2 h 169"/>
                <a:gd name="T88" fmla="*/ 2 w 156"/>
                <a:gd name="T89" fmla="*/ 1 h 169"/>
                <a:gd name="T90" fmla="*/ 2 w 156"/>
                <a:gd name="T91" fmla="*/ 1 h 169"/>
                <a:gd name="T92" fmla="*/ 2 w 156"/>
                <a:gd name="T93" fmla="*/ 1 h 169"/>
                <a:gd name="T94" fmla="*/ 1 w 156"/>
                <a:gd name="T95" fmla="*/ 2 h 169"/>
                <a:gd name="T96" fmla="*/ 1 w 156"/>
                <a:gd name="T97" fmla="*/ 2 h 16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56"/>
                <a:gd name="T148" fmla="*/ 0 h 169"/>
                <a:gd name="T149" fmla="*/ 156 w 156"/>
                <a:gd name="T150" fmla="*/ 169 h 16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56" h="169">
                  <a:moveTo>
                    <a:pt x="36" y="164"/>
                  </a:moveTo>
                  <a:lnTo>
                    <a:pt x="40" y="163"/>
                  </a:lnTo>
                  <a:lnTo>
                    <a:pt x="44" y="162"/>
                  </a:lnTo>
                  <a:lnTo>
                    <a:pt x="46" y="160"/>
                  </a:lnTo>
                  <a:lnTo>
                    <a:pt x="48" y="158"/>
                  </a:lnTo>
                  <a:lnTo>
                    <a:pt x="49" y="156"/>
                  </a:lnTo>
                  <a:lnTo>
                    <a:pt x="50" y="154"/>
                  </a:lnTo>
                  <a:lnTo>
                    <a:pt x="51" y="151"/>
                  </a:lnTo>
                  <a:lnTo>
                    <a:pt x="51" y="148"/>
                  </a:lnTo>
                  <a:lnTo>
                    <a:pt x="50" y="144"/>
                  </a:lnTo>
                  <a:lnTo>
                    <a:pt x="49" y="140"/>
                  </a:lnTo>
                  <a:lnTo>
                    <a:pt x="26" y="49"/>
                  </a:lnTo>
                  <a:lnTo>
                    <a:pt x="25" y="46"/>
                  </a:lnTo>
                  <a:lnTo>
                    <a:pt x="24" y="43"/>
                  </a:lnTo>
                  <a:lnTo>
                    <a:pt x="22" y="40"/>
                  </a:lnTo>
                  <a:lnTo>
                    <a:pt x="20" y="38"/>
                  </a:lnTo>
                  <a:lnTo>
                    <a:pt x="19" y="36"/>
                  </a:lnTo>
                  <a:lnTo>
                    <a:pt x="15" y="36"/>
                  </a:lnTo>
                  <a:lnTo>
                    <a:pt x="13" y="35"/>
                  </a:lnTo>
                  <a:lnTo>
                    <a:pt x="10" y="35"/>
                  </a:lnTo>
                  <a:lnTo>
                    <a:pt x="7" y="36"/>
                  </a:lnTo>
                  <a:lnTo>
                    <a:pt x="2" y="37"/>
                  </a:lnTo>
                  <a:lnTo>
                    <a:pt x="0" y="32"/>
                  </a:lnTo>
                  <a:lnTo>
                    <a:pt x="117" y="0"/>
                  </a:lnTo>
                  <a:lnTo>
                    <a:pt x="138" y="34"/>
                  </a:lnTo>
                  <a:lnTo>
                    <a:pt x="132" y="37"/>
                  </a:lnTo>
                  <a:lnTo>
                    <a:pt x="127" y="33"/>
                  </a:lnTo>
                  <a:lnTo>
                    <a:pt x="122" y="30"/>
                  </a:lnTo>
                  <a:lnTo>
                    <a:pt x="115" y="26"/>
                  </a:lnTo>
                  <a:lnTo>
                    <a:pt x="110" y="24"/>
                  </a:lnTo>
                  <a:lnTo>
                    <a:pt x="103" y="22"/>
                  </a:lnTo>
                  <a:lnTo>
                    <a:pt x="97" y="20"/>
                  </a:lnTo>
                  <a:lnTo>
                    <a:pt x="90" y="19"/>
                  </a:lnTo>
                  <a:lnTo>
                    <a:pt x="84" y="19"/>
                  </a:lnTo>
                  <a:lnTo>
                    <a:pt x="77" y="20"/>
                  </a:lnTo>
                  <a:lnTo>
                    <a:pt x="71" y="21"/>
                  </a:lnTo>
                  <a:lnTo>
                    <a:pt x="65" y="22"/>
                  </a:lnTo>
                  <a:lnTo>
                    <a:pt x="62" y="23"/>
                  </a:lnTo>
                  <a:lnTo>
                    <a:pt x="59" y="25"/>
                  </a:lnTo>
                  <a:lnTo>
                    <a:pt x="58" y="27"/>
                  </a:lnTo>
                  <a:lnTo>
                    <a:pt x="57" y="29"/>
                  </a:lnTo>
                  <a:lnTo>
                    <a:pt x="56" y="32"/>
                  </a:lnTo>
                  <a:lnTo>
                    <a:pt x="56" y="34"/>
                  </a:lnTo>
                  <a:lnTo>
                    <a:pt x="56" y="37"/>
                  </a:lnTo>
                  <a:lnTo>
                    <a:pt x="57" y="40"/>
                  </a:lnTo>
                  <a:lnTo>
                    <a:pt x="58" y="45"/>
                  </a:lnTo>
                  <a:lnTo>
                    <a:pt x="67" y="81"/>
                  </a:lnTo>
                  <a:lnTo>
                    <a:pt x="71" y="81"/>
                  </a:lnTo>
                  <a:lnTo>
                    <a:pt x="76" y="79"/>
                  </a:lnTo>
                  <a:lnTo>
                    <a:pt x="82" y="77"/>
                  </a:lnTo>
                  <a:lnTo>
                    <a:pt x="85" y="76"/>
                  </a:lnTo>
                  <a:lnTo>
                    <a:pt x="89" y="74"/>
                  </a:lnTo>
                  <a:lnTo>
                    <a:pt x="92" y="71"/>
                  </a:lnTo>
                  <a:lnTo>
                    <a:pt x="95" y="69"/>
                  </a:lnTo>
                  <a:lnTo>
                    <a:pt x="97" y="64"/>
                  </a:lnTo>
                  <a:lnTo>
                    <a:pt x="98" y="60"/>
                  </a:lnTo>
                  <a:lnTo>
                    <a:pt x="99" y="56"/>
                  </a:lnTo>
                  <a:lnTo>
                    <a:pt x="99" y="49"/>
                  </a:lnTo>
                  <a:lnTo>
                    <a:pt x="106" y="47"/>
                  </a:lnTo>
                  <a:lnTo>
                    <a:pt x="123" y="102"/>
                  </a:lnTo>
                  <a:lnTo>
                    <a:pt x="114" y="104"/>
                  </a:lnTo>
                  <a:lnTo>
                    <a:pt x="111" y="100"/>
                  </a:lnTo>
                  <a:lnTo>
                    <a:pt x="108" y="96"/>
                  </a:lnTo>
                  <a:lnTo>
                    <a:pt x="104" y="92"/>
                  </a:lnTo>
                  <a:lnTo>
                    <a:pt x="101" y="90"/>
                  </a:lnTo>
                  <a:lnTo>
                    <a:pt x="97" y="88"/>
                  </a:lnTo>
                  <a:lnTo>
                    <a:pt x="93" y="87"/>
                  </a:lnTo>
                  <a:lnTo>
                    <a:pt x="89" y="87"/>
                  </a:lnTo>
                  <a:lnTo>
                    <a:pt x="84" y="87"/>
                  </a:lnTo>
                  <a:lnTo>
                    <a:pt x="78" y="88"/>
                  </a:lnTo>
                  <a:lnTo>
                    <a:pt x="73" y="88"/>
                  </a:lnTo>
                  <a:lnTo>
                    <a:pt x="71" y="91"/>
                  </a:lnTo>
                  <a:lnTo>
                    <a:pt x="80" y="130"/>
                  </a:lnTo>
                  <a:lnTo>
                    <a:pt x="82" y="134"/>
                  </a:lnTo>
                  <a:lnTo>
                    <a:pt x="83" y="137"/>
                  </a:lnTo>
                  <a:lnTo>
                    <a:pt x="84" y="140"/>
                  </a:lnTo>
                  <a:lnTo>
                    <a:pt x="85" y="142"/>
                  </a:lnTo>
                  <a:lnTo>
                    <a:pt x="86" y="143"/>
                  </a:lnTo>
                  <a:lnTo>
                    <a:pt x="88" y="146"/>
                  </a:lnTo>
                  <a:lnTo>
                    <a:pt x="90" y="147"/>
                  </a:lnTo>
                  <a:lnTo>
                    <a:pt x="92" y="147"/>
                  </a:lnTo>
                  <a:lnTo>
                    <a:pt x="96" y="147"/>
                  </a:lnTo>
                  <a:lnTo>
                    <a:pt x="99" y="146"/>
                  </a:lnTo>
                  <a:lnTo>
                    <a:pt x="106" y="143"/>
                  </a:lnTo>
                  <a:lnTo>
                    <a:pt x="113" y="141"/>
                  </a:lnTo>
                  <a:lnTo>
                    <a:pt x="119" y="137"/>
                  </a:lnTo>
                  <a:lnTo>
                    <a:pt x="125" y="134"/>
                  </a:lnTo>
                  <a:lnTo>
                    <a:pt x="130" y="128"/>
                  </a:lnTo>
                  <a:lnTo>
                    <a:pt x="136" y="123"/>
                  </a:lnTo>
                  <a:lnTo>
                    <a:pt x="140" y="117"/>
                  </a:lnTo>
                  <a:lnTo>
                    <a:pt x="144" y="112"/>
                  </a:lnTo>
                  <a:lnTo>
                    <a:pt x="148" y="105"/>
                  </a:lnTo>
                  <a:lnTo>
                    <a:pt x="151" y="99"/>
                  </a:lnTo>
                  <a:lnTo>
                    <a:pt x="156" y="102"/>
                  </a:lnTo>
                  <a:lnTo>
                    <a:pt x="153" y="140"/>
                  </a:lnTo>
                  <a:lnTo>
                    <a:pt x="36" y="169"/>
                  </a:lnTo>
                  <a:lnTo>
                    <a:pt x="36" y="164"/>
                  </a:lnTo>
                  <a:close/>
                </a:path>
              </a:pathLst>
            </a:custGeom>
            <a:solidFill>
              <a:srgbClr val="D9B1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39" name="Freeform 1215"/>
            <p:cNvSpPr>
              <a:spLocks/>
            </p:cNvSpPr>
            <p:nvPr/>
          </p:nvSpPr>
          <p:spPr bwMode="auto">
            <a:xfrm>
              <a:off x="3850" y="2649"/>
              <a:ext cx="76" cy="79"/>
            </a:xfrm>
            <a:custGeom>
              <a:avLst/>
              <a:gdLst>
                <a:gd name="T0" fmla="*/ 2 w 151"/>
                <a:gd name="T1" fmla="*/ 1 h 158"/>
                <a:gd name="T2" fmla="*/ 2 w 151"/>
                <a:gd name="T3" fmla="*/ 1 h 158"/>
                <a:gd name="T4" fmla="*/ 2 w 151"/>
                <a:gd name="T5" fmla="*/ 1 h 158"/>
                <a:gd name="T6" fmla="*/ 2 w 151"/>
                <a:gd name="T7" fmla="*/ 1 h 158"/>
                <a:gd name="T8" fmla="*/ 2 w 151"/>
                <a:gd name="T9" fmla="*/ 1 h 158"/>
                <a:gd name="T10" fmla="*/ 2 w 151"/>
                <a:gd name="T11" fmla="*/ 1 h 158"/>
                <a:gd name="T12" fmla="*/ 3 w 151"/>
                <a:gd name="T13" fmla="*/ 0 h 158"/>
                <a:gd name="T14" fmla="*/ 3 w 151"/>
                <a:gd name="T15" fmla="*/ 1 h 158"/>
                <a:gd name="T16" fmla="*/ 3 w 151"/>
                <a:gd name="T17" fmla="*/ 1 h 158"/>
                <a:gd name="T18" fmla="*/ 3 w 151"/>
                <a:gd name="T19" fmla="*/ 1 h 158"/>
                <a:gd name="T20" fmla="*/ 3 w 151"/>
                <a:gd name="T21" fmla="*/ 1 h 158"/>
                <a:gd name="T22" fmla="*/ 3 w 151"/>
                <a:gd name="T23" fmla="*/ 1 h 158"/>
                <a:gd name="T24" fmla="*/ 3 w 151"/>
                <a:gd name="T25" fmla="*/ 2 h 158"/>
                <a:gd name="T26" fmla="*/ 1 w 151"/>
                <a:gd name="T27" fmla="*/ 1 h 158"/>
                <a:gd name="T28" fmla="*/ 1 w 151"/>
                <a:gd name="T29" fmla="*/ 1 h 158"/>
                <a:gd name="T30" fmla="*/ 1 w 151"/>
                <a:gd name="T31" fmla="*/ 2 h 158"/>
                <a:gd name="T32" fmla="*/ 1 w 151"/>
                <a:gd name="T33" fmla="*/ 2 h 158"/>
                <a:gd name="T34" fmla="*/ 1 w 151"/>
                <a:gd name="T35" fmla="*/ 2 h 158"/>
                <a:gd name="T36" fmla="*/ 1 w 151"/>
                <a:gd name="T37" fmla="*/ 2 h 158"/>
                <a:gd name="T38" fmla="*/ 2 w 151"/>
                <a:gd name="T39" fmla="*/ 2 h 158"/>
                <a:gd name="T40" fmla="*/ 1 w 151"/>
                <a:gd name="T41" fmla="*/ 2 h 158"/>
                <a:gd name="T42" fmla="*/ 1 w 151"/>
                <a:gd name="T43" fmla="*/ 2 h 158"/>
                <a:gd name="T44" fmla="*/ 1 w 151"/>
                <a:gd name="T45" fmla="*/ 2 h 158"/>
                <a:gd name="T46" fmla="*/ 1 w 151"/>
                <a:gd name="T47" fmla="*/ 2 h 158"/>
                <a:gd name="T48" fmla="*/ 1 w 151"/>
                <a:gd name="T49" fmla="*/ 2 h 158"/>
                <a:gd name="T50" fmla="*/ 1 w 151"/>
                <a:gd name="T51" fmla="*/ 1 h 158"/>
                <a:gd name="T52" fmla="*/ 1 w 151"/>
                <a:gd name="T53" fmla="*/ 1 h 158"/>
                <a:gd name="T54" fmla="*/ 1 w 151"/>
                <a:gd name="T55" fmla="*/ 1 h 158"/>
                <a:gd name="T56" fmla="*/ 1 w 151"/>
                <a:gd name="T57" fmla="*/ 1 h 158"/>
                <a:gd name="T58" fmla="*/ 1 w 151"/>
                <a:gd name="T59" fmla="*/ 1 h 158"/>
                <a:gd name="T60" fmla="*/ 1 w 151"/>
                <a:gd name="T61" fmla="*/ 1 h 158"/>
                <a:gd name="T62" fmla="*/ 0 w 151"/>
                <a:gd name="T63" fmla="*/ 1 h 158"/>
                <a:gd name="T64" fmla="*/ 3 w 151"/>
                <a:gd name="T65" fmla="*/ 1 h 158"/>
                <a:gd name="T66" fmla="*/ 3 w 151"/>
                <a:gd name="T67" fmla="*/ 1 h 15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1"/>
                <a:gd name="T103" fmla="*/ 0 h 158"/>
                <a:gd name="T104" fmla="*/ 151 w 151"/>
                <a:gd name="T105" fmla="*/ 158 h 15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1" h="158">
                  <a:moveTo>
                    <a:pt x="130" y="103"/>
                  </a:moveTo>
                  <a:lnTo>
                    <a:pt x="123" y="39"/>
                  </a:lnTo>
                  <a:lnTo>
                    <a:pt x="123" y="33"/>
                  </a:lnTo>
                  <a:lnTo>
                    <a:pt x="123" y="29"/>
                  </a:lnTo>
                  <a:lnTo>
                    <a:pt x="122" y="25"/>
                  </a:lnTo>
                  <a:lnTo>
                    <a:pt x="121" y="21"/>
                  </a:lnTo>
                  <a:lnTo>
                    <a:pt x="119" y="18"/>
                  </a:lnTo>
                  <a:lnTo>
                    <a:pt x="116" y="16"/>
                  </a:lnTo>
                  <a:lnTo>
                    <a:pt x="114" y="14"/>
                  </a:lnTo>
                  <a:lnTo>
                    <a:pt x="110" y="13"/>
                  </a:lnTo>
                  <a:lnTo>
                    <a:pt x="106" y="13"/>
                  </a:lnTo>
                  <a:lnTo>
                    <a:pt x="100" y="13"/>
                  </a:lnTo>
                  <a:lnTo>
                    <a:pt x="100" y="4"/>
                  </a:lnTo>
                  <a:lnTo>
                    <a:pt x="151" y="0"/>
                  </a:lnTo>
                  <a:lnTo>
                    <a:pt x="151" y="7"/>
                  </a:lnTo>
                  <a:lnTo>
                    <a:pt x="147" y="8"/>
                  </a:lnTo>
                  <a:lnTo>
                    <a:pt x="143" y="11"/>
                  </a:lnTo>
                  <a:lnTo>
                    <a:pt x="140" y="13"/>
                  </a:lnTo>
                  <a:lnTo>
                    <a:pt x="138" y="15"/>
                  </a:lnTo>
                  <a:lnTo>
                    <a:pt x="136" y="17"/>
                  </a:lnTo>
                  <a:lnTo>
                    <a:pt x="135" y="20"/>
                  </a:lnTo>
                  <a:lnTo>
                    <a:pt x="134" y="24"/>
                  </a:lnTo>
                  <a:lnTo>
                    <a:pt x="134" y="27"/>
                  </a:lnTo>
                  <a:lnTo>
                    <a:pt x="134" y="31"/>
                  </a:lnTo>
                  <a:lnTo>
                    <a:pt x="134" y="36"/>
                  </a:lnTo>
                  <a:lnTo>
                    <a:pt x="143" y="145"/>
                  </a:lnTo>
                  <a:lnTo>
                    <a:pt x="125" y="148"/>
                  </a:lnTo>
                  <a:lnTo>
                    <a:pt x="37" y="43"/>
                  </a:lnTo>
                  <a:lnTo>
                    <a:pt x="45" y="119"/>
                  </a:lnTo>
                  <a:lnTo>
                    <a:pt x="45" y="124"/>
                  </a:lnTo>
                  <a:lnTo>
                    <a:pt x="46" y="130"/>
                  </a:lnTo>
                  <a:lnTo>
                    <a:pt x="46" y="133"/>
                  </a:lnTo>
                  <a:lnTo>
                    <a:pt x="48" y="136"/>
                  </a:lnTo>
                  <a:lnTo>
                    <a:pt x="49" y="140"/>
                  </a:lnTo>
                  <a:lnTo>
                    <a:pt x="51" y="141"/>
                  </a:lnTo>
                  <a:lnTo>
                    <a:pt x="55" y="143"/>
                  </a:lnTo>
                  <a:lnTo>
                    <a:pt x="58" y="144"/>
                  </a:lnTo>
                  <a:lnTo>
                    <a:pt x="63" y="145"/>
                  </a:lnTo>
                  <a:lnTo>
                    <a:pt x="69" y="145"/>
                  </a:lnTo>
                  <a:lnTo>
                    <a:pt x="71" y="153"/>
                  </a:lnTo>
                  <a:lnTo>
                    <a:pt x="13" y="158"/>
                  </a:lnTo>
                  <a:lnTo>
                    <a:pt x="13" y="150"/>
                  </a:lnTo>
                  <a:lnTo>
                    <a:pt x="19" y="149"/>
                  </a:lnTo>
                  <a:lnTo>
                    <a:pt x="23" y="147"/>
                  </a:lnTo>
                  <a:lnTo>
                    <a:pt x="26" y="146"/>
                  </a:lnTo>
                  <a:lnTo>
                    <a:pt x="30" y="144"/>
                  </a:lnTo>
                  <a:lnTo>
                    <a:pt x="32" y="142"/>
                  </a:lnTo>
                  <a:lnTo>
                    <a:pt x="33" y="138"/>
                  </a:lnTo>
                  <a:lnTo>
                    <a:pt x="34" y="135"/>
                  </a:lnTo>
                  <a:lnTo>
                    <a:pt x="34" y="131"/>
                  </a:lnTo>
                  <a:lnTo>
                    <a:pt x="35" y="127"/>
                  </a:lnTo>
                  <a:lnTo>
                    <a:pt x="35" y="122"/>
                  </a:lnTo>
                  <a:lnTo>
                    <a:pt x="26" y="30"/>
                  </a:lnTo>
                  <a:lnTo>
                    <a:pt x="24" y="29"/>
                  </a:lnTo>
                  <a:lnTo>
                    <a:pt x="22" y="28"/>
                  </a:lnTo>
                  <a:lnTo>
                    <a:pt x="20" y="26"/>
                  </a:lnTo>
                  <a:lnTo>
                    <a:pt x="18" y="25"/>
                  </a:lnTo>
                  <a:lnTo>
                    <a:pt x="16" y="24"/>
                  </a:lnTo>
                  <a:lnTo>
                    <a:pt x="13" y="23"/>
                  </a:lnTo>
                  <a:lnTo>
                    <a:pt x="10" y="21"/>
                  </a:lnTo>
                  <a:lnTo>
                    <a:pt x="8" y="21"/>
                  </a:lnTo>
                  <a:lnTo>
                    <a:pt x="6" y="20"/>
                  </a:lnTo>
                  <a:lnTo>
                    <a:pt x="4" y="20"/>
                  </a:lnTo>
                  <a:lnTo>
                    <a:pt x="0" y="13"/>
                  </a:lnTo>
                  <a:lnTo>
                    <a:pt x="52" y="10"/>
                  </a:lnTo>
                  <a:lnTo>
                    <a:pt x="130" y="104"/>
                  </a:lnTo>
                  <a:lnTo>
                    <a:pt x="130" y="103"/>
                  </a:lnTo>
                  <a:close/>
                </a:path>
              </a:pathLst>
            </a:custGeom>
            <a:solidFill>
              <a:srgbClr val="D9B1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40" name="Freeform 1216"/>
            <p:cNvSpPr>
              <a:spLocks/>
            </p:cNvSpPr>
            <p:nvPr/>
          </p:nvSpPr>
          <p:spPr bwMode="auto">
            <a:xfrm>
              <a:off x="3931" y="2650"/>
              <a:ext cx="69" cy="76"/>
            </a:xfrm>
            <a:custGeom>
              <a:avLst/>
              <a:gdLst>
                <a:gd name="T0" fmla="*/ 2 w 138"/>
                <a:gd name="T1" fmla="*/ 1 h 151"/>
                <a:gd name="T2" fmla="*/ 2 w 138"/>
                <a:gd name="T3" fmla="*/ 1 h 151"/>
                <a:gd name="T4" fmla="*/ 2 w 138"/>
                <a:gd name="T5" fmla="*/ 1 h 151"/>
                <a:gd name="T6" fmla="*/ 2 w 138"/>
                <a:gd name="T7" fmla="*/ 1 h 151"/>
                <a:gd name="T8" fmla="*/ 1 w 138"/>
                <a:gd name="T9" fmla="*/ 1 h 151"/>
                <a:gd name="T10" fmla="*/ 1 w 138"/>
                <a:gd name="T11" fmla="*/ 1 h 151"/>
                <a:gd name="T12" fmla="*/ 1 w 138"/>
                <a:gd name="T13" fmla="*/ 1 h 151"/>
                <a:gd name="T14" fmla="*/ 1 w 138"/>
                <a:gd name="T15" fmla="*/ 1 h 151"/>
                <a:gd name="T16" fmla="*/ 1 w 138"/>
                <a:gd name="T17" fmla="*/ 1 h 151"/>
                <a:gd name="T18" fmla="*/ 1 w 138"/>
                <a:gd name="T19" fmla="*/ 1 h 151"/>
                <a:gd name="T20" fmla="*/ 1 w 138"/>
                <a:gd name="T21" fmla="*/ 1 h 151"/>
                <a:gd name="T22" fmla="*/ 1 w 138"/>
                <a:gd name="T23" fmla="*/ 1 h 151"/>
                <a:gd name="T24" fmla="*/ 1 w 138"/>
                <a:gd name="T25" fmla="*/ 1 h 151"/>
                <a:gd name="T26" fmla="*/ 1 w 138"/>
                <a:gd name="T27" fmla="*/ 2 h 151"/>
                <a:gd name="T28" fmla="*/ 1 w 138"/>
                <a:gd name="T29" fmla="*/ 3 h 151"/>
                <a:gd name="T30" fmla="*/ 1 w 138"/>
                <a:gd name="T31" fmla="*/ 3 h 151"/>
                <a:gd name="T32" fmla="*/ 1 w 138"/>
                <a:gd name="T33" fmla="*/ 3 h 151"/>
                <a:gd name="T34" fmla="*/ 1 w 138"/>
                <a:gd name="T35" fmla="*/ 3 h 151"/>
                <a:gd name="T36" fmla="*/ 1 w 138"/>
                <a:gd name="T37" fmla="*/ 3 h 151"/>
                <a:gd name="T38" fmla="*/ 1 w 138"/>
                <a:gd name="T39" fmla="*/ 3 h 151"/>
                <a:gd name="T40" fmla="*/ 1 w 138"/>
                <a:gd name="T41" fmla="*/ 3 h 151"/>
                <a:gd name="T42" fmla="*/ 1 w 138"/>
                <a:gd name="T43" fmla="*/ 3 h 151"/>
                <a:gd name="T44" fmla="*/ 1 w 138"/>
                <a:gd name="T45" fmla="*/ 3 h 151"/>
                <a:gd name="T46" fmla="*/ 1 w 138"/>
                <a:gd name="T47" fmla="*/ 3 h 151"/>
                <a:gd name="T48" fmla="*/ 1 w 138"/>
                <a:gd name="T49" fmla="*/ 3 h 151"/>
                <a:gd name="T50" fmla="*/ 1 w 138"/>
                <a:gd name="T51" fmla="*/ 3 h 151"/>
                <a:gd name="T52" fmla="*/ 1 w 138"/>
                <a:gd name="T53" fmla="*/ 3 h 151"/>
                <a:gd name="T54" fmla="*/ 1 w 138"/>
                <a:gd name="T55" fmla="*/ 3 h 151"/>
                <a:gd name="T56" fmla="*/ 1 w 138"/>
                <a:gd name="T57" fmla="*/ 3 h 151"/>
                <a:gd name="T58" fmla="*/ 1 w 138"/>
                <a:gd name="T59" fmla="*/ 3 h 151"/>
                <a:gd name="T60" fmla="*/ 1 w 138"/>
                <a:gd name="T61" fmla="*/ 3 h 151"/>
                <a:gd name="T62" fmla="*/ 1 w 138"/>
                <a:gd name="T63" fmla="*/ 3 h 151"/>
                <a:gd name="T64" fmla="*/ 1 w 138"/>
                <a:gd name="T65" fmla="*/ 3 h 151"/>
                <a:gd name="T66" fmla="*/ 1 w 138"/>
                <a:gd name="T67" fmla="*/ 3 h 151"/>
                <a:gd name="T68" fmla="*/ 1 w 138"/>
                <a:gd name="T69" fmla="*/ 3 h 151"/>
                <a:gd name="T70" fmla="*/ 1 w 138"/>
                <a:gd name="T71" fmla="*/ 2 h 151"/>
                <a:gd name="T72" fmla="*/ 1 w 138"/>
                <a:gd name="T73" fmla="*/ 2 h 151"/>
                <a:gd name="T74" fmla="*/ 1 w 138"/>
                <a:gd name="T75" fmla="*/ 1 h 151"/>
                <a:gd name="T76" fmla="*/ 1 w 138"/>
                <a:gd name="T77" fmla="*/ 1 h 151"/>
                <a:gd name="T78" fmla="*/ 1 w 138"/>
                <a:gd name="T79" fmla="*/ 1 h 151"/>
                <a:gd name="T80" fmla="*/ 1 w 138"/>
                <a:gd name="T81" fmla="*/ 1 h 151"/>
                <a:gd name="T82" fmla="*/ 1 w 138"/>
                <a:gd name="T83" fmla="*/ 1 h 151"/>
                <a:gd name="T84" fmla="*/ 1 w 138"/>
                <a:gd name="T85" fmla="*/ 1 h 151"/>
                <a:gd name="T86" fmla="*/ 1 w 138"/>
                <a:gd name="T87" fmla="*/ 1 h 151"/>
                <a:gd name="T88" fmla="*/ 1 w 138"/>
                <a:gd name="T89" fmla="*/ 1 h 151"/>
                <a:gd name="T90" fmla="*/ 1 w 138"/>
                <a:gd name="T91" fmla="*/ 1 h 151"/>
                <a:gd name="T92" fmla="*/ 1 w 138"/>
                <a:gd name="T93" fmla="*/ 1 h 151"/>
                <a:gd name="T94" fmla="*/ 1 w 138"/>
                <a:gd name="T95" fmla="*/ 1 h 151"/>
                <a:gd name="T96" fmla="*/ 0 w 138"/>
                <a:gd name="T97" fmla="*/ 1 h 151"/>
                <a:gd name="T98" fmla="*/ 1 w 138"/>
                <a:gd name="T99" fmla="*/ 0 h 151"/>
                <a:gd name="T100" fmla="*/ 2 w 138"/>
                <a:gd name="T101" fmla="*/ 1 h 151"/>
                <a:gd name="T102" fmla="*/ 2 w 138"/>
                <a:gd name="T103" fmla="*/ 1 h 15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38"/>
                <a:gd name="T157" fmla="*/ 0 h 151"/>
                <a:gd name="T158" fmla="*/ 138 w 138"/>
                <a:gd name="T159" fmla="*/ 151 h 15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38" h="151">
                  <a:moveTo>
                    <a:pt x="130" y="8"/>
                  </a:moveTo>
                  <a:lnTo>
                    <a:pt x="138" y="47"/>
                  </a:lnTo>
                  <a:lnTo>
                    <a:pt x="130" y="50"/>
                  </a:lnTo>
                  <a:lnTo>
                    <a:pt x="128" y="44"/>
                  </a:lnTo>
                  <a:lnTo>
                    <a:pt x="125" y="40"/>
                  </a:lnTo>
                  <a:lnTo>
                    <a:pt x="121" y="35"/>
                  </a:lnTo>
                  <a:lnTo>
                    <a:pt x="118" y="30"/>
                  </a:lnTo>
                  <a:lnTo>
                    <a:pt x="114" y="26"/>
                  </a:lnTo>
                  <a:lnTo>
                    <a:pt x="109" y="22"/>
                  </a:lnTo>
                  <a:lnTo>
                    <a:pt x="104" y="18"/>
                  </a:lnTo>
                  <a:lnTo>
                    <a:pt x="99" y="16"/>
                  </a:lnTo>
                  <a:lnTo>
                    <a:pt x="94" y="14"/>
                  </a:lnTo>
                  <a:lnTo>
                    <a:pt x="89" y="13"/>
                  </a:lnTo>
                  <a:lnTo>
                    <a:pt x="80" y="125"/>
                  </a:lnTo>
                  <a:lnTo>
                    <a:pt x="80" y="129"/>
                  </a:lnTo>
                  <a:lnTo>
                    <a:pt x="80" y="132"/>
                  </a:lnTo>
                  <a:lnTo>
                    <a:pt x="81" y="134"/>
                  </a:lnTo>
                  <a:lnTo>
                    <a:pt x="82" y="136"/>
                  </a:lnTo>
                  <a:lnTo>
                    <a:pt x="83" y="139"/>
                  </a:lnTo>
                  <a:lnTo>
                    <a:pt x="86" y="140"/>
                  </a:lnTo>
                  <a:lnTo>
                    <a:pt x="88" y="142"/>
                  </a:lnTo>
                  <a:lnTo>
                    <a:pt x="91" y="142"/>
                  </a:lnTo>
                  <a:lnTo>
                    <a:pt x="94" y="143"/>
                  </a:lnTo>
                  <a:lnTo>
                    <a:pt x="99" y="143"/>
                  </a:lnTo>
                  <a:lnTo>
                    <a:pt x="99" y="151"/>
                  </a:lnTo>
                  <a:lnTo>
                    <a:pt x="26" y="146"/>
                  </a:lnTo>
                  <a:lnTo>
                    <a:pt x="28" y="138"/>
                  </a:lnTo>
                  <a:lnTo>
                    <a:pt x="32" y="139"/>
                  </a:lnTo>
                  <a:lnTo>
                    <a:pt x="36" y="139"/>
                  </a:lnTo>
                  <a:lnTo>
                    <a:pt x="39" y="138"/>
                  </a:lnTo>
                  <a:lnTo>
                    <a:pt x="41" y="138"/>
                  </a:lnTo>
                  <a:lnTo>
                    <a:pt x="43" y="135"/>
                  </a:lnTo>
                  <a:lnTo>
                    <a:pt x="44" y="134"/>
                  </a:lnTo>
                  <a:lnTo>
                    <a:pt x="45" y="132"/>
                  </a:lnTo>
                  <a:lnTo>
                    <a:pt x="47" y="129"/>
                  </a:lnTo>
                  <a:lnTo>
                    <a:pt x="47" y="126"/>
                  </a:lnTo>
                  <a:lnTo>
                    <a:pt x="47" y="122"/>
                  </a:lnTo>
                  <a:lnTo>
                    <a:pt x="54" y="11"/>
                  </a:lnTo>
                  <a:lnTo>
                    <a:pt x="49" y="11"/>
                  </a:lnTo>
                  <a:lnTo>
                    <a:pt x="43" y="13"/>
                  </a:lnTo>
                  <a:lnTo>
                    <a:pt x="38" y="14"/>
                  </a:lnTo>
                  <a:lnTo>
                    <a:pt x="34" y="17"/>
                  </a:lnTo>
                  <a:lnTo>
                    <a:pt x="28" y="21"/>
                  </a:lnTo>
                  <a:lnTo>
                    <a:pt x="24" y="24"/>
                  </a:lnTo>
                  <a:lnTo>
                    <a:pt x="19" y="28"/>
                  </a:lnTo>
                  <a:lnTo>
                    <a:pt x="15" y="32"/>
                  </a:lnTo>
                  <a:lnTo>
                    <a:pt x="12" y="37"/>
                  </a:lnTo>
                  <a:lnTo>
                    <a:pt x="8" y="41"/>
                  </a:lnTo>
                  <a:lnTo>
                    <a:pt x="0" y="39"/>
                  </a:lnTo>
                  <a:lnTo>
                    <a:pt x="13" y="0"/>
                  </a:lnTo>
                  <a:lnTo>
                    <a:pt x="130" y="8"/>
                  </a:lnTo>
                  <a:close/>
                </a:path>
              </a:pathLst>
            </a:custGeom>
            <a:solidFill>
              <a:srgbClr val="D9B1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41" name="Freeform 1217"/>
            <p:cNvSpPr>
              <a:spLocks/>
            </p:cNvSpPr>
            <p:nvPr/>
          </p:nvSpPr>
          <p:spPr bwMode="auto">
            <a:xfrm>
              <a:off x="4020" y="2666"/>
              <a:ext cx="73" cy="75"/>
            </a:xfrm>
            <a:custGeom>
              <a:avLst/>
              <a:gdLst>
                <a:gd name="T0" fmla="*/ 1 w 145"/>
                <a:gd name="T1" fmla="*/ 2 h 151"/>
                <a:gd name="T2" fmla="*/ 1 w 145"/>
                <a:gd name="T3" fmla="*/ 2 h 151"/>
                <a:gd name="T4" fmla="*/ 1 w 145"/>
                <a:gd name="T5" fmla="*/ 1 h 151"/>
                <a:gd name="T6" fmla="*/ 1 w 145"/>
                <a:gd name="T7" fmla="*/ 1 h 151"/>
                <a:gd name="T8" fmla="*/ 1 w 145"/>
                <a:gd name="T9" fmla="*/ 1 h 151"/>
                <a:gd name="T10" fmla="*/ 1 w 145"/>
                <a:gd name="T11" fmla="*/ 0 h 151"/>
                <a:gd name="T12" fmla="*/ 1 w 145"/>
                <a:gd name="T13" fmla="*/ 0 h 151"/>
                <a:gd name="T14" fmla="*/ 1 w 145"/>
                <a:gd name="T15" fmla="*/ 0 h 151"/>
                <a:gd name="T16" fmla="*/ 2 w 145"/>
                <a:gd name="T17" fmla="*/ 0 h 151"/>
                <a:gd name="T18" fmla="*/ 2 w 145"/>
                <a:gd name="T19" fmla="*/ 0 h 151"/>
                <a:gd name="T20" fmla="*/ 2 w 145"/>
                <a:gd name="T21" fmla="*/ 0 h 151"/>
                <a:gd name="T22" fmla="*/ 2 w 145"/>
                <a:gd name="T23" fmla="*/ 0 h 151"/>
                <a:gd name="T24" fmla="*/ 2 w 145"/>
                <a:gd name="T25" fmla="*/ 0 h 151"/>
                <a:gd name="T26" fmla="*/ 2 w 145"/>
                <a:gd name="T27" fmla="*/ 0 h 151"/>
                <a:gd name="T28" fmla="*/ 2 w 145"/>
                <a:gd name="T29" fmla="*/ 1 h 151"/>
                <a:gd name="T30" fmla="*/ 2 w 145"/>
                <a:gd name="T31" fmla="*/ 1 h 151"/>
                <a:gd name="T32" fmla="*/ 2 w 145"/>
                <a:gd name="T33" fmla="*/ 1 h 151"/>
                <a:gd name="T34" fmla="*/ 2 w 145"/>
                <a:gd name="T35" fmla="*/ 1 h 151"/>
                <a:gd name="T36" fmla="*/ 2 w 145"/>
                <a:gd name="T37" fmla="*/ 2 h 151"/>
                <a:gd name="T38" fmla="*/ 1 w 145"/>
                <a:gd name="T39" fmla="*/ 2 h 151"/>
                <a:gd name="T40" fmla="*/ 1 w 145"/>
                <a:gd name="T41" fmla="*/ 2 h 151"/>
                <a:gd name="T42" fmla="*/ 2 w 145"/>
                <a:gd name="T43" fmla="*/ 2 h 151"/>
                <a:gd name="T44" fmla="*/ 2 w 145"/>
                <a:gd name="T45" fmla="*/ 2 h 151"/>
                <a:gd name="T46" fmla="*/ 2 w 145"/>
                <a:gd name="T47" fmla="*/ 2 h 151"/>
                <a:gd name="T48" fmla="*/ 3 w 145"/>
                <a:gd name="T49" fmla="*/ 1 h 151"/>
                <a:gd name="T50" fmla="*/ 3 w 145"/>
                <a:gd name="T51" fmla="*/ 1 h 151"/>
                <a:gd name="T52" fmla="*/ 3 w 145"/>
                <a:gd name="T53" fmla="*/ 1 h 151"/>
                <a:gd name="T54" fmla="*/ 3 w 145"/>
                <a:gd name="T55" fmla="*/ 0 h 151"/>
                <a:gd name="T56" fmla="*/ 3 w 145"/>
                <a:gd name="T57" fmla="*/ 0 h 151"/>
                <a:gd name="T58" fmla="*/ 2 w 145"/>
                <a:gd name="T59" fmla="*/ 0 h 151"/>
                <a:gd name="T60" fmla="*/ 2 w 145"/>
                <a:gd name="T61" fmla="*/ 0 h 151"/>
                <a:gd name="T62" fmla="*/ 2 w 145"/>
                <a:gd name="T63" fmla="*/ 0 h 151"/>
                <a:gd name="T64" fmla="*/ 1 w 145"/>
                <a:gd name="T65" fmla="*/ 0 h 151"/>
                <a:gd name="T66" fmla="*/ 1 w 145"/>
                <a:gd name="T67" fmla="*/ 0 h 151"/>
                <a:gd name="T68" fmla="*/ 1 w 145"/>
                <a:gd name="T69" fmla="*/ 0 h 151"/>
                <a:gd name="T70" fmla="*/ 1 w 145"/>
                <a:gd name="T71" fmla="*/ 0 h 151"/>
                <a:gd name="T72" fmla="*/ 0 w 145"/>
                <a:gd name="T73" fmla="*/ 1 h 151"/>
                <a:gd name="T74" fmla="*/ 1 w 145"/>
                <a:gd name="T75" fmla="*/ 1 h 151"/>
                <a:gd name="T76" fmla="*/ 1 w 145"/>
                <a:gd name="T77" fmla="*/ 1 h 151"/>
                <a:gd name="T78" fmla="*/ 1 w 145"/>
                <a:gd name="T79" fmla="*/ 2 h 151"/>
                <a:gd name="T80" fmla="*/ 1 w 145"/>
                <a:gd name="T81" fmla="*/ 2 h 151"/>
                <a:gd name="T82" fmla="*/ 1 w 145"/>
                <a:gd name="T83" fmla="*/ 2 h 15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5"/>
                <a:gd name="T127" fmla="*/ 0 h 151"/>
                <a:gd name="T128" fmla="*/ 145 w 145"/>
                <a:gd name="T129" fmla="*/ 151 h 15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5" h="151">
                  <a:moveTo>
                    <a:pt x="52" y="140"/>
                  </a:moveTo>
                  <a:lnTo>
                    <a:pt x="47" y="138"/>
                  </a:lnTo>
                  <a:lnTo>
                    <a:pt x="42" y="135"/>
                  </a:lnTo>
                  <a:lnTo>
                    <a:pt x="38" y="130"/>
                  </a:lnTo>
                  <a:lnTo>
                    <a:pt x="34" y="125"/>
                  </a:lnTo>
                  <a:lnTo>
                    <a:pt x="32" y="118"/>
                  </a:lnTo>
                  <a:lnTo>
                    <a:pt x="31" y="111"/>
                  </a:lnTo>
                  <a:lnTo>
                    <a:pt x="31" y="101"/>
                  </a:lnTo>
                  <a:lnTo>
                    <a:pt x="32" y="91"/>
                  </a:lnTo>
                  <a:lnTo>
                    <a:pt x="33" y="78"/>
                  </a:lnTo>
                  <a:lnTo>
                    <a:pt x="37" y="65"/>
                  </a:lnTo>
                  <a:lnTo>
                    <a:pt x="41" y="52"/>
                  </a:lnTo>
                  <a:lnTo>
                    <a:pt x="45" y="42"/>
                  </a:lnTo>
                  <a:lnTo>
                    <a:pt x="50" y="32"/>
                  </a:lnTo>
                  <a:lnTo>
                    <a:pt x="55" y="24"/>
                  </a:lnTo>
                  <a:lnTo>
                    <a:pt x="60" y="18"/>
                  </a:lnTo>
                  <a:lnTo>
                    <a:pt x="66" y="13"/>
                  </a:lnTo>
                  <a:lnTo>
                    <a:pt x="72" y="10"/>
                  </a:lnTo>
                  <a:lnTo>
                    <a:pt x="79" y="9"/>
                  </a:lnTo>
                  <a:lnTo>
                    <a:pt x="85" y="9"/>
                  </a:lnTo>
                  <a:lnTo>
                    <a:pt x="92" y="10"/>
                  </a:lnTo>
                  <a:lnTo>
                    <a:pt x="97" y="12"/>
                  </a:lnTo>
                  <a:lnTo>
                    <a:pt x="103" y="16"/>
                  </a:lnTo>
                  <a:lnTo>
                    <a:pt x="106" y="19"/>
                  </a:lnTo>
                  <a:lnTo>
                    <a:pt x="110" y="24"/>
                  </a:lnTo>
                  <a:lnTo>
                    <a:pt x="112" y="31"/>
                  </a:lnTo>
                  <a:lnTo>
                    <a:pt x="115" y="38"/>
                  </a:lnTo>
                  <a:lnTo>
                    <a:pt x="115" y="47"/>
                  </a:lnTo>
                  <a:lnTo>
                    <a:pt x="115" y="58"/>
                  </a:lnTo>
                  <a:lnTo>
                    <a:pt x="112" y="70"/>
                  </a:lnTo>
                  <a:lnTo>
                    <a:pt x="109" y="84"/>
                  </a:lnTo>
                  <a:lnTo>
                    <a:pt x="107" y="91"/>
                  </a:lnTo>
                  <a:lnTo>
                    <a:pt x="104" y="101"/>
                  </a:lnTo>
                  <a:lnTo>
                    <a:pt x="100" y="110"/>
                  </a:lnTo>
                  <a:lnTo>
                    <a:pt x="96" y="117"/>
                  </a:lnTo>
                  <a:lnTo>
                    <a:pt x="92" y="126"/>
                  </a:lnTo>
                  <a:lnTo>
                    <a:pt x="85" y="133"/>
                  </a:lnTo>
                  <a:lnTo>
                    <a:pt x="79" y="137"/>
                  </a:lnTo>
                  <a:lnTo>
                    <a:pt x="71" y="141"/>
                  </a:lnTo>
                  <a:lnTo>
                    <a:pt x="63" y="142"/>
                  </a:lnTo>
                  <a:lnTo>
                    <a:pt x="53" y="140"/>
                  </a:lnTo>
                  <a:lnTo>
                    <a:pt x="53" y="149"/>
                  </a:lnTo>
                  <a:lnTo>
                    <a:pt x="66" y="151"/>
                  </a:lnTo>
                  <a:lnTo>
                    <a:pt x="78" y="151"/>
                  </a:lnTo>
                  <a:lnTo>
                    <a:pt x="89" y="149"/>
                  </a:lnTo>
                  <a:lnTo>
                    <a:pt x="99" y="144"/>
                  </a:lnTo>
                  <a:lnTo>
                    <a:pt x="109" y="139"/>
                  </a:lnTo>
                  <a:lnTo>
                    <a:pt x="119" y="131"/>
                  </a:lnTo>
                  <a:lnTo>
                    <a:pt x="126" y="123"/>
                  </a:lnTo>
                  <a:lnTo>
                    <a:pt x="132" y="113"/>
                  </a:lnTo>
                  <a:lnTo>
                    <a:pt x="137" y="103"/>
                  </a:lnTo>
                  <a:lnTo>
                    <a:pt x="141" y="91"/>
                  </a:lnTo>
                  <a:lnTo>
                    <a:pt x="144" y="79"/>
                  </a:lnTo>
                  <a:lnTo>
                    <a:pt x="145" y="68"/>
                  </a:lnTo>
                  <a:lnTo>
                    <a:pt x="144" y="56"/>
                  </a:lnTo>
                  <a:lnTo>
                    <a:pt x="142" y="46"/>
                  </a:lnTo>
                  <a:lnTo>
                    <a:pt x="137" y="35"/>
                  </a:lnTo>
                  <a:lnTo>
                    <a:pt x="131" y="26"/>
                  </a:lnTo>
                  <a:lnTo>
                    <a:pt x="123" y="19"/>
                  </a:lnTo>
                  <a:lnTo>
                    <a:pt x="115" y="12"/>
                  </a:lnTo>
                  <a:lnTo>
                    <a:pt x="104" y="7"/>
                  </a:lnTo>
                  <a:lnTo>
                    <a:pt x="92" y="3"/>
                  </a:lnTo>
                  <a:lnTo>
                    <a:pt x="79" y="0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5"/>
                  </a:lnTo>
                  <a:lnTo>
                    <a:pt x="35" y="10"/>
                  </a:lnTo>
                  <a:lnTo>
                    <a:pt x="27" y="18"/>
                  </a:lnTo>
                  <a:lnTo>
                    <a:pt x="19" y="25"/>
                  </a:lnTo>
                  <a:lnTo>
                    <a:pt x="13" y="35"/>
                  </a:lnTo>
                  <a:lnTo>
                    <a:pt x="7" y="46"/>
                  </a:lnTo>
                  <a:lnTo>
                    <a:pt x="3" y="58"/>
                  </a:lnTo>
                  <a:lnTo>
                    <a:pt x="1" y="70"/>
                  </a:lnTo>
                  <a:lnTo>
                    <a:pt x="0" y="82"/>
                  </a:lnTo>
                  <a:lnTo>
                    <a:pt x="1" y="94"/>
                  </a:lnTo>
                  <a:lnTo>
                    <a:pt x="4" y="104"/>
                  </a:lnTo>
                  <a:lnTo>
                    <a:pt x="8" y="114"/>
                  </a:lnTo>
                  <a:lnTo>
                    <a:pt x="14" y="124"/>
                  </a:lnTo>
                  <a:lnTo>
                    <a:pt x="21" y="131"/>
                  </a:lnTo>
                  <a:lnTo>
                    <a:pt x="30" y="139"/>
                  </a:lnTo>
                  <a:lnTo>
                    <a:pt x="41" y="144"/>
                  </a:lnTo>
                  <a:lnTo>
                    <a:pt x="53" y="149"/>
                  </a:lnTo>
                  <a:lnTo>
                    <a:pt x="53" y="140"/>
                  </a:lnTo>
                  <a:lnTo>
                    <a:pt x="52" y="140"/>
                  </a:lnTo>
                  <a:close/>
                </a:path>
              </a:pathLst>
            </a:custGeom>
            <a:solidFill>
              <a:srgbClr val="D9B1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42" name="Freeform 1218"/>
            <p:cNvSpPr>
              <a:spLocks/>
            </p:cNvSpPr>
            <p:nvPr/>
          </p:nvSpPr>
          <p:spPr bwMode="auto">
            <a:xfrm>
              <a:off x="4080" y="2682"/>
              <a:ext cx="82" cy="79"/>
            </a:xfrm>
            <a:custGeom>
              <a:avLst/>
              <a:gdLst>
                <a:gd name="T0" fmla="*/ 1 w 164"/>
                <a:gd name="T1" fmla="*/ 1 h 158"/>
                <a:gd name="T2" fmla="*/ 1 w 164"/>
                <a:gd name="T3" fmla="*/ 1 h 158"/>
                <a:gd name="T4" fmla="*/ 1 w 164"/>
                <a:gd name="T5" fmla="*/ 1 h 158"/>
                <a:gd name="T6" fmla="*/ 1 w 164"/>
                <a:gd name="T7" fmla="*/ 1 h 158"/>
                <a:gd name="T8" fmla="*/ 1 w 164"/>
                <a:gd name="T9" fmla="*/ 1 h 158"/>
                <a:gd name="T10" fmla="*/ 1 w 164"/>
                <a:gd name="T11" fmla="*/ 1 h 158"/>
                <a:gd name="T12" fmla="*/ 1 w 164"/>
                <a:gd name="T13" fmla="*/ 2 h 158"/>
                <a:gd name="T14" fmla="*/ 1 w 164"/>
                <a:gd name="T15" fmla="*/ 1 h 158"/>
                <a:gd name="T16" fmla="*/ 1 w 164"/>
                <a:gd name="T17" fmla="*/ 1 h 158"/>
                <a:gd name="T18" fmla="*/ 1 w 164"/>
                <a:gd name="T19" fmla="*/ 1 h 158"/>
                <a:gd name="T20" fmla="*/ 1 w 164"/>
                <a:gd name="T21" fmla="*/ 1 h 158"/>
                <a:gd name="T22" fmla="*/ 1 w 164"/>
                <a:gd name="T23" fmla="*/ 1 h 158"/>
                <a:gd name="T24" fmla="*/ 1 w 164"/>
                <a:gd name="T25" fmla="*/ 1 h 158"/>
                <a:gd name="T26" fmla="*/ 1 w 164"/>
                <a:gd name="T27" fmla="*/ 2 h 158"/>
                <a:gd name="T28" fmla="*/ 1 w 164"/>
                <a:gd name="T29" fmla="*/ 2 h 158"/>
                <a:gd name="T30" fmla="*/ 1 w 164"/>
                <a:gd name="T31" fmla="*/ 2 h 158"/>
                <a:gd name="T32" fmla="*/ 1 w 164"/>
                <a:gd name="T33" fmla="*/ 2 h 158"/>
                <a:gd name="T34" fmla="*/ 1 w 164"/>
                <a:gd name="T35" fmla="*/ 2 h 158"/>
                <a:gd name="T36" fmla="*/ 1 w 164"/>
                <a:gd name="T37" fmla="*/ 2 h 158"/>
                <a:gd name="T38" fmla="*/ 1 w 164"/>
                <a:gd name="T39" fmla="*/ 1 h 158"/>
                <a:gd name="T40" fmla="*/ 1 w 164"/>
                <a:gd name="T41" fmla="*/ 1 h 158"/>
                <a:gd name="T42" fmla="*/ 1 w 164"/>
                <a:gd name="T43" fmla="*/ 2 h 158"/>
                <a:gd name="T44" fmla="*/ 1 w 164"/>
                <a:gd name="T45" fmla="*/ 1 h 158"/>
                <a:gd name="T46" fmla="*/ 1 w 164"/>
                <a:gd name="T47" fmla="*/ 1 h 158"/>
                <a:gd name="T48" fmla="*/ 1 w 164"/>
                <a:gd name="T49" fmla="*/ 1 h 158"/>
                <a:gd name="T50" fmla="*/ 1 w 164"/>
                <a:gd name="T51" fmla="*/ 1 h 158"/>
                <a:gd name="T52" fmla="*/ 1 w 164"/>
                <a:gd name="T53" fmla="*/ 1 h 158"/>
                <a:gd name="T54" fmla="*/ 1 w 164"/>
                <a:gd name="T55" fmla="*/ 1 h 158"/>
                <a:gd name="T56" fmla="*/ 1 w 164"/>
                <a:gd name="T57" fmla="*/ 1 h 158"/>
                <a:gd name="T58" fmla="*/ 1 w 164"/>
                <a:gd name="T59" fmla="*/ 1 h 158"/>
                <a:gd name="T60" fmla="*/ 1 w 164"/>
                <a:gd name="T61" fmla="*/ 0 h 158"/>
                <a:gd name="T62" fmla="*/ 3 w 164"/>
                <a:gd name="T63" fmla="*/ 1 h 158"/>
                <a:gd name="T64" fmla="*/ 3 w 164"/>
                <a:gd name="T65" fmla="*/ 1 h 158"/>
                <a:gd name="T66" fmla="*/ 3 w 164"/>
                <a:gd name="T67" fmla="*/ 1 h 158"/>
                <a:gd name="T68" fmla="*/ 3 w 164"/>
                <a:gd name="T69" fmla="*/ 1 h 158"/>
                <a:gd name="T70" fmla="*/ 3 w 164"/>
                <a:gd name="T71" fmla="*/ 1 h 158"/>
                <a:gd name="T72" fmla="*/ 1 w 164"/>
                <a:gd name="T73" fmla="*/ 1 h 158"/>
                <a:gd name="T74" fmla="*/ 1 w 164"/>
                <a:gd name="T75" fmla="*/ 1 h 158"/>
                <a:gd name="T76" fmla="*/ 1 w 164"/>
                <a:gd name="T77" fmla="*/ 1 h 158"/>
                <a:gd name="T78" fmla="*/ 1 w 164"/>
                <a:gd name="T79" fmla="*/ 1 h 158"/>
                <a:gd name="T80" fmla="*/ 1 w 164"/>
                <a:gd name="T81" fmla="*/ 1 h 158"/>
                <a:gd name="T82" fmla="*/ 1 w 164"/>
                <a:gd name="T83" fmla="*/ 1 h 158"/>
                <a:gd name="T84" fmla="*/ 1 w 164"/>
                <a:gd name="T85" fmla="*/ 1 h 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4"/>
                <a:gd name="T130" fmla="*/ 0 h 158"/>
                <a:gd name="T131" fmla="*/ 164 w 164"/>
                <a:gd name="T132" fmla="*/ 158 h 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4" h="158">
                  <a:moveTo>
                    <a:pt x="78" y="80"/>
                  </a:moveTo>
                  <a:lnTo>
                    <a:pt x="86" y="83"/>
                  </a:lnTo>
                  <a:lnTo>
                    <a:pt x="91" y="84"/>
                  </a:lnTo>
                  <a:lnTo>
                    <a:pt x="94" y="85"/>
                  </a:lnTo>
                  <a:lnTo>
                    <a:pt x="99" y="86"/>
                  </a:lnTo>
                  <a:lnTo>
                    <a:pt x="102" y="86"/>
                  </a:lnTo>
                  <a:lnTo>
                    <a:pt x="106" y="85"/>
                  </a:lnTo>
                  <a:lnTo>
                    <a:pt x="109" y="84"/>
                  </a:lnTo>
                  <a:lnTo>
                    <a:pt x="113" y="82"/>
                  </a:lnTo>
                  <a:lnTo>
                    <a:pt x="116" y="80"/>
                  </a:lnTo>
                  <a:lnTo>
                    <a:pt x="119" y="76"/>
                  </a:lnTo>
                  <a:lnTo>
                    <a:pt x="122" y="72"/>
                  </a:lnTo>
                  <a:lnTo>
                    <a:pt x="128" y="75"/>
                  </a:lnTo>
                  <a:lnTo>
                    <a:pt x="106" y="130"/>
                  </a:lnTo>
                  <a:lnTo>
                    <a:pt x="99" y="124"/>
                  </a:lnTo>
                  <a:lnTo>
                    <a:pt x="100" y="120"/>
                  </a:lnTo>
                  <a:lnTo>
                    <a:pt x="101" y="116"/>
                  </a:lnTo>
                  <a:lnTo>
                    <a:pt x="101" y="111"/>
                  </a:lnTo>
                  <a:lnTo>
                    <a:pt x="100" y="108"/>
                  </a:lnTo>
                  <a:lnTo>
                    <a:pt x="99" y="105"/>
                  </a:lnTo>
                  <a:lnTo>
                    <a:pt x="96" y="102"/>
                  </a:lnTo>
                  <a:lnTo>
                    <a:pt x="94" y="99"/>
                  </a:lnTo>
                  <a:lnTo>
                    <a:pt x="91" y="97"/>
                  </a:lnTo>
                  <a:lnTo>
                    <a:pt x="88" y="95"/>
                  </a:lnTo>
                  <a:lnTo>
                    <a:pt x="83" y="93"/>
                  </a:lnTo>
                  <a:lnTo>
                    <a:pt x="73" y="88"/>
                  </a:lnTo>
                  <a:lnTo>
                    <a:pt x="57" y="130"/>
                  </a:lnTo>
                  <a:lnTo>
                    <a:pt x="55" y="133"/>
                  </a:lnTo>
                  <a:lnTo>
                    <a:pt x="54" y="136"/>
                  </a:lnTo>
                  <a:lnTo>
                    <a:pt x="54" y="138"/>
                  </a:lnTo>
                  <a:lnTo>
                    <a:pt x="54" y="142"/>
                  </a:lnTo>
                  <a:lnTo>
                    <a:pt x="55" y="144"/>
                  </a:lnTo>
                  <a:lnTo>
                    <a:pt x="56" y="146"/>
                  </a:lnTo>
                  <a:lnTo>
                    <a:pt x="58" y="147"/>
                  </a:lnTo>
                  <a:lnTo>
                    <a:pt x="61" y="149"/>
                  </a:lnTo>
                  <a:lnTo>
                    <a:pt x="64" y="151"/>
                  </a:lnTo>
                  <a:lnTo>
                    <a:pt x="67" y="152"/>
                  </a:lnTo>
                  <a:lnTo>
                    <a:pt x="65" y="158"/>
                  </a:lnTo>
                  <a:lnTo>
                    <a:pt x="0" y="132"/>
                  </a:lnTo>
                  <a:lnTo>
                    <a:pt x="2" y="124"/>
                  </a:lnTo>
                  <a:lnTo>
                    <a:pt x="6" y="125"/>
                  </a:lnTo>
                  <a:lnTo>
                    <a:pt x="10" y="126"/>
                  </a:lnTo>
                  <a:lnTo>
                    <a:pt x="12" y="128"/>
                  </a:lnTo>
                  <a:lnTo>
                    <a:pt x="15" y="128"/>
                  </a:lnTo>
                  <a:lnTo>
                    <a:pt x="17" y="128"/>
                  </a:lnTo>
                  <a:lnTo>
                    <a:pt x="19" y="126"/>
                  </a:lnTo>
                  <a:lnTo>
                    <a:pt x="22" y="124"/>
                  </a:lnTo>
                  <a:lnTo>
                    <a:pt x="23" y="122"/>
                  </a:lnTo>
                  <a:lnTo>
                    <a:pt x="25" y="120"/>
                  </a:lnTo>
                  <a:lnTo>
                    <a:pt x="26" y="117"/>
                  </a:lnTo>
                  <a:lnTo>
                    <a:pt x="65" y="28"/>
                  </a:lnTo>
                  <a:lnTo>
                    <a:pt x="66" y="25"/>
                  </a:lnTo>
                  <a:lnTo>
                    <a:pt x="67" y="21"/>
                  </a:lnTo>
                  <a:lnTo>
                    <a:pt x="67" y="18"/>
                  </a:lnTo>
                  <a:lnTo>
                    <a:pt x="67" y="16"/>
                  </a:lnTo>
                  <a:lnTo>
                    <a:pt x="66" y="14"/>
                  </a:lnTo>
                  <a:lnTo>
                    <a:pt x="65" y="12"/>
                  </a:lnTo>
                  <a:lnTo>
                    <a:pt x="63" y="10"/>
                  </a:lnTo>
                  <a:lnTo>
                    <a:pt x="61" y="8"/>
                  </a:lnTo>
                  <a:lnTo>
                    <a:pt x="58" y="6"/>
                  </a:lnTo>
                  <a:lnTo>
                    <a:pt x="54" y="4"/>
                  </a:lnTo>
                  <a:lnTo>
                    <a:pt x="57" y="0"/>
                  </a:lnTo>
                  <a:lnTo>
                    <a:pt x="164" y="43"/>
                  </a:lnTo>
                  <a:lnTo>
                    <a:pt x="159" y="85"/>
                  </a:lnTo>
                  <a:lnTo>
                    <a:pt x="151" y="85"/>
                  </a:lnTo>
                  <a:lnTo>
                    <a:pt x="149" y="79"/>
                  </a:lnTo>
                  <a:lnTo>
                    <a:pt x="148" y="72"/>
                  </a:lnTo>
                  <a:lnTo>
                    <a:pt x="146" y="66"/>
                  </a:lnTo>
                  <a:lnTo>
                    <a:pt x="143" y="59"/>
                  </a:lnTo>
                  <a:lnTo>
                    <a:pt x="140" y="53"/>
                  </a:lnTo>
                  <a:lnTo>
                    <a:pt x="135" y="47"/>
                  </a:lnTo>
                  <a:lnTo>
                    <a:pt x="131" y="43"/>
                  </a:lnTo>
                  <a:lnTo>
                    <a:pt x="127" y="38"/>
                  </a:lnTo>
                  <a:lnTo>
                    <a:pt x="120" y="34"/>
                  </a:lnTo>
                  <a:lnTo>
                    <a:pt x="115" y="30"/>
                  </a:lnTo>
                  <a:lnTo>
                    <a:pt x="110" y="29"/>
                  </a:lnTo>
                  <a:lnTo>
                    <a:pt x="108" y="29"/>
                  </a:lnTo>
                  <a:lnTo>
                    <a:pt x="105" y="29"/>
                  </a:lnTo>
                  <a:lnTo>
                    <a:pt x="103" y="29"/>
                  </a:lnTo>
                  <a:lnTo>
                    <a:pt x="102" y="29"/>
                  </a:lnTo>
                  <a:lnTo>
                    <a:pt x="100" y="31"/>
                  </a:lnTo>
                  <a:lnTo>
                    <a:pt x="99" y="32"/>
                  </a:lnTo>
                  <a:lnTo>
                    <a:pt x="96" y="34"/>
                  </a:lnTo>
                  <a:lnTo>
                    <a:pt x="95" y="38"/>
                  </a:lnTo>
                  <a:lnTo>
                    <a:pt x="94" y="41"/>
                  </a:lnTo>
                  <a:lnTo>
                    <a:pt x="78" y="80"/>
                  </a:lnTo>
                  <a:close/>
                </a:path>
              </a:pathLst>
            </a:custGeom>
            <a:solidFill>
              <a:srgbClr val="D9B1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43" name="Freeform 1219"/>
            <p:cNvSpPr>
              <a:spLocks/>
            </p:cNvSpPr>
            <p:nvPr/>
          </p:nvSpPr>
          <p:spPr bwMode="auto">
            <a:xfrm>
              <a:off x="4160" y="2726"/>
              <a:ext cx="89" cy="92"/>
            </a:xfrm>
            <a:custGeom>
              <a:avLst/>
              <a:gdLst>
                <a:gd name="T0" fmla="*/ 0 w 179"/>
                <a:gd name="T1" fmla="*/ 1 h 185"/>
                <a:gd name="T2" fmla="*/ 0 w 179"/>
                <a:gd name="T3" fmla="*/ 1 h 185"/>
                <a:gd name="T4" fmla="*/ 0 w 179"/>
                <a:gd name="T5" fmla="*/ 1 h 185"/>
                <a:gd name="T6" fmla="*/ 0 w 179"/>
                <a:gd name="T7" fmla="*/ 1 h 185"/>
                <a:gd name="T8" fmla="*/ 0 w 179"/>
                <a:gd name="T9" fmla="*/ 1 h 185"/>
                <a:gd name="T10" fmla="*/ 1 w 179"/>
                <a:gd name="T11" fmla="*/ 0 h 185"/>
                <a:gd name="T12" fmla="*/ 1 w 179"/>
                <a:gd name="T13" fmla="*/ 0 h 185"/>
                <a:gd name="T14" fmla="*/ 1 w 179"/>
                <a:gd name="T15" fmla="*/ 0 h 185"/>
                <a:gd name="T16" fmla="*/ 1 w 179"/>
                <a:gd name="T17" fmla="*/ 0 h 185"/>
                <a:gd name="T18" fmla="*/ 1 w 179"/>
                <a:gd name="T19" fmla="*/ 0 h 185"/>
                <a:gd name="T20" fmla="*/ 1 w 179"/>
                <a:gd name="T21" fmla="*/ 0 h 185"/>
                <a:gd name="T22" fmla="*/ 2 w 179"/>
                <a:gd name="T23" fmla="*/ 1 h 185"/>
                <a:gd name="T24" fmla="*/ 2 w 179"/>
                <a:gd name="T25" fmla="*/ 1 h 185"/>
                <a:gd name="T26" fmla="*/ 2 w 179"/>
                <a:gd name="T27" fmla="*/ 1 h 185"/>
                <a:gd name="T28" fmla="*/ 2 w 179"/>
                <a:gd name="T29" fmla="*/ 1 h 185"/>
                <a:gd name="T30" fmla="*/ 2 w 179"/>
                <a:gd name="T31" fmla="*/ 1 h 185"/>
                <a:gd name="T32" fmla="*/ 2 w 179"/>
                <a:gd name="T33" fmla="*/ 0 h 185"/>
                <a:gd name="T34" fmla="*/ 2 w 179"/>
                <a:gd name="T35" fmla="*/ 0 h 185"/>
                <a:gd name="T36" fmla="*/ 1 w 179"/>
                <a:gd name="T37" fmla="*/ 0 h 185"/>
                <a:gd name="T38" fmla="*/ 1 w 179"/>
                <a:gd name="T39" fmla="*/ 0 h 185"/>
                <a:gd name="T40" fmla="*/ 1 w 179"/>
                <a:gd name="T41" fmla="*/ 0 h 185"/>
                <a:gd name="T42" fmla="*/ 1 w 179"/>
                <a:gd name="T43" fmla="*/ 0 h 185"/>
                <a:gd name="T44" fmla="*/ 1 w 179"/>
                <a:gd name="T45" fmla="*/ 0 h 185"/>
                <a:gd name="T46" fmla="*/ 1 w 179"/>
                <a:gd name="T47" fmla="*/ 1 h 185"/>
                <a:gd name="T48" fmla="*/ 1 w 179"/>
                <a:gd name="T49" fmla="*/ 1 h 185"/>
                <a:gd name="T50" fmla="*/ 1 w 179"/>
                <a:gd name="T51" fmla="*/ 1 h 185"/>
                <a:gd name="T52" fmla="*/ 1 w 179"/>
                <a:gd name="T53" fmla="*/ 1 h 185"/>
                <a:gd name="T54" fmla="*/ 1 w 179"/>
                <a:gd name="T55" fmla="*/ 1 h 185"/>
                <a:gd name="T56" fmla="*/ 2 w 179"/>
                <a:gd name="T57" fmla="*/ 1 h 185"/>
                <a:gd name="T58" fmla="*/ 1 w 179"/>
                <a:gd name="T59" fmla="*/ 2 h 185"/>
                <a:gd name="T60" fmla="*/ 1 w 179"/>
                <a:gd name="T61" fmla="*/ 1 h 185"/>
                <a:gd name="T62" fmla="*/ 1 w 179"/>
                <a:gd name="T63" fmla="*/ 1 h 185"/>
                <a:gd name="T64" fmla="*/ 1 w 179"/>
                <a:gd name="T65" fmla="*/ 1 h 185"/>
                <a:gd name="T66" fmla="*/ 1 w 179"/>
                <a:gd name="T67" fmla="*/ 1 h 185"/>
                <a:gd name="T68" fmla="*/ 1 w 179"/>
                <a:gd name="T69" fmla="*/ 1 h 185"/>
                <a:gd name="T70" fmla="*/ 1 w 179"/>
                <a:gd name="T71" fmla="*/ 1 h 185"/>
                <a:gd name="T72" fmla="*/ 0 w 179"/>
                <a:gd name="T73" fmla="*/ 1 h 185"/>
                <a:gd name="T74" fmla="*/ 0 w 179"/>
                <a:gd name="T75" fmla="*/ 2 h 185"/>
                <a:gd name="T76" fmla="*/ 0 w 179"/>
                <a:gd name="T77" fmla="*/ 2 h 185"/>
                <a:gd name="T78" fmla="*/ 0 w 179"/>
                <a:gd name="T79" fmla="*/ 2 h 185"/>
                <a:gd name="T80" fmla="*/ 0 w 179"/>
                <a:gd name="T81" fmla="*/ 2 h 185"/>
                <a:gd name="T82" fmla="*/ 1 w 179"/>
                <a:gd name="T83" fmla="*/ 2 h 185"/>
                <a:gd name="T84" fmla="*/ 1 w 179"/>
                <a:gd name="T85" fmla="*/ 2 h 185"/>
                <a:gd name="T86" fmla="*/ 1 w 179"/>
                <a:gd name="T87" fmla="*/ 2 h 185"/>
                <a:gd name="T88" fmla="*/ 1 w 179"/>
                <a:gd name="T89" fmla="*/ 2 h 185"/>
                <a:gd name="T90" fmla="*/ 1 w 179"/>
                <a:gd name="T91" fmla="*/ 2 h 185"/>
                <a:gd name="T92" fmla="*/ 2 w 179"/>
                <a:gd name="T93" fmla="*/ 2 h 185"/>
                <a:gd name="T94" fmla="*/ 0 w 179"/>
                <a:gd name="T95" fmla="*/ 1 h 185"/>
                <a:gd name="T96" fmla="*/ 0 w 179"/>
                <a:gd name="T97" fmla="*/ 1 h 18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79"/>
                <a:gd name="T148" fmla="*/ 0 h 185"/>
                <a:gd name="T149" fmla="*/ 179 w 179"/>
                <a:gd name="T150" fmla="*/ 185 h 18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79" h="185">
                  <a:moveTo>
                    <a:pt x="1" y="111"/>
                  </a:moveTo>
                  <a:lnTo>
                    <a:pt x="6" y="114"/>
                  </a:lnTo>
                  <a:lnTo>
                    <a:pt x="9" y="115"/>
                  </a:lnTo>
                  <a:lnTo>
                    <a:pt x="12" y="116"/>
                  </a:lnTo>
                  <a:lnTo>
                    <a:pt x="15" y="118"/>
                  </a:lnTo>
                  <a:lnTo>
                    <a:pt x="18" y="118"/>
                  </a:lnTo>
                  <a:lnTo>
                    <a:pt x="20" y="116"/>
                  </a:lnTo>
                  <a:lnTo>
                    <a:pt x="22" y="115"/>
                  </a:lnTo>
                  <a:lnTo>
                    <a:pt x="24" y="114"/>
                  </a:lnTo>
                  <a:lnTo>
                    <a:pt x="26" y="112"/>
                  </a:lnTo>
                  <a:lnTo>
                    <a:pt x="28" y="109"/>
                  </a:lnTo>
                  <a:lnTo>
                    <a:pt x="83" y="31"/>
                  </a:lnTo>
                  <a:lnTo>
                    <a:pt x="85" y="28"/>
                  </a:lnTo>
                  <a:lnTo>
                    <a:pt x="87" y="24"/>
                  </a:lnTo>
                  <a:lnTo>
                    <a:pt x="88" y="21"/>
                  </a:lnTo>
                  <a:lnTo>
                    <a:pt x="88" y="19"/>
                  </a:lnTo>
                  <a:lnTo>
                    <a:pt x="88" y="16"/>
                  </a:lnTo>
                  <a:lnTo>
                    <a:pt x="88" y="14"/>
                  </a:lnTo>
                  <a:lnTo>
                    <a:pt x="86" y="11"/>
                  </a:lnTo>
                  <a:lnTo>
                    <a:pt x="84" y="9"/>
                  </a:lnTo>
                  <a:lnTo>
                    <a:pt x="81" y="7"/>
                  </a:lnTo>
                  <a:lnTo>
                    <a:pt x="77" y="5"/>
                  </a:lnTo>
                  <a:lnTo>
                    <a:pt x="83" y="0"/>
                  </a:lnTo>
                  <a:lnTo>
                    <a:pt x="179" y="68"/>
                  </a:lnTo>
                  <a:lnTo>
                    <a:pt x="168" y="103"/>
                  </a:lnTo>
                  <a:lnTo>
                    <a:pt x="164" y="103"/>
                  </a:lnTo>
                  <a:lnTo>
                    <a:pt x="163" y="97"/>
                  </a:lnTo>
                  <a:lnTo>
                    <a:pt x="162" y="90"/>
                  </a:lnTo>
                  <a:lnTo>
                    <a:pt x="159" y="84"/>
                  </a:lnTo>
                  <a:lnTo>
                    <a:pt x="157" y="76"/>
                  </a:lnTo>
                  <a:lnTo>
                    <a:pt x="155" y="71"/>
                  </a:lnTo>
                  <a:lnTo>
                    <a:pt x="152" y="64"/>
                  </a:lnTo>
                  <a:lnTo>
                    <a:pt x="149" y="59"/>
                  </a:lnTo>
                  <a:lnTo>
                    <a:pt x="144" y="54"/>
                  </a:lnTo>
                  <a:lnTo>
                    <a:pt x="140" y="48"/>
                  </a:lnTo>
                  <a:lnTo>
                    <a:pt x="135" y="44"/>
                  </a:lnTo>
                  <a:lnTo>
                    <a:pt x="130" y="42"/>
                  </a:lnTo>
                  <a:lnTo>
                    <a:pt x="127" y="40"/>
                  </a:lnTo>
                  <a:lnTo>
                    <a:pt x="124" y="40"/>
                  </a:lnTo>
                  <a:lnTo>
                    <a:pt x="122" y="40"/>
                  </a:lnTo>
                  <a:lnTo>
                    <a:pt x="119" y="40"/>
                  </a:lnTo>
                  <a:lnTo>
                    <a:pt x="117" y="41"/>
                  </a:lnTo>
                  <a:lnTo>
                    <a:pt x="115" y="43"/>
                  </a:lnTo>
                  <a:lnTo>
                    <a:pt x="113" y="45"/>
                  </a:lnTo>
                  <a:lnTo>
                    <a:pt x="111" y="48"/>
                  </a:lnTo>
                  <a:lnTo>
                    <a:pt x="109" y="51"/>
                  </a:lnTo>
                  <a:lnTo>
                    <a:pt x="86" y="83"/>
                  </a:lnTo>
                  <a:lnTo>
                    <a:pt x="90" y="85"/>
                  </a:lnTo>
                  <a:lnTo>
                    <a:pt x="94" y="88"/>
                  </a:lnTo>
                  <a:lnTo>
                    <a:pt x="99" y="90"/>
                  </a:lnTo>
                  <a:lnTo>
                    <a:pt x="103" y="93"/>
                  </a:lnTo>
                  <a:lnTo>
                    <a:pt x="106" y="94"/>
                  </a:lnTo>
                  <a:lnTo>
                    <a:pt x="111" y="95"/>
                  </a:lnTo>
                  <a:lnTo>
                    <a:pt x="114" y="95"/>
                  </a:lnTo>
                  <a:lnTo>
                    <a:pt x="118" y="94"/>
                  </a:lnTo>
                  <a:lnTo>
                    <a:pt x="123" y="92"/>
                  </a:lnTo>
                  <a:lnTo>
                    <a:pt x="127" y="89"/>
                  </a:lnTo>
                  <a:lnTo>
                    <a:pt x="132" y="85"/>
                  </a:lnTo>
                  <a:lnTo>
                    <a:pt x="138" y="90"/>
                  </a:lnTo>
                  <a:lnTo>
                    <a:pt x="106" y="137"/>
                  </a:lnTo>
                  <a:lnTo>
                    <a:pt x="99" y="133"/>
                  </a:lnTo>
                  <a:lnTo>
                    <a:pt x="100" y="127"/>
                  </a:lnTo>
                  <a:lnTo>
                    <a:pt x="101" y="122"/>
                  </a:lnTo>
                  <a:lnTo>
                    <a:pt x="102" y="118"/>
                  </a:lnTo>
                  <a:lnTo>
                    <a:pt x="101" y="113"/>
                  </a:lnTo>
                  <a:lnTo>
                    <a:pt x="100" y="110"/>
                  </a:lnTo>
                  <a:lnTo>
                    <a:pt x="99" y="107"/>
                  </a:lnTo>
                  <a:lnTo>
                    <a:pt x="97" y="102"/>
                  </a:lnTo>
                  <a:lnTo>
                    <a:pt x="93" y="100"/>
                  </a:lnTo>
                  <a:lnTo>
                    <a:pt x="90" y="97"/>
                  </a:lnTo>
                  <a:lnTo>
                    <a:pt x="86" y="94"/>
                  </a:lnTo>
                  <a:lnTo>
                    <a:pt x="80" y="90"/>
                  </a:lnTo>
                  <a:lnTo>
                    <a:pt x="57" y="125"/>
                  </a:lnTo>
                  <a:lnTo>
                    <a:pt x="55" y="127"/>
                  </a:lnTo>
                  <a:lnTo>
                    <a:pt x="53" y="129"/>
                  </a:lnTo>
                  <a:lnTo>
                    <a:pt x="52" y="133"/>
                  </a:lnTo>
                  <a:lnTo>
                    <a:pt x="51" y="135"/>
                  </a:lnTo>
                  <a:lnTo>
                    <a:pt x="51" y="137"/>
                  </a:lnTo>
                  <a:lnTo>
                    <a:pt x="51" y="139"/>
                  </a:lnTo>
                  <a:lnTo>
                    <a:pt x="52" y="141"/>
                  </a:lnTo>
                  <a:lnTo>
                    <a:pt x="53" y="144"/>
                  </a:lnTo>
                  <a:lnTo>
                    <a:pt x="57" y="146"/>
                  </a:lnTo>
                  <a:lnTo>
                    <a:pt x="60" y="148"/>
                  </a:lnTo>
                  <a:lnTo>
                    <a:pt x="65" y="152"/>
                  </a:lnTo>
                  <a:lnTo>
                    <a:pt x="72" y="155"/>
                  </a:lnTo>
                  <a:lnTo>
                    <a:pt x="78" y="158"/>
                  </a:lnTo>
                  <a:lnTo>
                    <a:pt x="85" y="160"/>
                  </a:lnTo>
                  <a:lnTo>
                    <a:pt x="92" y="161"/>
                  </a:lnTo>
                  <a:lnTo>
                    <a:pt x="99" y="162"/>
                  </a:lnTo>
                  <a:lnTo>
                    <a:pt x="106" y="162"/>
                  </a:lnTo>
                  <a:lnTo>
                    <a:pt x="113" y="161"/>
                  </a:lnTo>
                  <a:lnTo>
                    <a:pt x="120" y="160"/>
                  </a:lnTo>
                  <a:lnTo>
                    <a:pt x="127" y="159"/>
                  </a:lnTo>
                  <a:lnTo>
                    <a:pt x="130" y="164"/>
                  </a:lnTo>
                  <a:lnTo>
                    <a:pt x="96" y="185"/>
                  </a:lnTo>
                  <a:lnTo>
                    <a:pt x="0" y="116"/>
                  </a:lnTo>
                  <a:lnTo>
                    <a:pt x="2" y="111"/>
                  </a:lnTo>
                  <a:lnTo>
                    <a:pt x="1" y="111"/>
                  </a:lnTo>
                  <a:close/>
                </a:path>
              </a:pathLst>
            </a:custGeom>
            <a:solidFill>
              <a:srgbClr val="D9B1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44" name="Freeform 1220"/>
            <p:cNvSpPr>
              <a:spLocks/>
            </p:cNvSpPr>
            <p:nvPr/>
          </p:nvSpPr>
          <p:spPr bwMode="auto">
            <a:xfrm>
              <a:off x="4216" y="2771"/>
              <a:ext cx="104" cy="98"/>
            </a:xfrm>
            <a:custGeom>
              <a:avLst/>
              <a:gdLst>
                <a:gd name="T0" fmla="*/ 3 w 208"/>
                <a:gd name="T1" fmla="*/ 2 h 195"/>
                <a:gd name="T2" fmla="*/ 3 w 208"/>
                <a:gd name="T3" fmla="*/ 2 h 195"/>
                <a:gd name="T4" fmla="*/ 3 w 208"/>
                <a:gd name="T5" fmla="*/ 2 h 195"/>
                <a:gd name="T6" fmla="*/ 3 w 208"/>
                <a:gd name="T7" fmla="*/ 2 h 195"/>
                <a:gd name="T8" fmla="*/ 3 w 208"/>
                <a:gd name="T9" fmla="*/ 2 h 195"/>
                <a:gd name="T10" fmla="*/ 3 w 208"/>
                <a:gd name="T11" fmla="*/ 2 h 195"/>
                <a:gd name="T12" fmla="*/ 3 w 208"/>
                <a:gd name="T13" fmla="*/ 2 h 195"/>
                <a:gd name="T14" fmla="*/ 3 w 208"/>
                <a:gd name="T15" fmla="*/ 2 h 195"/>
                <a:gd name="T16" fmla="*/ 3 w 208"/>
                <a:gd name="T17" fmla="*/ 2 h 195"/>
                <a:gd name="T18" fmla="*/ 3 w 208"/>
                <a:gd name="T19" fmla="*/ 2 h 195"/>
                <a:gd name="T20" fmla="*/ 3 w 208"/>
                <a:gd name="T21" fmla="*/ 2 h 195"/>
                <a:gd name="T22" fmla="*/ 3 w 208"/>
                <a:gd name="T23" fmla="*/ 2 h 195"/>
                <a:gd name="T24" fmla="*/ 2 w 208"/>
                <a:gd name="T25" fmla="*/ 4 h 195"/>
                <a:gd name="T26" fmla="*/ 2 w 208"/>
                <a:gd name="T27" fmla="*/ 1 h 195"/>
                <a:gd name="T28" fmla="*/ 1 w 208"/>
                <a:gd name="T29" fmla="*/ 2 h 195"/>
                <a:gd name="T30" fmla="*/ 1 w 208"/>
                <a:gd name="T31" fmla="*/ 2 h 195"/>
                <a:gd name="T32" fmla="*/ 1 w 208"/>
                <a:gd name="T33" fmla="*/ 2 h 195"/>
                <a:gd name="T34" fmla="*/ 1 w 208"/>
                <a:gd name="T35" fmla="*/ 2 h 195"/>
                <a:gd name="T36" fmla="*/ 1 w 208"/>
                <a:gd name="T37" fmla="*/ 3 h 195"/>
                <a:gd name="T38" fmla="*/ 1 w 208"/>
                <a:gd name="T39" fmla="*/ 3 h 195"/>
                <a:gd name="T40" fmla="*/ 1 w 208"/>
                <a:gd name="T41" fmla="*/ 2 h 195"/>
                <a:gd name="T42" fmla="*/ 1 w 208"/>
                <a:gd name="T43" fmla="*/ 2 h 195"/>
                <a:gd name="T44" fmla="*/ 1 w 208"/>
                <a:gd name="T45" fmla="*/ 2 h 195"/>
                <a:gd name="T46" fmla="*/ 1 w 208"/>
                <a:gd name="T47" fmla="*/ 2 h 195"/>
                <a:gd name="T48" fmla="*/ 1 w 208"/>
                <a:gd name="T49" fmla="*/ 2 h 195"/>
                <a:gd name="T50" fmla="*/ 1 w 208"/>
                <a:gd name="T51" fmla="*/ 2 h 195"/>
                <a:gd name="T52" fmla="*/ 2 w 208"/>
                <a:gd name="T53" fmla="*/ 1 h 195"/>
                <a:gd name="T54" fmla="*/ 2 w 208"/>
                <a:gd name="T55" fmla="*/ 1 h 195"/>
                <a:gd name="T56" fmla="*/ 2 w 208"/>
                <a:gd name="T57" fmla="*/ 1 h 195"/>
                <a:gd name="T58" fmla="*/ 2 w 208"/>
                <a:gd name="T59" fmla="*/ 1 h 195"/>
                <a:gd name="T60" fmla="*/ 2 w 208"/>
                <a:gd name="T61" fmla="*/ 1 h 195"/>
                <a:gd name="T62" fmla="*/ 2 w 208"/>
                <a:gd name="T63" fmla="*/ 0 h 195"/>
                <a:gd name="T64" fmla="*/ 2 w 208"/>
                <a:gd name="T65" fmla="*/ 3 h 195"/>
                <a:gd name="T66" fmla="*/ 2 w 208"/>
                <a:gd name="T67" fmla="*/ 3 h 19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8"/>
                <a:gd name="T103" fmla="*/ 0 h 195"/>
                <a:gd name="T104" fmla="*/ 208 w 208"/>
                <a:gd name="T105" fmla="*/ 195 h 19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8" h="195">
                  <a:moveTo>
                    <a:pt x="116" y="156"/>
                  </a:moveTo>
                  <a:lnTo>
                    <a:pt x="160" y="110"/>
                  </a:lnTo>
                  <a:lnTo>
                    <a:pt x="164" y="107"/>
                  </a:lnTo>
                  <a:lnTo>
                    <a:pt x="168" y="103"/>
                  </a:lnTo>
                  <a:lnTo>
                    <a:pt x="170" y="100"/>
                  </a:lnTo>
                  <a:lnTo>
                    <a:pt x="172" y="97"/>
                  </a:lnTo>
                  <a:lnTo>
                    <a:pt x="173" y="94"/>
                  </a:lnTo>
                  <a:lnTo>
                    <a:pt x="173" y="90"/>
                  </a:lnTo>
                  <a:lnTo>
                    <a:pt x="173" y="87"/>
                  </a:lnTo>
                  <a:lnTo>
                    <a:pt x="172" y="84"/>
                  </a:lnTo>
                  <a:lnTo>
                    <a:pt x="169" y="81"/>
                  </a:lnTo>
                  <a:lnTo>
                    <a:pt x="166" y="76"/>
                  </a:lnTo>
                  <a:lnTo>
                    <a:pt x="171" y="71"/>
                  </a:lnTo>
                  <a:lnTo>
                    <a:pt x="208" y="108"/>
                  </a:lnTo>
                  <a:lnTo>
                    <a:pt x="202" y="112"/>
                  </a:lnTo>
                  <a:lnTo>
                    <a:pt x="198" y="110"/>
                  </a:lnTo>
                  <a:lnTo>
                    <a:pt x="195" y="108"/>
                  </a:lnTo>
                  <a:lnTo>
                    <a:pt x="192" y="106"/>
                  </a:lnTo>
                  <a:lnTo>
                    <a:pt x="188" y="106"/>
                  </a:lnTo>
                  <a:lnTo>
                    <a:pt x="185" y="106"/>
                  </a:lnTo>
                  <a:lnTo>
                    <a:pt x="182" y="107"/>
                  </a:lnTo>
                  <a:lnTo>
                    <a:pt x="179" y="109"/>
                  </a:lnTo>
                  <a:lnTo>
                    <a:pt x="175" y="111"/>
                  </a:lnTo>
                  <a:lnTo>
                    <a:pt x="172" y="114"/>
                  </a:lnTo>
                  <a:lnTo>
                    <a:pt x="169" y="117"/>
                  </a:lnTo>
                  <a:lnTo>
                    <a:pt x="93" y="195"/>
                  </a:lnTo>
                  <a:lnTo>
                    <a:pt x="80" y="182"/>
                  </a:lnTo>
                  <a:lnTo>
                    <a:pt x="101" y="47"/>
                  </a:lnTo>
                  <a:lnTo>
                    <a:pt x="49" y="102"/>
                  </a:lnTo>
                  <a:lnTo>
                    <a:pt x="44" y="107"/>
                  </a:lnTo>
                  <a:lnTo>
                    <a:pt x="41" y="110"/>
                  </a:lnTo>
                  <a:lnTo>
                    <a:pt x="39" y="113"/>
                  </a:lnTo>
                  <a:lnTo>
                    <a:pt x="37" y="116"/>
                  </a:lnTo>
                  <a:lnTo>
                    <a:pt x="37" y="120"/>
                  </a:lnTo>
                  <a:lnTo>
                    <a:pt x="36" y="123"/>
                  </a:lnTo>
                  <a:lnTo>
                    <a:pt x="37" y="126"/>
                  </a:lnTo>
                  <a:lnTo>
                    <a:pt x="39" y="129"/>
                  </a:lnTo>
                  <a:lnTo>
                    <a:pt x="41" y="134"/>
                  </a:lnTo>
                  <a:lnTo>
                    <a:pt x="43" y="139"/>
                  </a:lnTo>
                  <a:lnTo>
                    <a:pt x="39" y="143"/>
                  </a:lnTo>
                  <a:lnTo>
                    <a:pt x="0" y="104"/>
                  </a:lnTo>
                  <a:lnTo>
                    <a:pt x="4" y="100"/>
                  </a:lnTo>
                  <a:lnTo>
                    <a:pt x="8" y="102"/>
                  </a:lnTo>
                  <a:lnTo>
                    <a:pt x="13" y="106"/>
                  </a:lnTo>
                  <a:lnTo>
                    <a:pt x="16" y="107"/>
                  </a:lnTo>
                  <a:lnTo>
                    <a:pt x="19" y="108"/>
                  </a:lnTo>
                  <a:lnTo>
                    <a:pt x="23" y="108"/>
                  </a:lnTo>
                  <a:lnTo>
                    <a:pt x="26" y="107"/>
                  </a:lnTo>
                  <a:lnTo>
                    <a:pt x="29" y="106"/>
                  </a:lnTo>
                  <a:lnTo>
                    <a:pt x="31" y="103"/>
                  </a:lnTo>
                  <a:lnTo>
                    <a:pt x="34" y="100"/>
                  </a:lnTo>
                  <a:lnTo>
                    <a:pt x="39" y="97"/>
                  </a:lnTo>
                  <a:lnTo>
                    <a:pt x="104" y="32"/>
                  </a:lnTo>
                  <a:lnTo>
                    <a:pt x="104" y="30"/>
                  </a:lnTo>
                  <a:lnTo>
                    <a:pt x="103" y="26"/>
                  </a:lnTo>
                  <a:lnTo>
                    <a:pt x="103" y="24"/>
                  </a:lnTo>
                  <a:lnTo>
                    <a:pt x="102" y="21"/>
                  </a:lnTo>
                  <a:lnTo>
                    <a:pt x="102" y="19"/>
                  </a:lnTo>
                  <a:lnTo>
                    <a:pt x="101" y="16"/>
                  </a:lnTo>
                  <a:lnTo>
                    <a:pt x="99" y="13"/>
                  </a:lnTo>
                  <a:lnTo>
                    <a:pt x="98" y="11"/>
                  </a:lnTo>
                  <a:lnTo>
                    <a:pt x="97" y="8"/>
                  </a:lnTo>
                  <a:lnTo>
                    <a:pt x="95" y="6"/>
                  </a:lnTo>
                  <a:lnTo>
                    <a:pt x="101" y="0"/>
                  </a:lnTo>
                  <a:lnTo>
                    <a:pt x="137" y="37"/>
                  </a:lnTo>
                  <a:lnTo>
                    <a:pt x="117" y="156"/>
                  </a:lnTo>
                  <a:lnTo>
                    <a:pt x="116" y="156"/>
                  </a:lnTo>
                  <a:close/>
                </a:path>
              </a:pathLst>
            </a:custGeom>
            <a:solidFill>
              <a:srgbClr val="D9B1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45" name="Freeform 1221"/>
            <p:cNvSpPr>
              <a:spLocks/>
            </p:cNvSpPr>
            <p:nvPr/>
          </p:nvSpPr>
          <p:spPr bwMode="auto">
            <a:xfrm>
              <a:off x="4269" y="2832"/>
              <a:ext cx="94" cy="91"/>
            </a:xfrm>
            <a:custGeom>
              <a:avLst/>
              <a:gdLst>
                <a:gd name="T0" fmla="*/ 1 w 187"/>
                <a:gd name="T1" fmla="*/ 1 h 182"/>
                <a:gd name="T2" fmla="*/ 1 w 187"/>
                <a:gd name="T3" fmla="*/ 1 h 182"/>
                <a:gd name="T4" fmla="*/ 1 w 187"/>
                <a:gd name="T5" fmla="*/ 1 h 182"/>
                <a:gd name="T6" fmla="*/ 1 w 187"/>
                <a:gd name="T7" fmla="*/ 1 h 182"/>
                <a:gd name="T8" fmla="*/ 1 w 187"/>
                <a:gd name="T9" fmla="*/ 1 h 182"/>
                <a:gd name="T10" fmla="*/ 2 w 187"/>
                <a:gd name="T11" fmla="*/ 1 h 182"/>
                <a:gd name="T12" fmla="*/ 2 w 187"/>
                <a:gd name="T13" fmla="*/ 1 h 182"/>
                <a:gd name="T14" fmla="*/ 2 w 187"/>
                <a:gd name="T15" fmla="*/ 1 h 182"/>
                <a:gd name="T16" fmla="*/ 2 w 187"/>
                <a:gd name="T17" fmla="*/ 1 h 182"/>
                <a:gd name="T18" fmla="*/ 2 w 187"/>
                <a:gd name="T19" fmla="*/ 1 h 182"/>
                <a:gd name="T20" fmla="*/ 2 w 187"/>
                <a:gd name="T21" fmla="*/ 1 h 182"/>
                <a:gd name="T22" fmla="*/ 3 w 187"/>
                <a:gd name="T23" fmla="*/ 1 h 182"/>
                <a:gd name="T24" fmla="*/ 3 w 187"/>
                <a:gd name="T25" fmla="*/ 1 h 182"/>
                <a:gd name="T26" fmla="*/ 3 w 187"/>
                <a:gd name="T27" fmla="*/ 1 h 182"/>
                <a:gd name="T28" fmla="*/ 3 w 187"/>
                <a:gd name="T29" fmla="*/ 1 h 182"/>
                <a:gd name="T30" fmla="*/ 3 w 187"/>
                <a:gd name="T31" fmla="*/ 1 h 182"/>
                <a:gd name="T32" fmla="*/ 3 w 187"/>
                <a:gd name="T33" fmla="*/ 1 h 182"/>
                <a:gd name="T34" fmla="*/ 3 w 187"/>
                <a:gd name="T35" fmla="*/ 1 h 182"/>
                <a:gd name="T36" fmla="*/ 3 w 187"/>
                <a:gd name="T37" fmla="*/ 1 h 182"/>
                <a:gd name="T38" fmla="*/ 3 w 187"/>
                <a:gd name="T39" fmla="*/ 1 h 182"/>
                <a:gd name="T40" fmla="*/ 3 w 187"/>
                <a:gd name="T41" fmla="*/ 1 h 182"/>
                <a:gd name="T42" fmla="*/ 3 w 187"/>
                <a:gd name="T43" fmla="*/ 1 h 182"/>
                <a:gd name="T44" fmla="*/ 2 w 187"/>
                <a:gd name="T45" fmla="*/ 1 h 182"/>
                <a:gd name="T46" fmla="*/ 2 w 187"/>
                <a:gd name="T47" fmla="*/ 1 h 182"/>
                <a:gd name="T48" fmla="*/ 2 w 187"/>
                <a:gd name="T49" fmla="*/ 1 h 182"/>
                <a:gd name="T50" fmla="*/ 2 w 187"/>
                <a:gd name="T51" fmla="*/ 1 h 182"/>
                <a:gd name="T52" fmla="*/ 2 w 187"/>
                <a:gd name="T53" fmla="*/ 1 h 182"/>
                <a:gd name="T54" fmla="*/ 2 w 187"/>
                <a:gd name="T55" fmla="*/ 1 h 182"/>
                <a:gd name="T56" fmla="*/ 3 w 187"/>
                <a:gd name="T57" fmla="*/ 1 h 182"/>
                <a:gd name="T58" fmla="*/ 2 w 187"/>
                <a:gd name="T59" fmla="*/ 3 h 182"/>
                <a:gd name="T60" fmla="*/ 2 w 187"/>
                <a:gd name="T61" fmla="*/ 2 h 182"/>
                <a:gd name="T62" fmla="*/ 2 w 187"/>
                <a:gd name="T63" fmla="*/ 1 h 182"/>
                <a:gd name="T64" fmla="*/ 2 w 187"/>
                <a:gd name="T65" fmla="*/ 1 h 182"/>
                <a:gd name="T66" fmla="*/ 2 w 187"/>
                <a:gd name="T67" fmla="*/ 1 h 182"/>
                <a:gd name="T68" fmla="*/ 2 w 187"/>
                <a:gd name="T69" fmla="*/ 1 h 182"/>
                <a:gd name="T70" fmla="*/ 2 w 187"/>
                <a:gd name="T71" fmla="*/ 1 h 182"/>
                <a:gd name="T72" fmla="*/ 1 w 187"/>
                <a:gd name="T73" fmla="*/ 1 h 182"/>
                <a:gd name="T74" fmla="*/ 1 w 187"/>
                <a:gd name="T75" fmla="*/ 1 h 182"/>
                <a:gd name="T76" fmla="*/ 1 w 187"/>
                <a:gd name="T77" fmla="*/ 1 h 182"/>
                <a:gd name="T78" fmla="*/ 1 w 187"/>
                <a:gd name="T79" fmla="*/ 1 h 182"/>
                <a:gd name="T80" fmla="*/ 1 w 187"/>
                <a:gd name="T81" fmla="*/ 3 h 182"/>
                <a:gd name="T82" fmla="*/ 1 w 187"/>
                <a:gd name="T83" fmla="*/ 3 h 182"/>
                <a:gd name="T84" fmla="*/ 1 w 187"/>
                <a:gd name="T85" fmla="*/ 3 h 182"/>
                <a:gd name="T86" fmla="*/ 2 w 187"/>
                <a:gd name="T87" fmla="*/ 3 h 182"/>
                <a:gd name="T88" fmla="*/ 2 w 187"/>
                <a:gd name="T89" fmla="*/ 3 h 182"/>
                <a:gd name="T90" fmla="*/ 2 w 187"/>
                <a:gd name="T91" fmla="*/ 3 h 182"/>
                <a:gd name="T92" fmla="*/ 2 w 187"/>
                <a:gd name="T93" fmla="*/ 3 h 182"/>
                <a:gd name="T94" fmla="*/ 0 w 187"/>
                <a:gd name="T95" fmla="*/ 1 h 182"/>
                <a:gd name="T96" fmla="*/ 1 w 187"/>
                <a:gd name="T97" fmla="*/ 1 h 18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87"/>
                <a:gd name="T148" fmla="*/ 0 h 182"/>
                <a:gd name="T149" fmla="*/ 187 w 187"/>
                <a:gd name="T150" fmla="*/ 182 h 18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87" h="182">
                  <a:moveTo>
                    <a:pt x="4" y="82"/>
                  </a:moveTo>
                  <a:lnTo>
                    <a:pt x="8" y="87"/>
                  </a:lnTo>
                  <a:lnTo>
                    <a:pt x="10" y="89"/>
                  </a:lnTo>
                  <a:lnTo>
                    <a:pt x="13" y="91"/>
                  </a:lnTo>
                  <a:lnTo>
                    <a:pt x="15" y="92"/>
                  </a:lnTo>
                  <a:lnTo>
                    <a:pt x="17" y="93"/>
                  </a:lnTo>
                  <a:lnTo>
                    <a:pt x="19" y="93"/>
                  </a:lnTo>
                  <a:lnTo>
                    <a:pt x="23" y="93"/>
                  </a:lnTo>
                  <a:lnTo>
                    <a:pt x="25" y="92"/>
                  </a:lnTo>
                  <a:lnTo>
                    <a:pt x="28" y="91"/>
                  </a:lnTo>
                  <a:lnTo>
                    <a:pt x="31" y="89"/>
                  </a:lnTo>
                  <a:lnTo>
                    <a:pt x="107" y="31"/>
                  </a:lnTo>
                  <a:lnTo>
                    <a:pt x="110" y="29"/>
                  </a:lnTo>
                  <a:lnTo>
                    <a:pt x="113" y="27"/>
                  </a:lnTo>
                  <a:lnTo>
                    <a:pt x="115" y="24"/>
                  </a:lnTo>
                  <a:lnTo>
                    <a:pt x="116" y="22"/>
                  </a:lnTo>
                  <a:lnTo>
                    <a:pt x="117" y="19"/>
                  </a:lnTo>
                  <a:lnTo>
                    <a:pt x="117" y="17"/>
                  </a:lnTo>
                  <a:lnTo>
                    <a:pt x="116" y="14"/>
                  </a:lnTo>
                  <a:lnTo>
                    <a:pt x="115" y="12"/>
                  </a:lnTo>
                  <a:lnTo>
                    <a:pt x="114" y="9"/>
                  </a:lnTo>
                  <a:lnTo>
                    <a:pt x="112" y="5"/>
                  </a:lnTo>
                  <a:lnTo>
                    <a:pt x="117" y="0"/>
                  </a:lnTo>
                  <a:lnTo>
                    <a:pt x="187" y="96"/>
                  </a:lnTo>
                  <a:lnTo>
                    <a:pt x="164" y="128"/>
                  </a:lnTo>
                  <a:lnTo>
                    <a:pt x="158" y="124"/>
                  </a:lnTo>
                  <a:lnTo>
                    <a:pt x="160" y="119"/>
                  </a:lnTo>
                  <a:lnTo>
                    <a:pt x="161" y="112"/>
                  </a:lnTo>
                  <a:lnTo>
                    <a:pt x="162" y="106"/>
                  </a:lnTo>
                  <a:lnTo>
                    <a:pt x="162" y="98"/>
                  </a:lnTo>
                  <a:lnTo>
                    <a:pt x="162" y="92"/>
                  </a:lnTo>
                  <a:lnTo>
                    <a:pt x="161" y="85"/>
                  </a:lnTo>
                  <a:lnTo>
                    <a:pt x="159" y="79"/>
                  </a:lnTo>
                  <a:lnTo>
                    <a:pt x="157" y="74"/>
                  </a:lnTo>
                  <a:lnTo>
                    <a:pt x="155" y="68"/>
                  </a:lnTo>
                  <a:lnTo>
                    <a:pt x="151" y="63"/>
                  </a:lnTo>
                  <a:lnTo>
                    <a:pt x="148" y="58"/>
                  </a:lnTo>
                  <a:lnTo>
                    <a:pt x="145" y="55"/>
                  </a:lnTo>
                  <a:lnTo>
                    <a:pt x="143" y="53"/>
                  </a:lnTo>
                  <a:lnTo>
                    <a:pt x="141" y="52"/>
                  </a:lnTo>
                  <a:lnTo>
                    <a:pt x="139" y="52"/>
                  </a:lnTo>
                  <a:lnTo>
                    <a:pt x="135" y="52"/>
                  </a:lnTo>
                  <a:lnTo>
                    <a:pt x="133" y="53"/>
                  </a:lnTo>
                  <a:lnTo>
                    <a:pt x="131" y="55"/>
                  </a:lnTo>
                  <a:lnTo>
                    <a:pt x="128" y="57"/>
                  </a:lnTo>
                  <a:lnTo>
                    <a:pt x="125" y="59"/>
                  </a:lnTo>
                  <a:lnTo>
                    <a:pt x="93" y="83"/>
                  </a:lnTo>
                  <a:lnTo>
                    <a:pt x="96" y="85"/>
                  </a:lnTo>
                  <a:lnTo>
                    <a:pt x="100" y="90"/>
                  </a:lnTo>
                  <a:lnTo>
                    <a:pt x="103" y="94"/>
                  </a:lnTo>
                  <a:lnTo>
                    <a:pt x="106" y="97"/>
                  </a:lnTo>
                  <a:lnTo>
                    <a:pt x="109" y="99"/>
                  </a:lnTo>
                  <a:lnTo>
                    <a:pt x="113" y="101"/>
                  </a:lnTo>
                  <a:lnTo>
                    <a:pt x="116" y="102"/>
                  </a:lnTo>
                  <a:lnTo>
                    <a:pt x="120" y="102"/>
                  </a:lnTo>
                  <a:lnTo>
                    <a:pt x="125" y="102"/>
                  </a:lnTo>
                  <a:lnTo>
                    <a:pt x="130" y="101"/>
                  </a:lnTo>
                  <a:lnTo>
                    <a:pt x="135" y="98"/>
                  </a:lnTo>
                  <a:lnTo>
                    <a:pt x="141" y="107"/>
                  </a:lnTo>
                  <a:lnTo>
                    <a:pt x="93" y="141"/>
                  </a:lnTo>
                  <a:lnTo>
                    <a:pt x="89" y="132"/>
                  </a:lnTo>
                  <a:lnTo>
                    <a:pt x="92" y="128"/>
                  </a:lnTo>
                  <a:lnTo>
                    <a:pt x="95" y="124"/>
                  </a:lnTo>
                  <a:lnTo>
                    <a:pt x="96" y="120"/>
                  </a:lnTo>
                  <a:lnTo>
                    <a:pt x="97" y="116"/>
                  </a:lnTo>
                  <a:lnTo>
                    <a:pt x="97" y="112"/>
                  </a:lnTo>
                  <a:lnTo>
                    <a:pt x="97" y="108"/>
                  </a:lnTo>
                  <a:lnTo>
                    <a:pt x="96" y="104"/>
                  </a:lnTo>
                  <a:lnTo>
                    <a:pt x="94" y="99"/>
                  </a:lnTo>
                  <a:lnTo>
                    <a:pt x="92" y="95"/>
                  </a:lnTo>
                  <a:lnTo>
                    <a:pt x="89" y="91"/>
                  </a:lnTo>
                  <a:lnTo>
                    <a:pt x="86" y="89"/>
                  </a:lnTo>
                  <a:lnTo>
                    <a:pt x="52" y="111"/>
                  </a:lnTo>
                  <a:lnTo>
                    <a:pt x="50" y="114"/>
                  </a:lnTo>
                  <a:lnTo>
                    <a:pt x="48" y="116"/>
                  </a:lnTo>
                  <a:lnTo>
                    <a:pt x="45" y="118"/>
                  </a:lnTo>
                  <a:lnTo>
                    <a:pt x="43" y="120"/>
                  </a:lnTo>
                  <a:lnTo>
                    <a:pt x="43" y="122"/>
                  </a:lnTo>
                  <a:lnTo>
                    <a:pt x="42" y="124"/>
                  </a:lnTo>
                  <a:lnTo>
                    <a:pt x="42" y="127"/>
                  </a:lnTo>
                  <a:lnTo>
                    <a:pt x="43" y="130"/>
                  </a:lnTo>
                  <a:lnTo>
                    <a:pt x="44" y="132"/>
                  </a:lnTo>
                  <a:lnTo>
                    <a:pt x="47" y="135"/>
                  </a:lnTo>
                  <a:lnTo>
                    <a:pt x="51" y="141"/>
                  </a:lnTo>
                  <a:lnTo>
                    <a:pt x="56" y="146"/>
                  </a:lnTo>
                  <a:lnTo>
                    <a:pt x="62" y="150"/>
                  </a:lnTo>
                  <a:lnTo>
                    <a:pt x="68" y="155"/>
                  </a:lnTo>
                  <a:lnTo>
                    <a:pt x="74" y="158"/>
                  </a:lnTo>
                  <a:lnTo>
                    <a:pt x="81" y="161"/>
                  </a:lnTo>
                  <a:lnTo>
                    <a:pt x="88" y="163"/>
                  </a:lnTo>
                  <a:lnTo>
                    <a:pt x="94" y="164"/>
                  </a:lnTo>
                  <a:lnTo>
                    <a:pt x="102" y="166"/>
                  </a:lnTo>
                  <a:lnTo>
                    <a:pt x="109" y="167"/>
                  </a:lnTo>
                  <a:lnTo>
                    <a:pt x="109" y="171"/>
                  </a:lnTo>
                  <a:lnTo>
                    <a:pt x="70" y="182"/>
                  </a:lnTo>
                  <a:lnTo>
                    <a:pt x="0" y="89"/>
                  </a:lnTo>
                  <a:lnTo>
                    <a:pt x="5" y="83"/>
                  </a:lnTo>
                  <a:lnTo>
                    <a:pt x="4" y="82"/>
                  </a:lnTo>
                  <a:close/>
                </a:path>
              </a:pathLst>
            </a:custGeom>
            <a:solidFill>
              <a:srgbClr val="D9B1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46" name="Freeform 1222"/>
            <p:cNvSpPr>
              <a:spLocks/>
            </p:cNvSpPr>
            <p:nvPr/>
          </p:nvSpPr>
          <p:spPr bwMode="auto">
            <a:xfrm>
              <a:off x="4309" y="2896"/>
              <a:ext cx="87" cy="99"/>
            </a:xfrm>
            <a:custGeom>
              <a:avLst/>
              <a:gdLst>
                <a:gd name="T0" fmla="*/ 2 w 175"/>
                <a:gd name="T1" fmla="*/ 1 h 197"/>
                <a:gd name="T2" fmla="*/ 2 w 175"/>
                <a:gd name="T3" fmla="*/ 1 h 197"/>
                <a:gd name="T4" fmla="*/ 2 w 175"/>
                <a:gd name="T5" fmla="*/ 1 h 197"/>
                <a:gd name="T6" fmla="*/ 2 w 175"/>
                <a:gd name="T7" fmla="*/ 1 h 197"/>
                <a:gd name="T8" fmla="*/ 2 w 175"/>
                <a:gd name="T9" fmla="*/ 2 h 197"/>
                <a:gd name="T10" fmla="*/ 2 w 175"/>
                <a:gd name="T11" fmla="*/ 2 h 197"/>
                <a:gd name="T12" fmla="*/ 2 w 175"/>
                <a:gd name="T13" fmla="*/ 2 h 197"/>
                <a:gd name="T14" fmla="*/ 2 w 175"/>
                <a:gd name="T15" fmla="*/ 2 h 197"/>
                <a:gd name="T16" fmla="*/ 1 w 175"/>
                <a:gd name="T17" fmla="*/ 2 h 197"/>
                <a:gd name="T18" fmla="*/ 1 w 175"/>
                <a:gd name="T19" fmla="*/ 2 h 197"/>
                <a:gd name="T20" fmla="*/ 1 w 175"/>
                <a:gd name="T21" fmla="*/ 2 h 197"/>
                <a:gd name="T22" fmla="*/ 1 w 175"/>
                <a:gd name="T23" fmla="*/ 2 h 197"/>
                <a:gd name="T24" fmla="*/ 1 w 175"/>
                <a:gd name="T25" fmla="*/ 2 h 197"/>
                <a:gd name="T26" fmla="*/ 1 w 175"/>
                <a:gd name="T27" fmla="*/ 2 h 197"/>
                <a:gd name="T28" fmla="*/ 0 w 175"/>
                <a:gd name="T29" fmla="*/ 3 h 197"/>
                <a:gd name="T30" fmla="*/ 0 w 175"/>
                <a:gd name="T31" fmla="*/ 3 h 197"/>
                <a:gd name="T32" fmla="*/ 0 w 175"/>
                <a:gd name="T33" fmla="*/ 3 h 197"/>
                <a:gd name="T34" fmla="*/ 0 w 175"/>
                <a:gd name="T35" fmla="*/ 3 h 197"/>
                <a:gd name="T36" fmla="*/ 1 w 175"/>
                <a:gd name="T37" fmla="*/ 4 h 197"/>
                <a:gd name="T38" fmla="*/ 1 w 175"/>
                <a:gd name="T39" fmla="*/ 3 h 197"/>
                <a:gd name="T40" fmla="*/ 1 w 175"/>
                <a:gd name="T41" fmla="*/ 3 h 197"/>
                <a:gd name="T42" fmla="*/ 1 w 175"/>
                <a:gd name="T43" fmla="*/ 3 h 197"/>
                <a:gd name="T44" fmla="*/ 1 w 175"/>
                <a:gd name="T45" fmla="*/ 3 h 197"/>
                <a:gd name="T46" fmla="*/ 1 w 175"/>
                <a:gd name="T47" fmla="*/ 3 h 197"/>
                <a:gd name="T48" fmla="*/ 1 w 175"/>
                <a:gd name="T49" fmla="*/ 2 h 197"/>
                <a:gd name="T50" fmla="*/ 1 w 175"/>
                <a:gd name="T51" fmla="*/ 2 h 197"/>
                <a:gd name="T52" fmla="*/ 1 w 175"/>
                <a:gd name="T53" fmla="*/ 3 h 197"/>
                <a:gd name="T54" fmla="*/ 2 w 175"/>
                <a:gd name="T55" fmla="*/ 3 h 197"/>
                <a:gd name="T56" fmla="*/ 2 w 175"/>
                <a:gd name="T57" fmla="*/ 3 h 197"/>
                <a:gd name="T58" fmla="*/ 2 w 175"/>
                <a:gd name="T59" fmla="*/ 2 h 197"/>
                <a:gd name="T60" fmla="*/ 2 w 175"/>
                <a:gd name="T61" fmla="*/ 2 h 197"/>
                <a:gd name="T62" fmla="*/ 2 w 175"/>
                <a:gd name="T63" fmla="*/ 2 h 197"/>
                <a:gd name="T64" fmla="*/ 2 w 175"/>
                <a:gd name="T65" fmla="*/ 0 h 197"/>
                <a:gd name="T66" fmla="*/ 1 w 175"/>
                <a:gd name="T67" fmla="*/ 1 h 197"/>
                <a:gd name="T68" fmla="*/ 1 w 175"/>
                <a:gd name="T69" fmla="*/ 1 h 197"/>
                <a:gd name="T70" fmla="*/ 1 w 175"/>
                <a:gd name="T71" fmla="*/ 1 h 197"/>
                <a:gd name="T72" fmla="*/ 0 w 175"/>
                <a:gd name="T73" fmla="*/ 2 h 197"/>
                <a:gd name="T74" fmla="*/ 0 w 175"/>
                <a:gd name="T75" fmla="*/ 2 h 197"/>
                <a:gd name="T76" fmla="*/ 0 w 175"/>
                <a:gd name="T77" fmla="*/ 2 h 197"/>
                <a:gd name="T78" fmla="*/ 0 w 175"/>
                <a:gd name="T79" fmla="*/ 2 h 197"/>
                <a:gd name="T80" fmla="*/ 0 w 175"/>
                <a:gd name="T81" fmla="*/ 3 h 197"/>
                <a:gd name="T82" fmla="*/ 0 w 175"/>
                <a:gd name="T83" fmla="*/ 2 h 197"/>
                <a:gd name="T84" fmla="*/ 0 w 175"/>
                <a:gd name="T85" fmla="*/ 2 h 197"/>
                <a:gd name="T86" fmla="*/ 0 w 175"/>
                <a:gd name="T87" fmla="*/ 2 h 197"/>
                <a:gd name="T88" fmla="*/ 1 w 175"/>
                <a:gd name="T89" fmla="*/ 2 h 197"/>
                <a:gd name="T90" fmla="*/ 1 w 175"/>
                <a:gd name="T91" fmla="*/ 2 h 19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75"/>
                <a:gd name="T139" fmla="*/ 0 h 197"/>
                <a:gd name="T140" fmla="*/ 175 w 175"/>
                <a:gd name="T141" fmla="*/ 197 h 19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75" h="197">
                  <a:moveTo>
                    <a:pt x="93" y="77"/>
                  </a:moveTo>
                  <a:lnTo>
                    <a:pt x="131" y="56"/>
                  </a:lnTo>
                  <a:lnTo>
                    <a:pt x="133" y="55"/>
                  </a:lnTo>
                  <a:lnTo>
                    <a:pt x="137" y="54"/>
                  </a:lnTo>
                  <a:lnTo>
                    <a:pt x="139" y="53"/>
                  </a:lnTo>
                  <a:lnTo>
                    <a:pt x="141" y="53"/>
                  </a:lnTo>
                  <a:lnTo>
                    <a:pt x="143" y="53"/>
                  </a:lnTo>
                  <a:lnTo>
                    <a:pt x="144" y="53"/>
                  </a:lnTo>
                  <a:lnTo>
                    <a:pt x="146" y="54"/>
                  </a:lnTo>
                  <a:lnTo>
                    <a:pt x="149" y="56"/>
                  </a:lnTo>
                  <a:lnTo>
                    <a:pt x="150" y="58"/>
                  </a:lnTo>
                  <a:lnTo>
                    <a:pt x="152" y="61"/>
                  </a:lnTo>
                  <a:lnTo>
                    <a:pt x="154" y="67"/>
                  </a:lnTo>
                  <a:lnTo>
                    <a:pt x="156" y="72"/>
                  </a:lnTo>
                  <a:lnTo>
                    <a:pt x="157" y="77"/>
                  </a:lnTo>
                  <a:lnTo>
                    <a:pt x="158" y="81"/>
                  </a:lnTo>
                  <a:lnTo>
                    <a:pt x="157" y="85"/>
                  </a:lnTo>
                  <a:lnTo>
                    <a:pt x="156" y="90"/>
                  </a:lnTo>
                  <a:lnTo>
                    <a:pt x="155" y="93"/>
                  </a:lnTo>
                  <a:lnTo>
                    <a:pt x="152" y="97"/>
                  </a:lnTo>
                  <a:lnTo>
                    <a:pt x="149" y="100"/>
                  </a:lnTo>
                  <a:lnTo>
                    <a:pt x="143" y="104"/>
                  </a:lnTo>
                  <a:lnTo>
                    <a:pt x="138" y="106"/>
                  </a:lnTo>
                  <a:lnTo>
                    <a:pt x="132" y="107"/>
                  </a:lnTo>
                  <a:lnTo>
                    <a:pt x="128" y="108"/>
                  </a:lnTo>
                  <a:lnTo>
                    <a:pt x="123" y="107"/>
                  </a:lnTo>
                  <a:lnTo>
                    <a:pt x="118" y="106"/>
                  </a:lnTo>
                  <a:lnTo>
                    <a:pt x="113" y="103"/>
                  </a:lnTo>
                  <a:lnTo>
                    <a:pt x="108" y="99"/>
                  </a:lnTo>
                  <a:lnTo>
                    <a:pt x="104" y="94"/>
                  </a:lnTo>
                  <a:lnTo>
                    <a:pt x="99" y="87"/>
                  </a:lnTo>
                  <a:lnTo>
                    <a:pt x="94" y="80"/>
                  </a:lnTo>
                  <a:lnTo>
                    <a:pt x="94" y="78"/>
                  </a:lnTo>
                  <a:lnTo>
                    <a:pt x="87" y="80"/>
                  </a:lnTo>
                  <a:lnTo>
                    <a:pt x="87" y="82"/>
                  </a:lnTo>
                  <a:lnTo>
                    <a:pt x="88" y="85"/>
                  </a:lnTo>
                  <a:lnTo>
                    <a:pt x="88" y="87"/>
                  </a:lnTo>
                  <a:lnTo>
                    <a:pt x="88" y="91"/>
                  </a:lnTo>
                  <a:lnTo>
                    <a:pt x="88" y="94"/>
                  </a:lnTo>
                  <a:lnTo>
                    <a:pt x="87" y="97"/>
                  </a:lnTo>
                  <a:lnTo>
                    <a:pt x="85" y="101"/>
                  </a:lnTo>
                  <a:lnTo>
                    <a:pt x="81" y="107"/>
                  </a:lnTo>
                  <a:lnTo>
                    <a:pt x="78" y="112"/>
                  </a:lnTo>
                  <a:lnTo>
                    <a:pt x="74" y="119"/>
                  </a:lnTo>
                  <a:lnTo>
                    <a:pt x="58" y="139"/>
                  </a:lnTo>
                  <a:lnTo>
                    <a:pt x="56" y="142"/>
                  </a:lnTo>
                  <a:lnTo>
                    <a:pt x="55" y="143"/>
                  </a:lnTo>
                  <a:lnTo>
                    <a:pt x="54" y="145"/>
                  </a:lnTo>
                  <a:lnTo>
                    <a:pt x="53" y="146"/>
                  </a:lnTo>
                  <a:lnTo>
                    <a:pt x="52" y="147"/>
                  </a:lnTo>
                  <a:lnTo>
                    <a:pt x="51" y="149"/>
                  </a:lnTo>
                  <a:lnTo>
                    <a:pt x="50" y="150"/>
                  </a:lnTo>
                  <a:lnTo>
                    <a:pt x="49" y="152"/>
                  </a:lnTo>
                  <a:lnTo>
                    <a:pt x="48" y="153"/>
                  </a:lnTo>
                  <a:lnTo>
                    <a:pt x="48" y="156"/>
                  </a:lnTo>
                  <a:lnTo>
                    <a:pt x="68" y="197"/>
                  </a:lnTo>
                  <a:lnTo>
                    <a:pt x="76" y="195"/>
                  </a:lnTo>
                  <a:lnTo>
                    <a:pt x="74" y="190"/>
                  </a:lnTo>
                  <a:lnTo>
                    <a:pt x="73" y="186"/>
                  </a:lnTo>
                  <a:lnTo>
                    <a:pt x="73" y="182"/>
                  </a:lnTo>
                  <a:lnTo>
                    <a:pt x="73" y="178"/>
                  </a:lnTo>
                  <a:lnTo>
                    <a:pt x="74" y="174"/>
                  </a:lnTo>
                  <a:lnTo>
                    <a:pt x="76" y="170"/>
                  </a:lnTo>
                  <a:lnTo>
                    <a:pt x="77" y="166"/>
                  </a:lnTo>
                  <a:lnTo>
                    <a:pt x="79" y="163"/>
                  </a:lnTo>
                  <a:lnTo>
                    <a:pt x="81" y="159"/>
                  </a:lnTo>
                  <a:lnTo>
                    <a:pt x="84" y="156"/>
                  </a:lnTo>
                  <a:lnTo>
                    <a:pt x="100" y="137"/>
                  </a:lnTo>
                  <a:lnTo>
                    <a:pt x="101" y="135"/>
                  </a:lnTo>
                  <a:lnTo>
                    <a:pt x="102" y="133"/>
                  </a:lnTo>
                  <a:lnTo>
                    <a:pt x="102" y="131"/>
                  </a:lnTo>
                  <a:lnTo>
                    <a:pt x="103" y="129"/>
                  </a:lnTo>
                  <a:lnTo>
                    <a:pt x="104" y="126"/>
                  </a:lnTo>
                  <a:lnTo>
                    <a:pt x="105" y="125"/>
                  </a:lnTo>
                  <a:lnTo>
                    <a:pt x="106" y="123"/>
                  </a:lnTo>
                  <a:lnTo>
                    <a:pt x="106" y="121"/>
                  </a:lnTo>
                  <a:lnTo>
                    <a:pt x="107" y="119"/>
                  </a:lnTo>
                  <a:lnTo>
                    <a:pt x="107" y="117"/>
                  </a:lnTo>
                  <a:lnTo>
                    <a:pt x="112" y="121"/>
                  </a:lnTo>
                  <a:lnTo>
                    <a:pt x="115" y="125"/>
                  </a:lnTo>
                  <a:lnTo>
                    <a:pt x="120" y="129"/>
                  </a:lnTo>
                  <a:lnTo>
                    <a:pt x="125" y="132"/>
                  </a:lnTo>
                  <a:lnTo>
                    <a:pt x="130" y="135"/>
                  </a:lnTo>
                  <a:lnTo>
                    <a:pt x="134" y="136"/>
                  </a:lnTo>
                  <a:lnTo>
                    <a:pt x="140" y="137"/>
                  </a:lnTo>
                  <a:lnTo>
                    <a:pt x="145" y="137"/>
                  </a:lnTo>
                  <a:lnTo>
                    <a:pt x="151" y="136"/>
                  </a:lnTo>
                  <a:lnTo>
                    <a:pt x="157" y="134"/>
                  </a:lnTo>
                  <a:lnTo>
                    <a:pt x="162" y="131"/>
                  </a:lnTo>
                  <a:lnTo>
                    <a:pt x="166" y="126"/>
                  </a:lnTo>
                  <a:lnTo>
                    <a:pt x="170" y="122"/>
                  </a:lnTo>
                  <a:lnTo>
                    <a:pt x="172" y="117"/>
                  </a:lnTo>
                  <a:lnTo>
                    <a:pt x="175" y="110"/>
                  </a:lnTo>
                  <a:lnTo>
                    <a:pt x="175" y="104"/>
                  </a:lnTo>
                  <a:lnTo>
                    <a:pt x="175" y="97"/>
                  </a:lnTo>
                  <a:lnTo>
                    <a:pt x="173" y="90"/>
                  </a:lnTo>
                  <a:lnTo>
                    <a:pt x="170" y="82"/>
                  </a:lnTo>
                  <a:lnTo>
                    <a:pt x="167" y="74"/>
                  </a:lnTo>
                  <a:lnTo>
                    <a:pt x="128" y="0"/>
                  </a:lnTo>
                  <a:lnTo>
                    <a:pt x="123" y="2"/>
                  </a:lnTo>
                  <a:lnTo>
                    <a:pt x="125" y="6"/>
                  </a:lnTo>
                  <a:lnTo>
                    <a:pt x="126" y="9"/>
                  </a:lnTo>
                  <a:lnTo>
                    <a:pt x="126" y="13"/>
                  </a:lnTo>
                  <a:lnTo>
                    <a:pt x="126" y="15"/>
                  </a:lnTo>
                  <a:lnTo>
                    <a:pt x="126" y="18"/>
                  </a:lnTo>
                  <a:lnTo>
                    <a:pt x="125" y="20"/>
                  </a:lnTo>
                  <a:lnTo>
                    <a:pt x="124" y="22"/>
                  </a:lnTo>
                  <a:lnTo>
                    <a:pt x="121" y="25"/>
                  </a:lnTo>
                  <a:lnTo>
                    <a:pt x="118" y="26"/>
                  </a:lnTo>
                  <a:lnTo>
                    <a:pt x="115" y="28"/>
                  </a:lnTo>
                  <a:lnTo>
                    <a:pt x="32" y="72"/>
                  </a:lnTo>
                  <a:lnTo>
                    <a:pt x="28" y="74"/>
                  </a:lnTo>
                  <a:lnTo>
                    <a:pt x="25" y="75"/>
                  </a:lnTo>
                  <a:lnTo>
                    <a:pt x="22" y="75"/>
                  </a:lnTo>
                  <a:lnTo>
                    <a:pt x="20" y="75"/>
                  </a:lnTo>
                  <a:lnTo>
                    <a:pt x="16" y="75"/>
                  </a:lnTo>
                  <a:lnTo>
                    <a:pt x="14" y="74"/>
                  </a:lnTo>
                  <a:lnTo>
                    <a:pt x="12" y="72"/>
                  </a:lnTo>
                  <a:lnTo>
                    <a:pt x="10" y="70"/>
                  </a:lnTo>
                  <a:lnTo>
                    <a:pt x="8" y="68"/>
                  </a:lnTo>
                  <a:lnTo>
                    <a:pt x="6" y="65"/>
                  </a:lnTo>
                  <a:lnTo>
                    <a:pt x="0" y="67"/>
                  </a:lnTo>
                  <a:lnTo>
                    <a:pt x="35" y="130"/>
                  </a:lnTo>
                  <a:lnTo>
                    <a:pt x="39" y="126"/>
                  </a:lnTo>
                  <a:lnTo>
                    <a:pt x="38" y="123"/>
                  </a:lnTo>
                  <a:lnTo>
                    <a:pt x="36" y="120"/>
                  </a:lnTo>
                  <a:lnTo>
                    <a:pt x="36" y="117"/>
                  </a:lnTo>
                  <a:lnTo>
                    <a:pt x="36" y="114"/>
                  </a:lnTo>
                  <a:lnTo>
                    <a:pt x="36" y="111"/>
                  </a:lnTo>
                  <a:lnTo>
                    <a:pt x="37" y="109"/>
                  </a:lnTo>
                  <a:lnTo>
                    <a:pt x="38" y="107"/>
                  </a:lnTo>
                  <a:lnTo>
                    <a:pt x="41" y="105"/>
                  </a:lnTo>
                  <a:lnTo>
                    <a:pt x="43" y="103"/>
                  </a:lnTo>
                  <a:lnTo>
                    <a:pt x="48" y="100"/>
                  </a:lnTo>
                  <a:lnTo>
                    <a:pt x="87" y="80"/>
                  </a:lnTo>
                  <a:lnTo>
                    <a:pt x="94" y="78"/>
                  </a:lnTo>
                  <a:lnTo>
                    <a:pt x="93" y="77"/>
                  </a:lnTo>
                  <a:close/>
                </a:path>
              </a:pathLst>
            </a:custGeom>
            <a:solidFill>
              <a:srgbClr val="D9B1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47" name="Freeform 1223"/>
            <p:cNvSpPr>
              <a:spLocks/>
            </p:cNvSpPr>
            <p:nvPr/>
          </p:nvSpPr>
          <p:spPr bwMode="auto">
            <a:xfrm>
              <a:off x="4349" y="2978"/>
              <a:ext cx="81" cy="72"/>
            </a:xfrm>
            <a:custGeom>
              <a:avLst/>
              <a:gdLst>
                <a:gd name="T0" fmla="*/ 1 w 164"/>
                <a:gd name="T1" fmla="*/ 1 h 144"/>
                <a:gd name="T2" fmla="*/ 2 w 164"/>
                <a:gd name="T3" fmla="*/ 1 h 144"/>
                <a:gd name="T4" fmla="*/ 2 w 164"/>
                <a:gd name="T5" fmla="*/ 1 h 144"/>
                <a:gd name="T6" fmla="*/ 2 w 164"/>
                <a:gd name="T7" fmla="*/ 1 h 144"/>
                <a:gd name="T8" fmla="*/ 2 w 164"/>
                <a:gd name="T9" fmla="*/ 1 h 144"/>
                <a:gd name="T10" fmla="*/ 1 w 164"/>
                <a:gd name="T11" fmla="*/ 1 h 144"/>
                <a:gd name="T12" fmla="*/ 1 w 164"/>
                <a:gd name="T13" fmla="*/ 1 h 144"/>
                <a:gd name="T14" fmla="*/ 0 w 164"/>
                <a:gd name="T15" fmla="*/ 1 h 144"/>
                <a:gd name="T16" fmla="*/ 0 w 164"/>
                <a:gd name="T17" fmla="*/ 1 h 144"/>
                <a:gd name="T18" fmla="*/ 0 w 164"/>
                <a:gd name="T19" fmla="*/ 1 h 144"/>
                <a:gd name="T20" fmla="*/ 0 w 164"/>
                <a:gd name="T21" fmla="*/ 1 h 144"/>
                <a:gd name="T22" fmla="*/ 0 w 164"/>
                <a:gd name="T23" fmla="*/ 1 h 144"/>
                <a:gd name="T24" fmla="*/ 0 w 164"/>
                <a:gd name="T25" fmla="*/ 1 h 144"/>
                <a:gd name="T26" fmla="*/ 0 w 164"/>
                <a:gd name="T27" fmla="*/ 1 h 144"/>
                <a:gd name="T28" fmla="*/ 0 w 164"/>
                <a:gd name="T29" fmla="*/ 1 h 144"/>
                <a:gd name="T30" fmla="*/ 1 w 164"/>
                <a:gd name="T31" fmla="*/ 1 h 144"/>
                <a:gd name="T32" fmla="*/ 1 w 164"/>
                <a:gd name="T33" fmla="*/ 1 h 144"/>
                <a:gd name="T34" fmla="*/ 1 w 164"/>
                <a:gd name="T35" fmla="*/ 2 h 144"/>
                <a:gd name="T36" fmla="*/ 1 w 164"/>
                <a:gd name="T37" fmla="*/ 2 h 144"/>
                <a:gd name="T38" fmla="*/ 1 w 164"/>
                <a:gd name="T39" fmla="*/ 2 h 144"/>
                <a:gd name="T40" fmla="*/ 1 w 164"/>
                <a:gd name="T41" fmla="*/ 2 h 144"/>
                <a:gd name="T42" fmla="*/ 0 w 164"/>
                <a:gd name="T43" fmla="*/ 2 h 144"/>
                <a:gd name="T44" fmla="*/ 0 w 164"/>
                <a:gd name="T45" fmla="*/ 2 h 144"/>
                <a:gd name="T46" fmla="*/ 0 w 164"/>
                <a:gd name="T47" fmla="*/ 2 h 144"/>
                <a:gd name="T48" fmla="*/ 0 w 164"/>
                <a:gd name="T49" fmla="*/ 1 h 144"/>
                <a:gd name="T50" fmla="*/ 0 w 164"/>
                <a:gd name="T51" fmla="*/ 1 h 144"/>
                <a:gd name="T52" fmla="*/ 0 w 164"/>
                <a:gd name="T53" fmla="*/ 1 h 144"/>
                <a:gd name="T54" fmla="*/ 0 w 164"/>
                <a:gd name="T55" fmla="*/ 1 h 144"/>
                <a:gd name="T56" fmla="*/ 0 w 164"/>
                <a:gd name="T57" fmla="*/ 1 h 144"/>
                <a:gd name="T58" fmla="*/ 0 w 164"/>
                <a:gd name="T59" fmla="*/ 1 h 144"/>
                <a:gd name="T60" fmla="*/ 0 w 164"/>
                <a:gd name="T61" fmla="*/ 1 h 144"/>
                <a:gd name="T62" fmla="*/ 0 w 164"/>
                <a:gd name="T63" fmla="*/ 1 h 144"/>
                <a:gd name="T64" fmla="*/ 1 w 164"/>
                <a:gd name="T65" fmla="*/ 0 h 144"/>
                <a:gd name="T66" fmla="*/ 1 w 164"/>
                <a:gd name="T67" fmla="*/ 1 h 144"/>
                <a:gd name="T68" fmla="*/ 2 w 164"/>
                <a:gd name="T69" fmla="*/ 1 h 144"/>
                <a:gd name="T70" fmla="*/ 2 w 164"/>
                <a:gd name="T71" fmla="*/ 1 h 144"/>
                <a:gd name="T72" fmla="*/ 2 w 164"/>
                <a:gd name="T73" fmla="*/ 1 h 144"/>
                <a:gd name="T74" fmla="*/ 2 w 164"/>
                <a:gd name="T75" fmla="*/ 1 h 144"/>
                <a:gd name="T76" fmla="*/ 2 w 164"/>
                <a:gd name="T77" fmla="*/ 1 h 144"/>
                <a:gd name="T78" fmla="*/ 2 w 164"/>
                <a:gd name="T79" fmla="*/ 1 h 144"/>
                <a:gd name="T80" fmla="*/ 2 w 164"/>
                <a:gd name="T81" fmla="*/ 1 h 144"/>
                <a:gd name="T82" fmla="*/ 2 w 164"/>
                <a:gd name="T83" fmla="*/ 1 h 144"/>
                <a:gd name="T84" fmla="*/ 2 w 164"/>
                <a:gd name="T85" fmla="*/ 1 h 144"/>
                <a:gd name="T86" fmla="*/ 2 w 164"/>
                <a:gd name="T87" fmla="*/ 1 h 144"/>
                <a:gd name="T88" fmla="*/ 2 w 164"/>
                <a:gd name="T89" fmla="*/ 1 h 144"/>
                <a:gd name="T90" fmla="*/ 1 w 164"/>
                <a:gd name="T91" fmla="*/ 1 h 14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64"/>
                <a:gd name="T139" fmla="*/ 0 h 144"/>
                <a:gd name="T140" fmla="*/ 164 w 164"/>
                <a:gd name="T141" fmla="*/ 144 h 14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64" h="144">
                  <a:moveTo>
                    <a:pt x="127" y="113"/>
                  </a:moveTo>
                  <a:lnTo>
                    <a:pt x="122" y="107"/>
                  </a:lnTo>
                  <a:lnTo>
                    <a:pt x="127" y="101"/>
                  </a:lnTo>
                  <a:lnTo>
                    <a:pt x="131" y="93"/>
                  </a:lnTo>
                  <a:lnTo>
                    <a:pt x="135" y="88"/>
                  </a:lnTo>
                  <a:lnTo>
                    <a:pt x="138" y="81"/>
                  </a:lnTo>
                  <a:lnTo>
                    <a:pt x="141" y="76"/>
                  </a:lnTo>
                  <a:lnTo>
                    <a:pt x="142" y="71"/>
                  </a:lnTo>
                  <a:lnTo>
                    <a:pt x="143" y="65"/>
                  </a:lnTo>
                  <a:lnTo>
                    <a:pt x="144" y="61"/>
                  </a:lnTo>
                  <a:lnTo>
                    <a:pt x="143" y="55"/>
                  </a:lnTo>
                  <a:lnTo>
                    <a:pt x="143" y="51"/>
                  </a:lnTo>
                  <a:lnTo>
                    <a:pt x="140" y="46"/>
                  </a:lnTo>
                  <a:lnTo>
                    <a:pt x="137" y="40"/>
                  </a:lnTo>
                  <a:lnTo>
                    <a:pt x="131" y="36"/>
                  </a:lnTo>
                  <a:lnTo>
                    <a:pt x="126" y="33"/>
                  </a:lnTo>
                  <a:lnTo>
                    <a:pt x="118" y="30"/>
                  </a:lnTo>
                  <a:lnTo>
                    <a:pt x="111" y="28"/>
                  </a:lnTo>
                  <a:lnTo>
                    <a:pt x="101" y="28"/>
                  </a:lnTo>
                  <a:lnTo>
                    <a:pt x="90" y="29"/>
                  </a:lnTo>
                  <a:lnTo>
                    <a:pt x="78" y="32"/>
                  </a:lnTo>
                  <a:lnTo>
                    <a:pt x="64" y="35"/>
                  </a:lnTo>
                  <a:lnTo>
                    <a:pt x="51" y="40"/>
                  </a:lnTo>
                  <a:lnTo>
                    <a:pt x="40" y="46"/>
                  </a:lnTo>
                  <a:lnTo>
                    <a:pt x="32" y="51"/>
                  </a:lnTo>
                  <a:lnTo>
                    <a:pt x="24" y="56"/>
                  </a:lnTo>
                  <a:lnTo>
                    <a:pt x="19" y="62"/>
                  </a:lnTo>
                  <a:lnTo>
                    <a:pt x="14" y="68"/>
                  </a:lnTo>
                  <a:lnTo>
                    <a:pt x="12" y="74"/>
                  </a:lnTo>
                  <a:lnTo>
                    <a:pt x="11" y="80"/>
                  </a:lnTo>
                  <a:lnTo>
                    <a:pt x="11" y="86"/>
                  </a:lnTo>
                  <a:lnTo>
                    <a:pt x="13" y="92"/>
                  </a:lnTo>
                  <a:lnTo>
                    <a:pt x="15" y="98"/>
                  </a:lnTo>
                  <a:lnTo>
                    <a:pt x="18" y="102"/>
                  </a:lnTo>
                  <a:lnTo>
                    <a:pt x="21" y="105"/>
                  </a:lnTo>
                  <a:lnTo>
                    <a:pt x="25" y="107"/>
                  </a:lnTo>
                  <a:lnTo>
                    <a:pt x="29" y="108"/>
                  </a:lnTo>
                  <a:lnTo>
                    <a:pt x="34" y="109"/>
                  </a:lnTo>
                  <a:lnTo>
                    <a:pt x="38" y="109"/>
                  </a:lnTo>
                  <a:lnTo>
                    <a:pt x="44" y="108"/>
                  </a:lnTo>
                  <a:lnTo>
                    <a:pt x="49" y="106"/>
                  </a:lnTo>
                  <a:lnTo>
                    <a:pt x="54" y="105"/>
                  </a:lnTo>
                  <a:lnTo>
                    <a:pt x="58" y="104"/>
                  </a:lnTo>
                  <a:lnTo>
                    <a:pt x="61" y="102"/>
                  </a:lnTo>
                  <a:lnTo>
                    <a:pt x="63" y="101"/>
                  </a:lnTo>
                  <a:lnTo>
                    <a:pt x="65" y="99"/>
                  </a:lnTo>
                  <a:lnTo>
                    <a:pt x="66" y="96"/>
                  </a:lnTo>
                  <a:lnTo>
                    <a:pt x="66" y="94"/>
                  </a:lnTo>
                  <a:lnTo>
                    <a:pt x="66" y="92"/>
                  </a:lnTo>
                  <a:lnTo>
                    <a:pt x="66" y="89"/>
                  </a:lnTo>
                  <a:lnTo>
                    <a:pt x="65" y="86"/>
                  </a:lnTo>
                  <a:lnTo>
                    <a:pt x="64" y="81"/>
                  </a:lnTo>
                  <a:lnTo>
                    <a:pt x="73" y="79"/>
                  </a:lnTo>
                  <a:lnTo>
                    <a:pt x="93" y="141"/>
                  </a:lnTo>
                  <a:lnTo>
                    <a:pt x="86" y="144"/>
                  </a:lnTo>
                  <a:lnTo>
                    <a:pt x="84" y="140"/>
                  </a:lnTo>
                  <a:lnTo>
                    <a:pt x="81" y="137"/>
                  </a:lnTo>
                  <a:lnTo>
                    <a:pt x="79" y="134"/>
                  </a:lnTo>
                  <a:lnTo>
                    <a:pt x="78" y="133"/>
                  </a:lnTo>
                  <a:lnTo>
                    <a:pt x="76" y="132"/>
                  </a:lnTo>
                  <a:lnTo>
                    <a:pt x="73" y="131"/>
                  </a:lnTo>
                  <a:lnTo>
                    <a:pt x="71" y="131"/>
                  </a:lnTo>
                  <a:lnTo>
                    <a:pt x="67" y="131"/>
                  </a:lnTo>
                  <a:lnTo>
                    <a:pt x="64" y="132"/>
                  </a:lnTo>
                  <a:lnTo>
                    <a:pt x="60" y="133"/>
                  </a:lnTo>
                  <a:lnTo>
                    <a:pt x="34" y="144"/>
                  </a:lnTo>
                  <a:lnTo>
                    <a:pt x="32" y="141"/>
                  </a:lnTo>
                  <a:lnTo>
                    <a:pt x="31" y="138"/>
                  </a:lnTo>
                  <a:lnTo>
                    <a:pt x="29" y="134"/>
                  </a:lnTo>
                  <a:lnTo>
                    <a:pt x="28" y="132"/>
                  </a:lnTo>
                  <a:lnTo>
                    <a:pt x="27" y="130"/>
                  </a:lnTo>
                  <a:lnTo>
                    <a:pt x="26" y="128"/>
                  </a:lnTo>
                  <a:lnTo>
                    <a:pt x="25" y="127"/>
                  </a:lnTo>
                  <a:lnTo>
                    <a:pt x="24" y="124"/>
                  </a:lnTo>
                  <a:lnTo>
                    <a:pt x="22" y="121"/>
                  </a:lnTo>
                  <a:lnTo>
                    <a:pt x="21" y="118"/>
                  </a:lnTo>
                  <a:lnTo>
                    <a:pt x="19" y="116"/>
                  </a:lnTo>
                  <a:lnTo>
                    <a:pt x="16" y="114"/>
                  </a:lnTo>
                  <a:lnTo>
                    <a:pt x="14" y="112"/>
                  </a:lnTo>
                  <a:lnTo>
                    <a:pt x="12" y="108"/>
                  </a:lnTo>
                  <a:lnTo>
                    <a:pt x="11" y="106"/>
                  </a:lnTo>
                  <a:lnTo>
                    <a:pt x="10" y="104"/>
                  </a:lnTo>
                  <a:lnTo>
                    <a:pt x="8" y="101"/>
                  </a:lnTo>
                  <a:lnTo>
                    <a:pt x="7" y="99"/>
                  </a:lnTo>
                  <a:lnTo>
                    <a:pt x="6" y="95"/>
                  </a:lnTo>
                  <a:lnTo>
                    <a:pt x="5" y="92"/>
                  </a:lnTo>
                  <a:lnTo>
                    <a:pt x="1" y="80"/>
                  </a:lnTo>
                  <a:lnTo>
                    <a:pt x="0" y="69"/>
                  </a:lnTo>
                  <a:lnTo>
                    <a:pt x="0" y="59"/>
                  </a:lnTo>
                  <a:lnTo>
                    <a:pt x="2" y="49"/>
                  </a:lnTo>
                  <a:lnTo>
                    <a:pt x="7" y="39"/>
                  </a:lnTo>
                  <a:lnTo>
                    <a:pt x="12" y="30"/>
                  </a:lnTo>
                  <a:lnTo>
                    <a:pt x="19" y="22"/>
                  </a:lnTo>
                  <a:lnTo>
                    <a:pt x="27" y="15"/>
                  </a:lnTo>
                  <a:lnTo>
                    <a:pt x="38" y="9"/>
                  </a:lnTo>
                  <a:lnTo>
                    <a:pt x="49" y="3"/>
                  </a:lnTo>
                  <a:lnTo>
                    <a:pt x="61" y="1"/>
                  </a:lnTo>
                  <a:lnTo>
                    <a:pt x="73" y="0"/>
                  </a:lnTo>
                  <a:lnTo>
                    <a:pt x="85" y="0"/>
                  </a:lnTo>
                  <a:lnTo>
                    <a:pt x="97" y="1"/>
                  </a:lnTo>
                  <a:lnTo>
                    <a:pt x="107" y="6"/>
                  </a:lnTo>
                  <a:lnTo>
                    <a:pt x="118" y="10"/>
                  </a:lnTo>
                  <a:lnTo>
                    <a:pt x="128" y="16"/>
                  </a:lnTo>
                  <a:lnTo>
                    <a:pt x="136" y="25"/>
                  </a:lnTo>
                  <a:lnTo>
                    <a:pt x="143" y="34"/>
                  </a:lnTo>
                  <a:lnTo>
                    <a:pt x="148" y="46"/>
                  </a:lnTo>
                  <a:lnTo>
                    <a:pt x="149" y="47"/>
                  </a:lnTo>
                  <a:lnTo>
                    <a:pt x="149" y="49"/>
                  </a:lnTo>
                  <a:lnTo>
                    <a:pt x="150" y="51"/>
                  </a:lnTo>
                  <a:lnTo>
                    <a:pt x="150" y="52"/>
                  </a:lnTo>
                  <a:lnTo>
                    <a:pt x="150" y="54"/>
                  </a:lnTo>
                  <a:lnTo>
                    <a:pt x="151" y="55"/>
                  </a:lnTo>
                  <a:lnTo>
                    <a:pt x="151" y="56"/>
                  </a:lnTo>
                  <a:lnTo>
                    <a:pt x="151" y="59"/>
                  </a:lnTo>
                  <a:lnTo>
                    <a:pt x="151" y="60"/>
                  </a:lnTo>
                  <a:lnTo>
                    <a:pt x="151" y="61"/>
                  </a:lnTo>
                  <a:lnTo>
                    <a:pt x="151" y="63"/>
                  </a:lnTo>
                  <a:lnTo>
                    <a:pt x="151" y="64"/>
                  </a:lnTo>
                  <a:lnTo>
                    <a:pt x="151" y="65"/>
                  </a:lnTo>
                  <a:lnTo>
                    <a:pt x="151" y="67"/>
                  </a:lnTo>
                  <a:lnTo>
                    <a:pt x="151" y="68"/>
                  </a:lnTo>
                  <a:lnTo>
                    <a:pt x="151" y="69"/>
                  </a:lnTo>
                  <a:lnTo>
                    <a:pt x="152" y="71"/>
                  </a:lnTo>
                  <a:lnTo>
                    <a:pt x="152" y="72"/>
                  </a:lnTo>
                  <a:lnTo>
                    <a:pt x="153" y="73"/>
                  </a:lnTo>
                  <a:lnTo>
                    <a:pt x="153" y="74"/>
                  </a:lnTo>
                  <a:lnTo>
                    <a:pt x="153" y="75"/>
                  </a:lnTo>
                  <a:lnTo>
                    <a:pt x="154" y="77"/>
                  </a:lnTo>
                  <a:lnTo>
                    <a:pt x="155" y="78"/>
                  </a:lnTo>
                  <a:lnTo>
                    <a:pt x="155" y="80"/>
                  </a:lnTo>
                  <a:lnTo>
                    <a:pt x="156" y="81"/>
                  </a:lnTo>
                  <a:lnTo>
                    <a:pt x="158" y="82"/>
                  </a:lnTo>
                  <a:lnTo>
                    <a:pt x="159" y="84"/>
                  </a:lnTo>
                  <a:lnTo>
                    <a:pt x="161" y="85"/>
                  </a:lnTo>
                  <a:lnTo>
                    <a:pt x="162" y="86"/>
                  </a:lnTo>
                  <a:lnTo>
                    <a:pt x="164" y="87"/>
                  </a:lnTo>
                  <a:lnTo>
                    <a:pt x="127" y="113"/>
                  </a:lnTo>
                  <a:close/>
                </a:path>
              </a:pathLst>
            </a:custGeom>
            <a:solidFill>
              <a:srgbClr val="D9B1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48" name="Freeform 1224"/>
            <p:cNvSpPr>
              <a:spLocks/>
            </p:cNvSpPr>
            <p:nvPr/>
          </p:nvSpPr>
          <p:spPr bwMode="auto">
            <a:xfrm>
              <a:off x="4365" y="3034"/>
              <a:ext cx="81" cy="74"/>
            </a:xfrm>
            <a:custGeom>
              <a:avLst/>
              <a:gdLst>
                <a:gd name="T0" fmla="*/ 3 w 160"/>
                <a:gd name="T1" fmla="*/ 1 h 148"/>
                <a:gd name="T2" fmla="*/ 3 w 160"/>
                <a:gd name="T3" fmla="*/ 1 h 148"/>
                <a:gd name="T4" fmla="*/ 3 w 160"/>
                <a:gd name="T5" fmla="*/ 1 h 148"/>
                <a:gd name="T6" fmla="*/ 3 w 160"/>
                <a:gd name="T7" fmla="*/ 1 h 148"/>
                <a:gd name="T8" fmla="*/ 3 w 160"/>
                <a:gd name="T9" fmla="*/ 1 h 148"/>
                <a:gd name="T10" fmla="*/ 3 w 160"/>
                <a:gd name="T11" fmla="*/ 1 h 148"/>
                <a:gd name="T12" fmla="*/ 3 w 160"/>
                <a:gd name="T13" fmla="*/ 1 h 148"/>
                <a:gd name="T14" fmla="*/ 2 w 160"/>
                <a:gd name="T15" fmla="*/ 1 h 148"/>
                <a:gd name="T16" fmla="*/ 2 w 160"/>
                <a:gd name="T17" fmla="*/ 1 h 148"/>
                <a:gd name="T18" fmla="*/ 2 w 160"/>
                <a:gd name="T19" fmla="*/ 1 h 148"/>
                <a:gd name="T20" fmla="*/ 2 w 160"/>
                <a:gd name="T21" fmla="*/ 1 h 148"/>
                <a:gd name="T22" fmla="*/ 2 w 160"/>
                <a:gd name="T23" fmla="*/ 1 h 148"/>
                <a:gd name="T24" fmla="*/ 2 w 160"/>
                <a:gd name="T25" fmla="*/ 1 h 148"/>
                <a:gd name="T26" fmla="*/ 3 w 160"/>
                <a:gd name="T27" fmla="*/ 1 h 148"/>
                <a:gd name="T28" fmla="*/ 3 w 160"/>
                <a:gd name="T29" fmla="*/ 1 h 148"/>
                <a:gd name="T30" fmla="*/ 3 w 160"/>
                <a:gd name="T31" fmla="*/ 1 h 148"/>
                <a:gd name="T32" fmla="*/ 3 w 160"/>
                <a:gd name="T33" fmla="*/ 1 h 148"/>
                <a:gd name="T34" fmla="*/ 3 w 160"/>
                <a:gd name="T35" fmla="*/ 1 h 148"/>
                <a:gd name="T36" fmla="*/ 3 w 160"/>
                <a:gd name="T37" fmla="*/ 1 h 148"/>
                <a:gd name="T38" fmla="*/ 3 w 160"/>
                <a:gd name="T39" fmla="*/ 1 h 148"/>
                <a:gd name="T40" fmla="*/ 3 w 160"/>
                <a:gd name="T41" fmla="*/ 1 h 148"/>
                <a:gd name="T42" fmla="*/ 3 w 160"/>
                <a:gd name="T43" fmla="*/ 1 h 148"/>
                <a:gd name="T44" fmla="*/ 3 w 160"/>
                <a:gd name="T45" fmla="*/ 2 h 148"/>
                <a:gd name="T46" fmla="*/ 3 w 160"/>
                <a:gd name="T47" fmla="*/ 2 h 148"/>
                <a:gd name="T48" fmla="*/ 3 w 160"/>
                <a:gd name="T49" fmla="*/ 2 h 148"/>
                <a:gd name="T50" fmla="*/ 3 w 160"/>
                <a:gd name="T51" fmla="*/ 2 h 148"/>
                <a:gd name="T52" fmla="*/ 3 w 160"/>
                <a:gd name="T53" fmla="*/ 2 h 148"/>
                <a:gd name="T54" fmla="*/ 3 w 160"/>
                <a:gd name="T55" fmla="*/ 1 h 148"/>
                <a:gd name="T56" fmla="*/ 2 w 160"/>
                <a:gd name="T57" fmla="*/ 1 h 148"/>
                <a:gd name="T58" fmla="*/ 1 w 160"/>
                <a:gd name="T59" fmla="*/ 1 h 148"/>
                <a:gd name="T60" fmla="*/ 1 w 160"/>
                <a:gd name="T61" fmla="*/ 1 h 148"/>
                <a:gd name="T62" fmla="*/ 1 w 160"/>
                <a:gd name="T63" fmla="*/ 1 h 148"/>
                <a:gd name="T64" fmla="*/ 1 w 160"/>
                <a:gd name="T65" fmla="*/ 1 h 148"/>
                <a:gd name="T66" fmla="*/ 1 w 160"/>
                <a:gd name="T67" fmla="*/ 1 h 148"/>
                <a:gd name="T68" fmla="*/ 1 w 160"/>
                <a:gd name="T69" fmla="*/ 2 h 148"/>
                <a:gd name="T70" fmla="*/ 0 w 160"/>
                <a:gd name="T71" fmla="*/ 1 h 148"/>
                <a:gd name="T72" fmla="*/ 1 w 160"/>
                <a:gd name="T73" fmla="*/ 1 h 148"/>
                <a:gd name="T74" fmla="*/ 1 w 160"/>
                <a:gd name="T75" fmla="*/ 1 h 148"/>
                <a:gd name="T76" fmla="*/ 1 w 160"/>
                <a:gd name="T77" fmla="*/ 1 h 148"/>
                <a:gd name="T78" fmla="*/ 1 w 160"/>
                <a:gd name="T79" fmla="*/ 1 h 148"/>
                <a:gd name="T80" fmla="*/ 1 w 160"/>
                <a:gd name="T81" fmla="*/ 1 h 148"/>
                <a:gd name="T82" fmla="*/ 2 w 160"/>
                <a:gd name="T83" fmla="*/ 1 h 148"/>
                <a:gd name="T84" fmla="*/ 2 w 160"/>
                <a:gd name="T85" fmla="*/ 1 h 148"/>
                <a:gd name="T86" fmla="*/ 2 w 160"/>
                <a:gd name="T87" fmla="*/ 1 h 148"/>
                <a:gd name="T88" fmla="*/ 2 w 160"/>
                <a:gd name="T89" fmla="*/ 1 h 148"/>
                <a:gd name="T90" fmla="*/ 2 w 160"/>
                <a:gd name="T91" fmla="*/ 1 h 148"/>
                <a:gd name="T92" fmla="*/ 2 w 160"/>
                <a:gd name="T93" fmla="*/ 1 h 148"/>
                <a:gd name="T94" fmla="*/ 3 w 160"/>
                <a:gd name="T95" fmla="*/ 0 h 148"/>
                <a:gd name="T96" fmla="*/ 3 w 160"/>
                <a:gd name="T97" fmla="*/ 1 h 1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60"/>
                <a:gd name="T148" fmla="*/ 0 h 148"/>
                <a:gd name="T149" fmla="*/ 160 w 160"/>
                <a:gd name="T150" fmla="*/ 148 h 14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60" h="148">
                  <a:moveTo>
                    <a:pt x="145" y="67"/>
                  </a:moveTo>
                  <a:lnTo>
                    <a:pt x="140" y="68"/>
                  </a:lnTo>
                  <a:lnTo>
                    <a:pt x="140" y="65"/>
                  </a:lnTo>
                  <a:lnTo>
                    <a:pt x="138" y="63"/>
                  </a:lnTo>
                  <a:lnTo>
                    <a:pt x="137" y="61"/>
                  </a:lnTo>
                  <a:lnTo>
                    <a:pt x="136" y="59"/>
                  </a:lnTo>
                  <a:lnTo>
                    <a:pt x="135" y="58"/>
                  </a:lnTo>
                  <a:lnTo>
                    <a:pt x="134" y="57"/>
                  </a:lnTo>
                  <a:lnTo>
                    <a:pt x="132" y="57"/>
                  </a:lnTo>
                  <a:lnTo>
                    <a:pt x="131" y="57"/>
                  </a:lnTo>
                  <a:lnTo>
                    <a:pt x="130" y="57"/>
                  </a:lnTo>
                  <a:lnTo>
                    <a:pt x="129" y="57"/>
                  </a:lnTo>
                  <a:lnTo>
                    <a:pt x="128" y="57"/>
                  </a:lnTo>
                  <a:lnTo>
                    <a:pt x="128" y="58"/>
                  </a:lnTo>
                  <a:lnTo>
                    <a:pt x="127" y="58"/>
                  </a:lnTo>
                  <a:lnTo>
                    <a:pt x="125" y="59"/>
                  </a:lnTo>
                  <a:lnTo>
                    <a:pt x="124" y="60"/>
                  </a:lnTo>
                  <a:lnTo>
                    <a:pt x="123" y="60"/>
                  </a:lnTo>
                  <a:lnTo>
                    <a:pt x="122" y="61"/>
                  </a:lnTo>
                  <a:lnTo>
                    <a:pt x="121" y="63"/>
                  </a:lnTo>
                  <a:lnTo>
                    <a:pt x="85" y="96"/>
                  </a:lnTo>
                  <a:lnTo>
                    <a:pt x="124" y="111"/>
                  </a:lnTo>
                  <a:lnTo>
                    <a:pt x="125" y="112"/>
                  </a:lnTo>
                  <a:lnTo>
                    <a:pt x="127" y="112"/>
                  </a:lnTo>
                  <a:lnTo>
                    <a:pt x="129" y="112"/>
                  </a:lnTo>
                  <a:lnTo>
                    <a:pt x="130" y="112"/>
                  </a:lnTo>
                  <a:lnTo>
                    <a:pt x="131" y="113"/>
                  </a:lnTo>
                  <a:lnTo>
                    <a:pt x="132" y="113"/>
                  </a:lnTo>
                  <a:lnTo>
                    <a:pt x="134" y="113"/>
                  </a:lnTo>
                  <a:lnTo>
                    <a:pt x="135" y="113"/>
                  </a:lnTo>
                  <a:lnTo>
                    <a:pt x="136" y="115"/>
                  </a:lnTo>
                  <a:lnTo>
                    <a:pt x="137" y="115"/>
                  </a:lnTo>
                  <a:lnTo>
                    <a:pt x="140" y="113"/>
                  </a:lnTo>
                  <a:lnTo>
                    <a:pt x="142" y="112"/>
                  </a:lnTo>
                  <a:lnTo>
                    <a:pt x="143" y="110"/>
                  </a:lnTo>
                  <a:lnTo>
                    <a:pt x="144" y="108"/>
                  </a:lnTo>
                  <a:lnTo>
                    <a:pt x="145" y="107"/>
                  </a:lnTo>
                  <a:lnTo>
                    <a:pt x="145" y="105"/>
                  </a:lnTo>
                  <a:lnTo>
                    <a:pt x="145" y="103"/>
                  </a:lnTo>
                  <a:lnTo>
                    <a:pt x="145" y="100"/>
                  </a:lnTo>
                  <a:lnTo>
                    <a:pt x="145" y="98"/>
                  </a:lnTo>
                  <a:lnTo>
                    <a:pt x="145" y="96"/>
                  </a:lnTo>
                  <a:lnTo>
                    <a:pt x="150" y="93"/>
                  </a:lnTo>
                  <a:lnTo>
                    <a:pt x="160" y="145"/>
                  </a:lnTo>
                  <a:lnTo>
                    <a:pt x="156" y="148"/>
                  </a:lnTo>
                  <a:lnTo>
                    <a:pt x="154" y="144"/>
                  </a:lnTo>
                  <a:lnTo>
                    <a:pt x="153" y="141"/>
                  </a:lnTo>
                  <a:lnTo>
                    <a:pt x="150" y="137"/>
                  </a:lnTo>
                  <a:lnTo>
                    <a:pt x="149" y="135"/>
                  </a:lnTo>
                  <a:lnTo>
                    <a:pt x="147" y="133"/>
                  </a:lnTo>
                  <a:lnTo>
                    <a:pt x="144" y="131"/>
                  </a:lnTo>
                  <a:lnTo>
                    <a:pt x="142" y="130"/>
                  </a:lnTo>
                  <a:lnTo>
                    <a:pt x="138" y="128"/>
                  </a:lnTo>
                  <a:lnTo>
                    <a:pt x="135" y="126"/>
                  </a:lnTo>
                  <a:lnTo>
                    <a:pt x="132" y="124"/>
                  </a:lnTo>
                  <a:lnTo>
                    <a:pt x="127" y="122"/>
                  </a:lnTo>
                  <a:lnTo>
                    <a:pt x="75" y="102"/>
                  </a:lnTo>
                  <a:lnTo>
                    <a:pt x="33" y="111"/>
                  </a:lnTo>
                  <a:lnTo>
                    <a:pt x="30" y="112"/>
                  </a:lnTo>
                  <a:lnTo>
                    <a:pt x="27" y="112"/>
                  </a:lnTo>
                  <a:lnTo>
                    <a:pt x="24" y="113"/>
                  </a:lnTo>
                  <a:lnTo>
                    <a:pt x="21" y="116"/>
                  </a:lnTo>
                  <a:lnTo>
                    <a:pt x="20" y="117"/>
                  </a:lnTo>
                  <a:lnTo>
                    <a:pt x="18" y="119"/>
                  </a:lnTo>
                  <a:lnTo>
                    <a:pt x="18" y="122"/>
                  </a:lnTo>
                  <a:lnTo>
                    <a:pt x="17" y="125"/>
                  </a:lnTo>
                  <a:lnTo>
                    <a:pt x="17" y="129"/>
                  </a:lnTo>
                  <a:lnTo>
                    <a:pt x="18" y="133"/>
                  </a:lnTo>
                  <a:lnTo>
                    <a:pt x="13" y="135"/>
                  </a:lnTo>
                  <a:lnTo>
                    <a:pt x="0" y="65"/>
                  </a:lnTo>
                  <a:lnTo>
                    <a:pt x="4" y="63"/>
                  </a:lnTo>
                  <a:lnTo>
                    <a:pt x="6" y="66"/>
                  </a:lnTo>
                  <a:lnTo>
                    <a:pt x="7" y="69"/>
                  </a:lnTo>
                  <a:lnTo>
                    <a:pt x="8" y="72"/>
                  </a:lnTo>
                  <a:lnTo>
                    <a:pt x="10" y="74"/>
                  </a:lnTo>
                  <a:lnTo>
                    <a:pt x="12" y="77"/>
                  </a:lnTo>
                  <a:lnTo>
                    <a:pt x="13" y="78"/>
                  </a:lnTo>
                  <a:lnTo>
                    <a:pt x="15" y="79"/>
                  </a:lnTo>
                  <a:lnTo>
                    <a:pt x="18" y="79"/>
                  </a:lnTo>
                  <a:lnTo>
                    <a:pt x="21" y="79"/>
                  </a:lnTo>
                  <a:lnTo>
                    <a:pt x="26" y="78"/>
                  </a:lnTo>
                  <a:lnTo>
                    <a:pt x="65" y="72"/>
                  </a:lnTo>
                  <a:lnTo>
                    <a:pt x="117" y="24"/>
                  </a:lnTo>
                  <a:lnTo>
                    <a:pt x="119" y="21"/>
                  </a:lnTo>
                  <a:lnTo>
                    <a:pt x="121" y="19"/>
                  </a:lnTo>
                  <a:lnTo>
                    <a:pt x="122" y="17"/>
                  </a:lnTo>
                  <a:lnTo>
                    <a:pt x="124" y="16"/>
                  </a:lnTo>
                  <a:lnTo>
                    <a:pt x="125" y="14"/>
                  </a:lnTo>
                  <a:lnTo>
                    <a:pt x="125" y="12"/>
                  </a:lnTo>
                  <a:lnTo>
                    <a:pt x="127" y="9"/>
                  </a:lnTo>
                  <a:lnTo>
                    <a:pt x="127" y="7"/>
                  </a:lnTo>
                  <a:lnTo>
                    <a:pt x="127" y="5"/>
                  </a:lnTo>
                  <a:lnTo>
                    <a:pt x="127" y="3"/>
                  </a:lnTo>
                  <a:lnTo>
                    <a:pt x="134" y="0"/>
                  </a:lnTo>
                  <a:lnTo>
                    <a:pt x="145" y="68"/>
                  </a:lnTo>
                  <a:lnTo>
                    <a:pt x="145" y="67"/>
                  </a:lnTo>
                  <a:close/>
                </a:path>
              </a:pathLst>
            </a:custGeom>
            <a:solidFill>
              <a:srgbClr val="D9B1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49" name="Freeform 1225"/>
            <p:cNvSpPr>
              <a:spLocks/>
            </p:cNvSpPr>
            <p:nvPr/>
          </p:nvSpPr>
          <p:spPr bwMode="auto">
            <a:xfrm>
              <a:off x="3415" y="3167"/>
              <a:ext cx="77" cy="75"/>
            </a:xfrm>
            <a:custGeom>
              <a:avLst/>
              <a:gdLst>
                <a:gd name="T0" fmla="*/ 1 w 154"/>
                <a:gd name="T1" fmla="*/ 0 h 151"/>
                <a:gd name="T2" fmla="*/ 1 w 154"/>
                <a:gd name="T3" fmla="*/ 1 h 151"/>
                <a:gd name="T4" fmla="*/ 1 w 154"/>
                <a:gd name="T5" fmla="*/ 1 h 151"/>
                <a:gd name="T6" fmla="*/ 1 w 154"/>
                <a:gd name="T7" fmla="*/ 1 h 151"/>
                <a:gd name="T8" fmla="*/ 1 w 154"/>
                <a:gd name="T9" fmla="*/ 1 h 151"/>
                <a:gd name="T10" fmla="*/ 1 w 154"/>
                <a:gd name="T11" fmla="*/ 1 h 151"/>
                <a:gd name="T12" fmla="*/ 1 w 154"/>
                <a:gd name="T13" fmla="*/ 1 h 151"/>
                <a:gd name="T14" fmla="*/ 1 w 154"/>
                <a:gd name="T15" fmla="*/ 1 h 151"/>
                <a:gd name="T16" fmla="*/ 1 w 154"/>
                <a:gd name="T17" fmla="*/ 1 h 151"/>
                <a:gd name="T18" fmla="*/ 1 w 154"/>
                <a:gd name="T19" fmla="*/ 2 h 151"/>
                <a:gd name="T20" fmla="*/ 2 w 154"/>
                <a:gd name="T21" fmla="*/ 1 h 151"/>
                <a:gd name="T22" fmla="*/ 2 w 154"/>
                <a:gd name="T23" fmla="*/ 1 h 151"/>
                <a:gd name="T24" fmla="*/ 2 w 154"/>
                <a:gd name="T25" fmla="*/ 1 h 151"/>
                <a:gd name="T26" fmla="*/ 2 w 154"/>
                <a:gd name="T27" fmla="*/ 1 h 151"/>
                <a:gd name="T28" fmla="*/ 2 w 154"/>
                <a:gd name="T29" fmla="*/ 1 h 151"/>
                <a:gd name="T30" fmla="*/ 2 w 154"/>
                <a:gd name="T31" fmla="*/ 1 h 151"/>
                <a:gd name="T32" fmla="*/ 2 w 154"/>
                <a:gd name="T33" fmla="*/ 2 h 151"/>
                <a:gd name="T34" fmla="*/ 2 w 154"/>
                <a:gd name="T35" fmla="*/ 2 h 151"/>
                <a:gd name="T36" fmla="*/ 2 w 154"/>
                <a:gd name="T37" fmla="*/ 2 h 151"/>
                <a:gd name="T38" fmla="*/ 2 w 154"/>
                <a:gd name="T39" fmla="*/ 2 h 151"/>
                <a:gd name="T40" fmla="*/ 2 w 154"/>
                <a:gd name="T41" fmla="*/ 2 h 151"/>
                <a:gd name="T42" fmla="*/ 2 w 154"/>
                <a:gd name="T43" fmla="*/ 2 h 151"/>
                <a:gd name="T44" fmla="*/ 1 w 154"/>
                <a:gd name="T45" fmla="*/ 2 h 151"/>
                <a:gd name="T46" fmla="*/ 1 w 154"/>
                <a:gd name="T47" fmla="*/ 2 h 151"/>
                <a:gd name="T48" fmla="*/ 1 w 154"/>
                <a:gd name="T49" fmla="*/ 2 h 151"/>
                <a:gd name="T50" fmla="*/ 1 w 154"/>
                <a:gd name="T51" fmla="*/ 1 h 151"/>
                <a:gd name="T52" fmla="*/ 1 w 154"/>
                <a:gd name="T53" fmla="*/ 1 h 151"/>
                <a:gd name="T54" fmla="*/ 0 w 154"/>
                <a:gd name="T55" fmla="*/ 1 h 151"/>
                <a:gd name="T56" fmla="*/ 1 w 154"/>
                <a:gd name="T57" fmla="*/ 1 h 151"/>
                <a:gd name="T58" fmla="*/ 1 w 154"/>
                <a:gd name="T59" fmla="*/ 0 h 151"/>
                <a:gd name="T60" fmla="*/ 1 w 154"/>
                <a:gd name="T61" fmla="*/ 0 h 151"/>
                <a:gd name="T62" fmla="*/ 1 w 154"/>
                <a:gd name="T63" fmla="*/ 0 h 151"/>
                <a:gd name="T64" fmla="*/ 1 w 154"/>
                <a:gd name="T65" fmla="*/ 0 h 151"/>
                <a:gd name="T66" fmla="*/ 1 w 154"/>
                <a:gd name="T67" fmla="*/ 0 h 151"/>
                <a:gd name="T68" fmla="*/ 2 w 154"/>
                <a:gd name="T69" fmla="*/ 0 h 151"/>
                <a:gd name="T70" fmla="*/ 2 w 154"/>
                <a:gd name="T71" fmla="*/ 0 h 151"/>
                <a:gd name="T72" fmla="*/ 2 w 154"/>
                <a:gd name="T73" fmla="*/ 0 h 151"/>
                <a:gd name="T74" fmla="*/ 2 w 154"/>
                <a:gd name="T75" fmla="*/ 0 h 151"/>
                <a:gd name="T76" fmla="*/ 2 w 154"/>
                <a:gd name="T77" fmla="*/ 0 h 151"/>
                <a:gd name="T78" fmla="*/ 2 w 154"/>
                <a:gd name="T79" fmla="*/ 1 h 151"/>
                <a:gd name="T80" fmla="*/ 2 w 154"/>
                <a:gd name="T81" fmla="*/ 0 h 151"/>
                <a:gd name="T82" fmla="*/ 2 w 154"/>
                <a:gd name="T83" fmla="*/ 0 h 151"/>
                <a:gd name="T84" fmla="*/ 2 w 154"/>
                <a:gd name="T85" fmla="*/ 0 h 151"/>
                <a:gd name="T86" fmla="*/ 2 w 154"/>
                <a:gd name="T87" fmla="*/ 0 h 151"/>
                <a:gd name="T88" fmla="*/ 1 w 154"/>
                <a:gd name="T89" fmla="*/ 0 h 151"/>
                <a:gd name="T90" fmla="*/ 1 w 154"/>
                <a:gd name="T91" fmla="*/ 0 h 15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54"/>
                <a:gd name="T139" fmla="*/ 0 h 151"/>
                <a:gd name="T140" fmla="*/ 154 w 154"/>
                <a:gd name="T141" fmla="*/ 151 h 15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54" h="151">
                  <a:moveTo>
                    <a:pt x="52" y="60"/>
                  </a:moveTo>
                  <a:lnTo>
                    <a:pt x="43" y="61"/>
                  </a:lnTo>
                  <a:lnTo>
                    <a:pt x="34" y="62"/>
                  </a:lnTo>
                  <a:lnTo>
                    <a:pt x="28" y="64"/>
                  </a:lnTo>
                  <a:lnTo>
                    <a:pt x="21" y="66"/>
                  </a:lnTo>
                  <a:lnTo>
                    <a:pt x="17" y="69"/>
                  </a:lnTo>
                  <a:lnTo>
                    <a:pt x="13" y="74"/>
                  </a:lnTo>
                  <a:lnTo>
                    <a:pt x="10" y="78"/>
                  </a:lnTo>
                  <a:lnTo>
                    <a:pt x="9" y="82"/>
                  </a:lnTo>
                  <a:lnTo>
                    <a:pt x="8" y="88"/>
                  </a:lnTo>
                  <a:lnTo>
                    <a:pt x="8" y="93"/>
                  </a:lnTo>
                  <a:lnTo>
                    <a:pt x="10" y="102"/>
                  </a:lnTo>
                  <a:lnTo>
                    <a:pt x="12" y="108"/>
                  </a:lnTo>
                  <a:lnTo>
                    <a:pt x="15" y="115"/>
                  </a:lnTo>
                  <a:lnTo>
                    <a:pt x="19" y="119"/>
                  </a:lnTo>
                  <a:lnTo>
                    <a:pt x="23" y="122"/>
                  </a:lnTo>
                  <a:lnTo>
                    <a:pt x="29" y="126"/>
                  </a:lnTo>
                  <a:lnTo>
                    <a:pt x="35" y="127"/>
                  </a:lnTo>
                  <a:lnTo>
                    <a:pt x="43" y="128"/>
                  </a:lnTo>
                  <a:lnTo>
                    <a:pt x="50" y="128"/>
                  </a:lnTo>
                  <a:lnTo>
                    <a:pt x="58" y="128"/>
                  </a:lnTo>
                  <a:lnTo>
                    <a:pt x="128" y="122"/>
                  </a:lnTo>
                  <a:lnTo>
                    <a:pt x="132" y="121"/>
                  </a:lnTo>
                  <a:lnTo>
                    <a:pt x="135" y="121"/>
                  </a:lnTo>
                  <a:lnTo>
                    <a:pt x="137" y="120"/>
                  </a:lnTo>
                  <a:lnTo>
                    <a:pt x="139" y="119"/>
                  </a:lnTo>
                  <a:lnTo>
                    <a:pt x="141" y="117"/>
                  </a:lnTo>
                  <a:lnTo>
                    <a:pt x="142" y="115"/>
                  </a:lnTo>
                  <a:lnTo>
                    <a:pt x="143" y="113"/>
                  </a:lnTo>
                  <a:lnTo>
                    <a:pt x="143" y="109"/>
                  </a:lnTo>
                  <a:lnTo>
                    <a:pt x="143" y="105"/>
                  </a:lnTo>
                  <a:lnTo>
                    <a:pt x="143" y="101"/>
                  </a:lnTo>
                  <a:lnTo>
                    <a:pt x="149" y="101"/>
                  </a:lnTo>
                  <a:lnTo>
                    <a:pt x="154" y="151"/>
                  </a:lnTo>
                  <a:lnTo>
                    <a:pt x="147" y="151"/>
                  </a:lnTo>
                  <a:lnTo>
                    <a:pt x="147" y="146"/>
                  </a:lnTo>
                  <a:lnTo>
                    <a:pt x="146" y="143"/>
                  </a:lnTo>
                  <a:lnTo>
                    <a:pt x="145" y="140"/>
                  </a:lnTo>
                  <a:lnTo>
                    <a:pt x="143" y="138"/>
                  </a:lnTo>
                  <a:lnTo>
                    <a:pt x="142" y="135"/>
                  </a:lnTo>
                  <a:lnTo>
                    <a:pt x="140" y="134"/>
                  </a:lnTo>
                  <a:lnTo>
                    <a:pt x="138" y="133"/>
                  </a:lnTo>
                  <a:lnTo>
                    <a:pt x="135" y="132"/>
                  </a:lnTo>
                  <a:lnTo>
                    <a:pt x="132" y="132"/>
                  </a:lnTo>
                  <a:lnTo>
                    <a:pt x="128" y="132"/>
                  </a:lnTo>
                  <a:lnTo>
                    <a:pt x="58" y="138"/>
                  </a:lnTo>
                  <a:lnTo>
                    <a:pt x="48" y="139"/>
                  </a:lnTo>
                  <a:lnTo>
                    <a:pt x="39" y="138"/>
                  </a:lnTo>
                  <a:lnTo>
                    <a:pt x="31" y="137"/>
                  </a:lnTo>
                  <a:lnTo>
                    <a:pt x="24" y="133"/>
                  </a:lnTo>
                  <a:lnTo>
                    <a:pt x="18" y="129"/>
                  </a:lnTo>
                  <a:lnTo>
                    <a:pt x="12" y="124"/>
                  </a:lnTo>
                  <a:lnTo>
                    <a:pt x="8" y="117"/>
                  </a:lnTo>
                  <a:lnTo>
                    <a:pt x="5" y="109"/>
                  </a:lnTo>
                  <a:lnTo>
                    <a:pt x="3" y="100"/>
                  </a:lnTo>
                  <a:lnTo>
                    <a:pt x="0" y="89"/>
                  </a:lnTo>
                  <a:lnTo>
                    <a:pt x="0" y="77"/>
                  </a:lnTo>
                  <a:lnTo>
                    <a:pt x="2" y="67"/>
                  </a:lnTo>
                  <a:lnTo>
                    <a:pt x="3" y="59"/>
                  </a:lnTo>
                  <a:lnTo>
                    <a:pt x="6" y="51"/>
                  </a:lnTo>
                  <a:lnTo>
                    <a:pt x="10" y="44"/>
                  </a:lnTo>
                  <a:lnTo>
                    <a:pt x="15" y="39"/>
                  </a:lnTo>
                  <a:lnTo>
                    <a:pt x="21" y="34"/>
                  </a:lnTo>
                  <a:lnTo>
                    <a:pt x="29" y="30"/>
                  </a:lnTo>
                  <a:lnTo>
                    <a:pt x="36" y="27"/>
                  </a:lnTo>
                  <a:lnTo>
                    <a:pt x="45" y="26"/>
                  </a:lnTo>
                  <a:lnTo>
                    <a:pt x="117" y="21"/>
                  </a:lnTo>
                  <a:lnTo>
                    <a:pt x="122" y="21"/>
                  </a:lnTo>
                  <a:lnTo>
                    <a:pt x="125" y="20"/>
                  </a:lnTo>
                  <a:lnTo>
                    <a:pt x="128" y="18"/>
                  </a:lnTo>
                  <a:lnTo>
                    <a:pt x="130" y="17"/>
                  </a:lnTo>
                  <a:lnTo>
                    <a:pt x="133" y="15"/>
                  </a:lnTo>
                  <a:lnTo>
                    <a:pt x="134" y="13"/>
                  </a:lnTo>
                  <a:lnTo>
                    <a:pt x="135" y="11"/>
                  </a:lnTo>
                  <a:lnTo>
                    <a:pt x="136" y="8"/>
                  </a:lnTo>
                  <a:lnTo>
                    <a:pt x="136" y="4"/>
                  </a:lnTo>
                  <a:lnTo>
                    <a:pt x="136" y="0"/>
                  </a:lnTo>
                  <a:lnTo>
                    <a:pt x="141" y="0"/>
                  </a:lnTo>
                  <a:lnTo>
                    <a:pt x="147" y="70"/>
                  </a:lnTo>
                  <a:lnTo>
                    <a:pt x="141" y="70"/>
                  </a:lnTo>
                  <a:lnTo>
                    <a:pt x="140" y="66"/>
                  </a:lnTo>
                  <a:lnTo>
                    <a:pt x="140" y="63"/>
                  </a:lnTo>
                  <a:lnTo>
                    <a:pt x="139" y="61"/>
                  </a:lnTo>
                  <a:lnTo>
                    <a:pt x="138" y="57"/>
                  </a:lnTo>
                  <a:lnTo>
                    <a:pt x="136" y="56"/>
                  </a:lnTo>
                  <a:lnTo>
                    <a:pt x="134" y="54"/>
                  </a:lnTo>
                  <a:lnTo>
                    <a:pt x="132" y="53"/>
                  </a:lnTo>
                  <a:lnTo>
                    <a:pt x="128" y="53"/>
                  </a:lnTo>
                  <a:lnTo>
                    <a:pt x="125" y="52"/>
                  </a:lnTo>
                  <a:lnTo>
                    <a:pt x="121" y="52"/>
                  </a:lnTo>
                  <a:lnTo>
                    <a:pt x="52" y="60"/>
                  </a:lnTo>
                  <a:close/>
                </a:path>
              </a:pathLst>
            </a:custGeom>
            <a:solidFill>
              <a:srgbClr val="D9B1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50" name="Freeform 1226"/>
            <p:cNvSpPr>
              <a:spLocks/>
            </p:cNvSpPr>
            <p:nvPr/>
          </p:nvSpPr>
          <p:spPr bwMode="auto">
            <a:xfrm>
              <a:off x="3423" y="3248"/>
              <a:ext cx="89" cy="82"/>
            </a:xfrm>
            <a:custGeom>
              <a:avLst/>
              <a:gdLst>
                <a:gd name="T0" fmla="*/ 3 w 178"/>
                <a:gd name="T1" fmla="*/ 2 h 163"/>
                <a:gd name="T2" fmla="*/ 3 w 178"/>
                <a:gd name="T3" fmla="*/ 2 h 163"/>
                <a:gd name="T4" fmla="*/ 3 w 178"/>
                <a:gd name="T5" fmla="*/ 2 h 163"/>
                <a:gd name="T6" fmla="*/ 3 w 178"/>
                <a:gd name="T7" fmla="*/ 2 h 163"/>
                <a:gd name="T8" fmla="*/ 3 w 178"/>
                <a:gd name="T9" fmla="*/ 2 h 163"/>
                <a:gd name="T10" fmla="*/ 3 w 178"/>
                <a:gd name="T11" fmla="*/ 2 h 163"/>
                <a:gd name="T12" fmla="*/ 3 w 178"/>
                <a:gd name="T13" fmla="*/ 3 h 163"/>
                <a:gd name="T14" fmla="*/ 3 w 178"/>
                <a:gd name="T15" fmla="*/ 3 h 163"/>
                <a:gd name="T16" fmla="*/ 3 w 178"/>
                <a:gd name="T17" fmla="*/ 3 h 163"/>
                <a:gd name="T18" fmla="*/ 3 w 178"/>
                <a:gd name="T19" fmla="*/ 3 h 163"/>
                <a:gd name="T20" fmla="*/ 3 w 178"/>
                <a:gd name="T21" fmla="*/ 3 h 163"/>
                <a:gd name="T22" fmla="*/ 3 w 178"/>
                <a:gd name="T23" fmla="*/ 3 h 163"/>
                <a:gd name="T24" fmla="*/ 1 w 178"/>
                <a:gd name="T25" fmla="*/ 3 h 163"/>
                <a:gd name="T26" fmla="*/ 1 w 178"/>
                <a:gd name="T27" fmla="*/ 1 h 163"/>
                <a:gd name="T28" fmla="*/ 1 w 178"/>
                <a:gd name="T29" fmla="*/ 1 h 163"/>
                <a:gd name="T30" fmla="*/ 1 w 178"/>
                <a:gd name="T31" fmla="*/ 2 h 163"/>
                <a:gd name="T32" fmla="*/ 1 w 178"/>
                <a:gd name="T33" fmla="*/ 2 h 163"/>
                <a:gd name="T34" fmla="*/ 1 w 178"/>
                <a:gd name="T35" fmla="*/ 2 h 163"/>
                <a:gd name="T36" fmla="*/ 1 w 178"/>
                <a:gd name="T37" fmla="*/ 2 h 163"/>
                <a:gd name="T38" fmla="*/ 1 w 178"/>
                <a:gd name="T39" fmla="*/ 2 h 163"/>
                <a:gd name="T40" fmla="*/ 1 w 178"/>
                <a:gd name="T41" fmla="*/ 1 h 163"/>
                <a:gd name="T42" fmla="*/ 1 w 178"/>
                <a:gd name="T43" fmla="*/ 1 h 163"/>
                <a:gd name="T44" fmla="*/ 1 w 178"/>
                <a:gd name="T45" fmla="*/ 1 h 163"/>
                <a:gd name="T46" fmla="*/ 1 w 178"/>
                <a:gd name="T47" fmla="*/ 1 h 163"/>
                <a:gd name="T48" fmla="*/ 1 w 178"/>
                <a:gd name="T49" fmla="*/ 1 h 163"/>
                <a:gd name="T50" fmla="*/ 1 w 178"/>
                <a:gd name="T51" fmla="*/ 1 h 163"/>
                <a:gd name="T52" fmla="*/ 2 w 178"/>
                <a:gd name="T53" fmla="*/ 1 h 163"/>
                <a:gd name="T54" fmla="*/ 3 w 178"/>
                <a:gd name="T55" fmla="*/ 1 h 163"/>
                <a:gd name="T56" fmla="*/ 3 w 178"/>
                <a:gd name="T57" fmla="*/ 1 h 163"/>
                <a:gd name="T58" fmla="*/ 3 w 178"/>
                <a:gd name="T59" fmla="*/ 1 h 163"/>
                <a:gd name="T60" fmla="*/ 3 w 178"/>
                <a:gd name="T61" fmla="*/ 1 h 163"/>
                <a:gd name="T62" fmla="*/ 3 w 178"/>
                <a:gd name="T63" fmla="*/ 0 h 163"/>
                <a:gd name="T64" fmla="*/ 1 w 178"/>
                <a:gd name="T65" fmla="*/ 3 h 163"/>
                <a:gd name="T66" fmla="*/ 1 w 178"/>
                <a:gd name="T67" fmla="*/ 3 h 16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78"/>
                <a:gd name="T103" fmla="*/ 0 h 163"/>
                <a:gd name="T104" fmla="*/ 178 w 178"/>
                <a:gd name="T105" fmla="*/ 163 h 16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78" h="163">
                  <a:moveTo>
                    <a:pt x="74" y="139"/>
                  </a:moveTo>
                  <a:lnTo>
                    <a:pt x="137" y="124"/>
                  </a:lnTo>
                  <a:lnTo>
                    <a:pt x="142" y="123"/>
                  </a:lnTo>
                  <a:lnTo>
                    <a:pt x="146" y="121"/>
                  </a:lnTo>
                  <a:lnTo>
                    <a:pt x="150" y="120"/>
                  </a:lnTo>
                  <a:lnTo>
                    <a:pt x="154" y="118"/>
                  </a:lnTo>
                  <a:lnTo>
                    <a:pt x="156" y="116"/>
                  </a:lnTo>
                  <a:lnTo>
                    <a:pt x="158" y="112"/>
                  </a:lnTo>
                  <a:lnTo>
                    <a:pt x="159" y="110"/>
                  </a:lnTo>
                  <a:lnTo>
                    <a:pt x="159" y="106"/>
                  </a:lnTo>
                  <a:lnTo>
                    <a:pt x="159" y="101"/>
                  </a:lnTo>
                  <a:lnTo>
                    <a:pt x="158" y="96"/>
                  </a:lnTo>
                  <a:lnTo>
                    <a:pt x="165" y="94"/>
                  </a:lnTo>
                  <a:lnTo>
                    <a:pt x="178" y="145"/>
                  </a:lnTo>
                  <a:lnTo>
                    <a:pt x="174" y="145"/>
                  </a:lnTo>
                  <a:lnTo>
                    <a:pt x="171" y="140"/>
                  </a:lnTo>
                  <a:lnTo>
                    <a:pt x="169" y="137"/>
                  </a:lnTo>
                  <a:lnTo>
                    <a:pt x="165" y="135"/>
                  </a:lnTo>
                  <a:lnTo>
                    <a:pt x="163" y="133"/>
                  </a:lnTo>
                  <a:lnTo>
                    <a:pt x="160" y="132"/>
                  </a:lnTo>
                  <a:lnTo>
                    <a:pt x="157" y="131"/>
                  </a:lnTo>
                  <a:lnTo>
                    <a:pt x="154" y="131"/>
                  </a:lnTo>
                  <a:lnTo>
                    <a:pt x="149" y="131"/>
                  </a:lnTo>
                  <a:lnTo>
                    <a:pt x="145" y="132"/>
                  </a:lnTo>
                  <a:lnTo>
                    <a:pt x="139" y="132"/>
                  </a:lnTo>
                  <a:lnTo>
                    <a:pt x="33" y="163"/>
                  </a:lnTo>
                  <a:lnTo>
                    <a:pt x="31" y="145"/>
                  </a:lnTo>
                  <a:lnTo>
                    <a:pt x="117" y="39"/>
                  </a:lnTo>
                  <a:lnTo>
                    <a:pt x="44" y="59"/>
                  </a:lnTo>
                  <a:lnTo>
                    <a:pt x="38" y="61"/>
                  </a:lnTo>
                  <a:lnTo>
                    <a:pt x="33" y="62"/>
                  </a:lnTo>
                  <a:lnTo>
                    <a:pt x="30" y="65"/>
                  </a:lnTo>
                  <a:lnTo>
                    <a:pt x="27" y="66"/>
                  </a:lnTo>
                  <a:lnTo>
                    <a:pt x="25" y="68"/>
                  </a:lnTo>
                  <a:lnTo>
                    <a:pt x="22" y="71"/>
                  </a:lnTo>
                  <a:lnTo>
                    <a:pt x="21" y="74"/>
                  </a:lnTo>
                  <a:lnTo>
                    <a:pt x="20" y="78"/>
                  </a:lnTo>
                  <a:lnTo>
                    <a:pt x="20" y="83"/>
                  </a:lnTo>
                  <a:lnTo>
                    <a:pt x="20" y="88"/>
                  </a:lnTo>
                  <a:lnTo>
                    <a:pt x="15" y="91"/>
                  </a:lnTo>
                  <a:lnTo>
                    <a:pt x="0" y="36"/>
                  </a:lnTo>
                  <a:lnTo>
                    <a:pt x="7" y="36"/>
                  </a:lnTo>
                  <a:lnTo>
                    <a:pt x="9" y="41"/>
                  </a:lnTo>
                  <a:lnTo>
                    <a:pt x="12" y="44"/>
                  </a:lnTo>
                  <a:lnTo>
                    <a:pt x="14" y="47"/>
                  </a:lnTo>
                  <a:lnTo>
                    <a:pt x="16" y="49"/>
                  </a:lnTo>
                  <a:lnTo>
                    <a:pt x="19" y="51"/>
                  </a:lnTo>
                  <a:lnTo>
                    <a:pt x="22" y="52"/>
                  </a:lnTo>
                  <a:lnTo>
                    <a:pt x="26" y="52"/>
                  </a:lnTo>
                  <a:lnTo>
                    <a:pt x="29" y="52"/>
                  </a:lnTo>
                  <a:lnTo>
                    <a:pt x="33" y="51"/>
                  </a:lnTo>
                  <a:lnTo>
                    <a:pt x="39" y="49"/>
                  </a:lnTo>
                  <a:lnTo>
                    <a:pt x="126" y="26"/>
                  </a:lnTo>
                  <a:lnTo>
                    <a:pt x="128" y="23"/>
                  </a:lnTo>
                  <a:lnTo>
                    <a:pt x="130" y="21"/>
                  </a:lnTo>
                  <a:lnTo>
                    <a:pt x="130" y="19"/>
                  </a:lnTo>
                  <a:lnTo>
                    <a:pt x="131" y="17"/>
                  </a:lnTo>
                  <a:lnTo>
                    <a:pt x="132" y="14"/>
                  </a:lnTo>
                  <a:lnTo>
                    <a:pt x="132" y="12"/>
                  </a:lnTo>
                  <a:lnTo>
                    <a:pt x="133" y="8"/>
                  </a:lnTo>
                  <a:lnTo>
                    <a:pt x="133" y="5"/>
                  </a:lnTo>
                  <a:lnTo>
                    <a:pt x="132" y="3"/>
                  </a:lnTo>
                  <a:lnTo>
                    <a:pt x="132" y="0"/>
                  </a:lnTo>
                  <a:lnTo>
                    <a:pt x="139" y="0"/>
                  </a:lnTo>
                  <a:lnTo>
                    <a:pt x="152" y="46"/>
                  </a:lnTo>
                  <a:lnTo>
                    <a:pt x="74" y="140"/>
                  </a:lnTo>
                  <a:lnTo>
                    <a:pt x="74" y="139"/>
                  </a:lnTo>
                  <a:close/>
                </a:path>
              </a:pathLst>
            </a:custGeom>
            <a:solidFill>
              <a:srgbClr val="D9B1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51" name="Freeform 1227"/>
            <p:cNvSpPr>
              <a:spLocks/>
            </p:cNvSpPr>
            <p:nvPr/>
          </p:nvSpPr>
          <p:spPr bwMode="auto">
            <a:xfrm>
              <a:off x="3450" y="3326"/>
              <a:ext cx="81" cy="61"/>
            </a:xfrm>
            <a:custGeom>
              <a:avLst/>
              <a:gdLst>
                <a:gd name="T0" fmla="*/ 2 w 161"/>
                <a:gd name="T1" fmla="*/ 1 h 122"/>
                <a:gd name="T2" fmla="*/ 2 w 161"/>
                <a:gd name="T3" fmla="*/ 1 h 122"/>
                <a:gd name="T4" fmla="*/ 2 w 161"/>
                <a:gd name="T5" fmla="*/ 1 h 122"/>
                <a:gd name="T6" fmla="*/ 2 w 161"/>
                <a:gd name="T7" fmla="*/ 1 h 122"/>
                <a:gd name="T8" fmla="*/ 2 w 161"/>
                <a:gd name="T9" fmla="*/ 1 h 122"/>
                <a:gd name="T10" fmla="*/ 3 w 161"/>
                <a:gd name="T11" fmla="*/ 1 h 122"/>
                <a:gd name="T12" fmla="*/ 3 w 161"/>
                <a:gd name="T13" fmla="*/ 1 h 122"/>
                <a:gd name="T14" fmla="*/ 3 w 161"/>
                <a:gd name="T15" fmla="*/ 1 h 122"/>
                <a:gd name="T16" fmla="*/ 3 w 161"/>
                <a:gd name="T17" fmla="*/ 1 h 122"/>
                <a:gd name="T18" fmla="*/ 3 w 161"/>
                <a:gd name="T19" fmla="*/ 1 h 122"/>
                <a:gd name="T20" fmla="*/ 2 w 161"/>
                <a:gd name="T21" fmla="*/ 1 h 122"/>
                <a:gd name="T22" fmla="*/ 3 w 161"/>
                <a:gd name="T23" fmla="*/ 0 h 122"/>
                <a:gd name="T24" fmla="*/ 3 w 161"/>
                <a:gd name="T25" fmla="*/ 2 h 122"/>
                <a:gd name="T26" fmla="*/ 3 w 161"/>
                <a:gd name="T27" fmla="*/ 2 h 122"/>
                <a:gd name="T28" fmla="*/ 3 w 161"/>
                <a:gd name="T29" fmla="*/ 1 h 122"/>
                <a:gd name="T30" fmla="*/ 3 w 161"/>
                <a:gd name="T31" fmla="*/ 1 h 122"/>
                <a:gd name="T32" fmla="*/ 3 w 161"/>
                <a:gd name="T33" fmla="*/ 1 h 122"/>
                <a:gd name="T34" fmla="*/ 3 w 161"/>
                <a:gd name="T35" fmla="*/ 1 h 122"/>
                <a:gd name="T36" fmla="*/ 3 w 161"/>
                <a:gd name="T37" fmla="*/ 1 h 122"/>
                <a:gd name="T38" fmla="*/ 3 w 161"/>
                <a:gd name="T39" fmla="*/ 1 h 122"/>
                <a:gd name="T40" fmla="*/ 3 w 161"/>
                <a:gd name="T41" fmla="*/ 1 h 122"/>
                <a:gd name="T42" fmla="*/ 3 w 161"/>
                <a:gd name="T43" fmla="*/ 1 h 122"/>
                <a:gd name="T44" fmla="*/ 3 w 161"/>
                <a:gd name="T45" fmla="*/ 1 h 122"/>
                <a:gd name="T46" fmla="*/ 3 w 161"/>
                <a:gd name="T47" fmla="*/ 1 h 122"/>
                <a:gd name="T48" fmla="*/ 1 w 161"/>
                <a:gd name="T49" fmla="*/ 2 h 122"/>
                <a:gd name="T50" fmla="*/ 1 w 161"/>
                <a:gd name="T51" fmla="*/ 2 h 122"/>
                <a:gd name="T52" fmla="*/ 1 w 161"/>
                <a:gd name="T53" fmla="*/ 2 h 122"/>
                <a:gd name="T54" fmla="*/ 1 w 161"/>
                <a:gd name="T55" fmla="*/ 2 h 122"/>
                <a:gd name="T56" fmla="*/ 1 w 161"/>
                <a:gd name="T57" fmla="*/ 2 h 122"/>
                <a:gd name="T58" fmla="*/ 1 w 161"/>
                <a:gd name="T59" fmla="*/ 2 h 122"/>
                <a:gd name="T60" fmla="*/ 1 w 161"/>
                <a:gd name="T61" fmla="*/ 2 h 122"/>
                <a:gd name="T62" fmla="*/ 1 w 161"/>
                <a:gd name="T63" fmla="*/ 2 h 122"/>
                <a:gd name="T64" fmla="*/ 1 w 161"/>
                <a:gd name="T65" fmla="*/ 2 h 122"/>
                <a:gd name="T66" fmla="*/ 1 w 161"/>
                <a:gd name="T67" fmla="*/ 2 h 122"/>
                <a:gd name="T68" fmla="*/ 1 w 161"/>
                <a:gd name="T69" fmla="*/ 2 h 122"/>
                <a:gd name="T70" fmla="*/ 1 w 161"/>
                <a:gd name="T71" fmla="*/ 2 h 122"/>
                <a:gd name="T72" fmla="*/ 0 w 161"/>
                <a:gd name="T73" fmla="*/ 1 h 122"/>
                <a:gd name="T74" fmla="*/ 1 w 161"/>
                <a:gd name="T75" fmla="*/ 1 h 122"/>
                <a:gd name="T76" fmla="*/ 1 w 161"/>
                <a:gd name="T77" fmla="*/ 1 h 122"/>
                <a:gd name="T78" fmla="*/ 1 w 161"/>
                <a:gd name="T79" fmla="*/ 1 h 122"/>
                <a:gd name="T80" fmla="*/ 1 w 161"/>
                <a:gd name="T81" fmla="*/ 1 h 122"/>
                <a:gd name="T82" fmla="*/ 1 w 161"/>
                <a:gd name="T83" fmla="*/ 2 h 122"/>
                <a:gd name="T84" fmla="*/ 1 w 161"/>
                <a:gd name="T85" fmla="*/ 2 h 122"/>
                <a:gd name="T86" fmla="*/ 1 w 161"/>
                <a:gd name="T87" fmla="*/ 2 h 122"/>
                <a:gd name="T88" fmla="*/ 1 w 161"/>
                <a:gd name="T89" fmla="*/ 2 h 122"/>
                <a:gd name="T90" fmla="*/ 1 w 161"/>
                <a:gd name="T91" fmla="*/ 2 h 122"/>
                <a:gd name="T92" fmla="*/ 1 w 161"/>
                <a:gd name="T93" fmla="*/ 2 h 122"/>
                <a:gd name="T94" fmla="*/ 1 w 161"/>
                <a:gd name="T95" fmla="*/ 2 h 122"/>
                <a:gd name="T96" fmla="*/ 2 w 161"/>
                <a:gd name="T97" fmla="*/ 1 h 122"/>
                <a:gd name="T98" fmla="*/ 2 w 161"/>
                <a:gd name="T99" fmla="*/ 1 h 122"/>
                <a:gd name="T100" fmla="*/ 2 w 161"/>
                <a:gd name="T101" fmla="*/ 1 h 12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61"/>
                <a:gd name="T154" fmla="*/ 0 h 122"/>
                <a:gd name="T155" fmla="*/ 161 w 161"/>
                <a:gd name="T156" fmla="*/ 122 h 12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61" h="122">
                  <a:moveTo>
                    <a:pt x="117" y="28"/>
                  </a:moveTo>
                  <a:lnTo>
                    <a:pt x="120" y="27"/>
                  </a:lnTo>
                  <a:lnTo>
                    <a:pt x="123" y="24"/>
                  </a:lnTo>
                  <a:lnTo>
                    <a:pt x="126" y="22"/>
                  </a:lnTo>
                  <a:lnTo>
                    <a:pt x="128" y="20"/>
                  </a:lnTo>
                  <a:lnTo>
                    <a:pt x="129" y="18"/>
                  </a:lnTo>
                  <a:lnTo>
                    <a:pt x="130" y="16"/>
                  </a:lnTo>
                  <a:lnTo>
                    <a:pt x="130" y="13"/>
                  </a:lnTo>
                  <a:lnTo>
                    <a:pt x="130" y="9"/>
                  </a:lnTo>
                  <a:lnTo>
                    <a:pt x="129" y="6"/>
                  </a:lnTo>
                  <a:lnTo>
                    <a:pt x="128" y="3"/>
                  </a:lnTo>
                  <a:lnTo>
                    <a:pt x="133" y="0"/>
                  </a:lnTo>
                  <a:lnTo>
                    <a:pt x="161" y="65"/>
                  </a:lnTo>
                  <a:lnTo>
                    <a:pt x="154" y="68"/>
                  </a:lnTo>
                  <a:lnTo>
                    <a:pt x="152" y="63"/>
                  </a:lnTo>
                  <a:lnTo>
                    <a:pt x="150" y="61"/>
                  </a:lnTo>
                  <a:lnTo>
                    <a:pt x="148" y="58"/>
                  </a:lnTo>
                  <a:lnTo>
                    <a:pt x="147" y="57"/>
                  </a:lnTo>
                  <a:lnTo>
                    <a:pt x="145" y="56"/>
                  </a:lnTo>
                  <a:lnTo>
                    <a:pt x="143" y="55"/>
                  </a:lnTo>
                  <a:lnTo>
                    <a:pt x="140" y="55"/>
                  </a:lnTo>
                  <a:lnTo>
                    <a:pt x="136" y="55"/>
                  </a:lnTo>
                  <a:lnTo>
                    <a:pt x="133" y="56"/>
                  </a:lnTo>
                  <a:lnTo>
                    <a:pt x="130" y="57"/>
                  </a:lnTo>
                  <a:lnTo>
                    <a:pt x="42" y="96"/>
                  </a:lnTo>
                  <a:lnTo>
                    <a:pt x="39" y="97"/>
                  </a:lnTo>
                  <a:lnTo>
                    <a:pt x="36" y="99"/>
                  </a:lnTo>
                  <a:lnTo>
                    <a:pt x="33" y="100"/>
                  </a:lnTo>
                  <a:lnTo>
                    <a:pt x="32" y="102"/>
                  </a:lnTo>
                  <a:lnTo>
                    <a:pt x="31" y="105"/>
                  </a:lnTo>
                  <a:lnTo>
                    <a:pt x="31" y="107"/>
                  </a:lnTo>
                  <a:lnTo>
                    <a:pt x="31" y="110"/>
                  </a:lnTo>
                  <a:lnTo>
                    <a:pt x="31" y="112"/>
                  </a:lnTo>
                  <a:lnTo>
                    <a:pt x="32" y="115"/>
                  </a:lnTo>
                  <a:lnTo>
                    <a:pt x="33" y="119"/>
                  </a:lnTo>
                  <a:lnTo>
                    <a:pt x="29" y="122"/>
                  </a:lnTo>
                  <a:lnTo>
                    <a:pt x="0" y="57"/>
                  </a:lnTo>
                  <a:lnTo>
                    <a:pt x="5" y="54"/>
                  </a:lnTo>
                  <a:lnTo>
                    <a:pt x="7" y="58"/>
                  </a:lnTo>
                  <a:lnTo>
                    <a:pt x="9" y="61"/>
                  </a:lnTo>
                  <a:lnTo>
                    <a:pt x="11" y="63"/>
                  </a:lnTo>
                  <a:lnTo>
                    <a:pt x="13" y="66"/>
                  </a:lnTo>
                  <a:lnTo>
                    <a:pt x="15" y="67"/>
                  </a:lnTo>
                  <a:lnTo>
                    <a:pt x="18" y="68"/>
                  </a:lnTo>
                  <a:lnTo>
                    <a:pt x="20" y="68"/>
                  </a:lnTo>
                  <a:lnTo>
                    <a:pt x="24" y="67"/>
                  </a:lnTo>
                  <a:lnTo>
                    <a:pt x="27" y="67"/>
                  </a:lnTo>
                  <a:lnTo>
                    <a:pt x="31" y="65"/>
                  </a:lnTo>
                  <a:lnTo>
                    <a:pt x="117" y="29"/>
                  </a:lnTo>
                  <a:lnTo>
                    <a:pt x="117" y="28"/>
                  </a:lnTo>
                  <a:close/>
                </a:path>
              </a:pathLst>
            </a:custGeom>
            <a:solidFill>
              <a:srgbClr val="D9B1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52" name="Freeform 1228"/>
            <p:cNvSpPr>
              <a:spLocks/>
            </p:cNvSpPr>
            <p:nvPr/>
          </p:nvSpPr>
          <p:spPr bwMode="auto">
            <a:xfrm>
              <a:off x="3476" y="3365"/>
              <a:ext cx="86" cy="77"/>
            </a:xfrm>
            <a:custGeom>
              <a:avLst/>
              <a:gdLst>
                <a:gd name="T0" fmla="*/ 3 w 172"/>
                <a:gd name="T1" fmla="*/ 2 h 153"/>
                <a:gd name="T2" fmla="*/ 3 w 172"/>
                <a:gd name="T3" fmla="*/ 3 h 153"/>
                <a:gd name="T4" fmla="*/ 3 w 172"/>
                <a:gd name="T5" fmla="*/ 2 h 153"/>
                <a:gd name="T6" fmla="*/ 3 w 172"/>
                <a:gd name="T7" fmla="*/ 2 h 153"/>
                <a:gd name="T8" fmla="*/ 3 w 172"/>
                <a:gd name="T9" fmla="*/ 2 h 153"/>
                <a:gd name="T10" fmla="*/ 3 w 172"/>
                <a:gd name="T11" fmla="*/ 2 h 153"/>
                <a:gd name="T12" fmla="*/ 3 w 172"/>
                <a:gd name="T13" fmla="*/ 2 h 153"/>
                <a:gd name="T14" fmla="*/ 3 w 172"/>
                <a:gd name="T15" fmla="*/ 2 h 153"/>
                <a:gd name="T16" fmla="*/ 3 w 172"/>
                <a:gd name="T17" fmla="*/ 2 h 153"/>
                <a:gd name="T18" fmla="*/ 3 w 172"/>
                <a:gd name="T19" fmla="*/ 2 h 153"/>
                <a:gd name="T20" fmla="*/ 3 w 172"/>
                <a:gd name="T21" fmla="*/ 2 h 153"/>
                <a:gd name="T22" fmla="*/ 3 w 172"/>
                <a:gd name="T23" fmla="*/ 2 h 153"/>
                <a:gd name="T24" fmla="*/ 3 w 172"/>
                <a:gd name="T25" fmla="*/ 2 h 153"/>
                <a:gd name="T26" fmla="*/ 1 w 172"/>
                <a:gd name="T27" fmla="*/ 2 h 153"/>
                <a:gd name="T28" fmla="*/ 1 w 172"/>
                <a:gd name="T29" fmla="*/ 2 h 153"/>
                <a:gd name="T30" fmla="*/ 1 w 172"/>
                <a:gd name="T31" fmla="*/ 2 h 153"/>
                <a:gd name="T32" fmla="*/ 1 w 172"/>
                <a:gd name="T33" fmla="*/ 3 h 153"/>
                <a:gd name="T34" fmla="*/ 1 w 172"/>
                <a:gd name="T35" fmla="*/ 3 h 153"/>
                <a:gd name="T36" fmla="*/ 1 w 172"/>
                <a:gd name="T37" fmla="*/ 3 h 153"/>
                <a:gd name="T38" fmla="*/ 1 w 172"/>
                <a:gd name="T39" fmla="*/ 3 h 153"/>
                <a:gd name="T40" fmla="*/ 1 w 172"/>
                <a:gd name="T41" fmla="*/ 3 h 153"/>
                <a:gd name="T42" fmla="*/ 1 w 172"/>
                <a:gd name="T43" fmla="*/ 3 h 153"/>
                <a:gd name="T44" fmla="*/ 1 w 172"/>
                <a:gd name="T45" fmla="*/ 3 h 153"/>
                <a:gd name="T46" fmla="*/ 1 w 172"/>
                <a:gd name="T47" fmla="*/ 3 h 153"/>
                <a:gd name="T48" fmla="*/ 1 w 172"/>
                <a:gd name="T49" fmla="*/ 3 h 153"/>
                <a:gd name="T50" fmla="*/ 0 w 172"/>
                <a:gd name="T51" fmla="*/ 2 h 153"/>
                <a:gd name="T52" fmla="*/ 1 w 172"/>
                <a:gd name="T53" fmla="*/ 2 h 153"/>
                <a:gd name="T54" fmla="*/ 1 w 172"/>
                <a:gd name="T55" fmla="*/ 2 h 153"/>
                <a:gd name="T56" fmla="*/ 1 w 172"/>
                <a:gd name="T57" fmla="*/ 2 h 153"/>
                <a:gd name="T58" fmla="*/ 1 w 172"/>
                <a:gd name="T59" fmla="*/ 2 h 153"/>
                <a:gd name="T60" fmla="*/ 1 w 172"/>
                <a:gd name="T61" fmla="*/ 2 h 153"/>
                <a:gd name="T62" fmla="*/ 1 w 172"/>
                <a:gd name="T63" fmla="*/ 2 h 153"/>
                <a:gd name="T64" fmla="*/ 1 w 172"/>
                <a:gd name="T65" fmla="*/ 2 h 153"/>
                <a:gd name="T66" fmla="*/ 1 w 172"/>
                <a:gd name="T67" fmla="*/ 2 h 153"/>
                <a:gd name="T68" fmla="*/ 1 w 172"/>
                <a:gd name="T69" fmla="*/ 2 h 153"/>
                <a:gd name="T70" fmla="*/ 1 w 172"/>
                <a:gd name="T71" fmla="*/ 2 h 153"/>
                <a:gd name="T72" fmla="*/ 1 w 172"/>
                <a:gd name="T73" fmla="*/ 2 h 153"/>
                <a:gd name="T74" fmla="*/ 2 w 172"/>
                <a:gd name="T75" fmla="*/ 1 h 153"/>
                <a:gd name="T76" fmla="*/ 1 w 172"/>
                <a:gd name="T77" fmla="*/ 1 h 153"/>
                <a:gd name="T78" fmla="*/ 1 w 172"/>
                <a:gd name="T79" fmla="*/ 1 h 153"/>
                <a:gd name="T80" fmla="*/ 1 w 172"/>
                <a:gd name="T81" fmla="*/ 1 h 153"/>
                <a:gd name="T82" fmla="*/ 1 w 172"/>
                <a:gd name="T83" fmla="*/ 1 h 153"/>
                <a:gd name="T84" fmla="*/ 1 w 172"/>
                <a:gd name="T85" fmla="*/ 1 h 153"/>
                <a:gd name="T86" fmla="*/ 1 w 172"/>
                <a:gd name="T87" fmla="*/ 1 h 153"/>
                <a:gd name="T88" fmla="*/ 1 w 172"/>
                <a:gd name="T89" fmla="*/ 1 h 153"/>
                <a:gd name="T90" fmla="*/ 1 w 172"/>
                <a:gd name="T91" fmla="*/ 1 h 153"/>
                <a:gd name="T92" fmla="*/ 1 w 172"/>
                <a:gd name="T93" fmla="*/ 1 h 153"/>
                <a:gd name="T94" fmla="*/ 1 w 172"/>
                <a:gd name="T95" fmla="*/ 1 h 153"/>
                <a:gd name="T96" fmla="*/ 1 w 172"/>
                <a:gd name="T97" fmla="*/ 1 h 153"/>
                <a:gd name="T98" fmla="*/ 1 w 172"/>
                <a:gd name="T99" fmla="*/ 0 h 153"/>
                <a:gd name="T100" fmla="*/ 3 w 172"/>
                <a:gd name="T101" fmla="*/ 2 h 153"/>
                <a:gd name="T102" fmla="*/ 3 w 172"/>
                <a:gd name="T103" fmla="*/ 2 h 153"/>
                <a:gd name="T104" fmla="*/ 3 w 172"/>
                <a:gd name="T105" fmla="*/ 2 h 15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72"/>
                <a:gd name="T160" fmla="*/ 0 h 153"/>
                <a:gd name="T161" fmla="*/ 172 w 172"/>
                <a:gd name="T162" fmla="*/ 153 h 15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72" h="153">
                  <a:moveTo>
                    <a:pt x="171" y="100"/>
                  </a:moveTo>
                  <a:lnTo>
                    <a:pt x="143" y="130"/>
                  </a:lnTo>
                  <a:lnTo>
                    <a:pt x="137" y="124"/>
                  </a:lnTo>
                  <a:lnTo>
                    <a:pt x="140" y="120"/>
                  </a:lnTo>
                  <a:lnTo>
                    <a:pt x="142" y="114"/>
                  </a:lnTo>
                  <a:lnTo>
                    <a:pt x="144" y="108"/>
                  </a:lnTo>
                  <a:lnTo>
                    <a:pt x="146" y="102"/>
                  </a:lnTo>
                  <a:lnTo>
                    <a:pt x="147" y="96"/>
                  </a:lnTo>
                  <a:lnTo>
                    <a:pt x="147" y="91"/>
                  </a:lnTo>
                  <a:lnTo>
                    <a:pt x="147" y="84"/>
                  </a:lnTo>
                  <a:lnTo>
                    <a:pt x="147" y="79"/>
                  </a:lnTo>
                  <a:lnTo>
                    <a:pt x="145" y="72"/>
                  </a:lnTo>
                  <a:lnTo>
                    <a:pt x="143" y="67"/>
                  </a:lnTo>
                  <a:lnTo>
                    <a:pt x="46" y="124"/>
                  </a:lnTo>
                  <a:lnTo>
                    <a:pt x="43" y="126"/>
                  </a:lnTo>
                  <a:lnTo>
                    <a:pt x="41" y="128"/>
                  </a:lnTo>
                  <a:lnTo>
                    <a:pt x="39" y="131"/>
                  </a:lnTo>
                  <a:lnTo>
                    <a:pt x="38" y="133"/>
                  </a:lnTo>
                  <a:lnTo>
                    <a:pt x="37" y="135"/>
                  </a:lnTo>
                  <a:lnTo>
                    <a:pt x="37" y="137"/>
                  </a:lnTo>
                  <a:lnTo>
                    <a:pt x="37" y="140"/>
                  </a:lnTo>
                  <a:lnTo>
                    <a:pt x="38" y="144"/>
                  </a:lnTo>
                  <a:lnTo>
                    <a:pt x="40" y="147"/>
                  </a:lnTo>
                  <a:lnTo>
                    <a:pt x="42" y="150"/>
                  </a:lnTo>
                  <a:lnTo>
                    <a:pt x="37" y="153"/>
                  </a:lnTo>
                  <a:lnTo>
                    <a:pt x="0" y="91"/>
                  </a:lnTo>
                  <a:lnTo>
                    <a:pt x="5" y="88"/>
                  </a:lnTo>
                  <a:lnTo>
                    <a:pt x="7" y="92"/>
                  </a:lnTo>
                  <a:lnTo>
                    <a:pt x="10" y="95"/>
                  </a:lnTo>
                  <a:lnTo>
                    <a:pt x="12" y="97"/>
                  </a:lnTo>
                  <a:lnTo>
                    <a:pt x="14" y="98"/>
                  </a:lnTo>
                  <a:lnTo>
                    <a:pt x="16" y="99"/>
                  </a:lnTo>
                  <a:lnTo>
                    <a:pt x="18" y="100"/>
                  </a:lnTo>
                  <a:lnTo>
                    <a:pt x="22" y="99"/>
                  </a:lnTo>
                  <a:lnTo>
                    <a:pt x="25" y="99"/>
                  </a:lnTo>
                  <a:lnTo>
                    <a:pt x="28" y="98"/>
                  </a:lnTo>
                  <a:lnTo>
                    <a:pt x="31" y="96"/>
                  </a:lnTo>
                  <a:lnTo>
                    <a:pt x="128" y="39"/>
                  </a:lnTo>
                  <a:lnTo>
                    <a:pt x="123" y="34"/>
                  </a:lnTo>
                  <a:lnTo>
                    <a:pt x="119" y="31"/>
                  </a:lnTo>
                  <a:lnTo>
                    <a:pt x="115" y="28"/>
                  </a:lnTo>
                  <a:lnTo>
                    <a:pt x="109" y="26"/>
                  </a:lnTo>
                  <a:lnTo>
                    <a:pt x="104" y="23"/>
                  </a:lnTo>
                  <a:lnTo>
                    <a:pt x="98" y="21"/>
                  </a:lnTo>
                  <a:lnTo>
                    <a:pt x="93" y="20"/>
                  </a:lnTo>
                  <a:lnTo>
                    <a:pt x="87" y="19"/>
                  </a:lnTo>
                  <a:lnTo>
                    <a:pt x="81" y="18"/>
                  </a:lnTo>
                  <a:lnTo>
                    <a:pt x="76" y="18"/>
                  </a:lnTo>
                  <a:lnTo>
                    <a:pt x="72" y="10"/>
                  </a:lnTo>
                  <a:lnTo>
                    <a:pt x="111" y="0"/>
                  </a:lnTo>
                  <a:lnTo>
                    <a:pt x="172" y="101"/>
                  </a:lnTo>
                  <a:lnTo>
                    <a:pt x="171" y="100"/>
                  </a:lnTo>
                  <a:close/>
                </a:path>
              </a:pathLst>
            </a:custGeom>
            <a:solidFill>
              <a:srgbClr val="D9B1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53" name="Freeform 1229"/>
            <p:cNvSpPr>
              <a:spLocks/>
            </p:cNvSpPr>
            <p:nvPr/>
          </p:nvSpPr>
          <p:spPr bwMode="auto">
            <a:xfrm>
              <a:off x="3511" y="3423"/>
              <a:ext cx="94" cy="92"/>
            </a:xfrm>
            <a:custGeom>
              <a:avLst/>
              <a:gdLst>
                <a:gd name="T0" fmla="*/ 1 w 188"/>
                <a:gd name="T1" fmla="*/ 1 h 184"/>
                <a:gd name="T2" fmla="*/ 1 w 188"/>
                <a:gd name="T3" fmla="*/ 1 h 184"/>
                <a:gd name="T4" fmla="*/ 1 w 188"/>
                <a:gd name="T5" fmla="*/ 1 h 184"/>
                <a:gd name="T6" fmla="*/ 1 w 188"/>
                <a:gd name="T7" fmla="*/ 1 h 184"/>
                <a:gd name="T8" fmla="*/ 1 w 188"/>
                <a:gd name="T9" fmla="*/ 1 h 184"/>
                <a:gd name="T10" fmla="*/ 1 w 188"/>
                <a:gd name="T11" fmla="*/ 1 h 184"/>
                <a:gd name="T12" fmla="*/ 1 w 188"/>
                <a:gd name="T13" fmla="*/ 1 h 184"/>
                <a:gd name="T14" fmla="*/ 1 w 188"/>
                <a:gd name="T15" fmla="*/ 1 h 184"/>
                <a:gd name="T16" fmla="*/ 1 w 188"/>
                <a:gd name="T17" fmla="*/ 1 h 184"/>
                <a:gd name="T18" fmla="*/ 1 w 188"/>
                <a:gd name="T19" fmla="*/ 1 h 184"/>
                <a:gd name="T20" fmla="*/ 1 w 188"/>
                <a:gd name="T21" fmla="*/ 1 h 184"/>
                <a:gd name="T22" fmla="*/ 3 w 188"/>
                <a:gd name="T23" fmla="*/ 1 h 184"/>
                <a:gd name="T24" fmla="*/ 3 w 188"/>
                <a:gd name="T25" fmla="*/ 1 h 184"/>
                <a:gd name="T26" fmla="*/ 3 w 188"/>
                <a:gd name="T27" fmla="*/ 1 h 184"/>
                <a:gd name="T28" fmla="*/ 3 w 188"/>
                <a:gd name="T29" fmla="*/ 1 h 184"/>
                <a:gd name="T30" fmla="*/ 3 w 188"/>
                <a:gd name="T31" fmla="*/ 1 h 184"/>
                <a:gd name="T32" fmla="*/ 3 w 188"/>
                <a:gd name="T33" fmla="*/ 1 h 184"/>
                <a:gd name="T34" fmla="*/ 3 w 188"/>
                <a:gd name="T35" fmla="*/ 1 h 184"/>
                <a:gd name="T36" fmla="*/ 3 w 188"/>
                <a:gd name="T37" fmla="*/ 1 h 184"/>
                <a:gd name="T38" fmla="*/ 3 w 188"/>
                <a:gd name="T39" fmla="*/ 1 h 184"/>
                <a:gd name="T40" fmla="*/ 3 w 188"/>
                <a:gd name="T41" fmla="*/ 1 h 184"/>
                <a:gd name="T42" fmla="*/ 2 w 188"/>
                <a:gd name="T43" fmla="*/ 1 h 184"/>
                <a:gd name="T44" fmla="*/ 1 w 188"/>
                <a:gd name="T45" fmla="*/ 1 h 184"/>
                <a:gd name="T46" fmla="*/ 1 w 188"/>
                <a:gd name="T47" fmla="*/ 1 h 184"/>
                <a:gd name="T48" fmla="*/ 1 w 188"/>
                <a:gd name="T49" fmla="*/ 1 h 184"/>
                <a:gd name="T50" fmla="*/ 1 w 188"/>
                <a:gd name="T51" fmla="*/ 1 h 184"/>
                <a:gd name="T52" fmla="*/ 1 w 188"/>
                <a:gd name="T53" fmla="*/ 1 h 184"/>
                <a:gd name="T54" fmla="*/ 1 w 188"/>
                <a:gd name="T55" fmla="*/ 1 h 184"/>
                <a:gd name="T56" fmla="*/ 3 w 188"/>
                <a:gd name="T57" fmla="*/ 1 h 184"/>
                <a:gd name="T58" fmla="*/ 1 w 188"/>
                <a:gd name="T59" fmla="*/ 3 h 184"/>
                <a:gd name="T60" fmla="*/ 1 w 188"/>
                <a:gd name="T61" fmla="*/ 3 h 184"/>
                <a:gd name="T62" fmla="*/ 1 w 188"/>
                <a:gd name="T63" fmla="*/ 1 h 184"/>
                <a:gd name="T64" fmla="*/ 1 w 188"/>
                <a:gd name="T65" fmla="*/ 1 h 184"/>
                <a:gd name="T66" fmla="*/ 1 w 188"/>
                <a:gd name="T67" fmla="*/ 1 h 184"/>
                <a:gd name="T68" fmla="*/ 1 w 188"/>
                <a:gd name="T69" fmla="*/ 1 h 184"/>
                <a:gd name="T70" fmla="*/ 1 w 188"/>
                <a:gd name="T71" fmla="*/ 1 h 184"/>
                <a:gd name="T72" fmla="*/ 1 w 188"/>
                <a:gd name="T73" fmla="*/ 1 h 184"/>
                <a:gd name="T74" fmla="*/ 1 w 188"/>
                <a:gd name="T75" fmla="*/ 1 h 184"/>
                <a:gd name="T76" fmla="*/ 1 w 188"/>
                <a:gd name="T77" fmla="*/ 1 h 184"/>
                <a:gd name="T78" fmla="*/ 1 w 188"/>
                <a:gd name="T79" fmla="*/ 3 h 184"/>
                <a:gd name="T80" fmla="*/ 1 w 188"/>
                <a:gd name="T81" fmla="*/ 3 h 184"/>
                <a:gd name="T82" fmla="*/ 1 w 188"/>
                <a:gd name="T83" fmla="*/ 3 h 184"/>
                <a:gd name="T84" fmla="*/ 1 w 188"/>
                <a:gd name="T85" fmla="*/ 3 h 184"/>
                <a:gd name="T86" fmla="*/ 1 w 188"/>
                <a:gd name="T87" fmla="*/ 3 h 184"/>
                <a:gd name="T88" fmla="*/ 1 w 188"/>
                <a:gd name="T89" fmla="*/ 3 h 184"/>
                <a:gd name="T90" fmla="*/ 1 w 188"/>
                <a:gd name="T91" fmla="*/ 3 h 184"/>
                <a:gd name="T92" fmla="*/ 1 w 188"/>
                <a:gd name="T93" fmla="*/ 3 h 184"/>
                <a:gd name="T94" fmla="*/ 0 w 188"/>
                <a:gd name="T95" fmla="*/ 1 h 184"/>
                <a:gd name="T96" fmla="*/ 1 w 188"/>
                <a:gd name="T97" fmla="*/ 1 h 18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88"/>
                <a:gd name="T148" fmla="*/ 0 h 184"/>
                <a:gd name="T149" fmla="*/ 188 w 188"/>
                <a:gd name="T150" fmla="*/ 184 h 18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88" h="184">
                  <a:moveTo>
                    <a:pt x="5" y="88"/>
                  </a:moveTo>
                  <a:lnTo>
                    <a:pt x="8" y="91"/>
                  </a:lnTo>
                  <a:lnTo>
                    <a:pt x="10" y="93"/>
                  </a:lnTo>
                  <a:lnTo>
                    <a:pt x="12" y="96"/>
                  </a:lnTo>
                  <a:lnTo>
                    <a:pt x="14" y="97"/>
                  </a:lnTo>
                  <a:lnTo>
                    <a:pt x="18" y="97"/>
                  </a:lnTo>
                  <a:lnTo>
                    <a:pt x="20" y="97"/>
                  </a:lnTo>
                  <a:lnTo>
                    <a:pt x="22" y="97"/>
                  </a:lnTo>
                  <a:lnTo>
                    <a:pt x="25" y="96"/>
                  </a:lnTo>
                  <a:lnTo>
                    <a:pt x="28" y="93"/>
                  </a:lnTo>
                  <a:lnTo>
                    <a:pt x="32" y="91"/>
                  </a:lnTo>
                  <a:lnTo>
                    <a:pt x="104" y="32"/>
                  </a:lnTo>
                  <a:lnTo>
                    <a:pt x="108" y="29"/>
                  </a:lnTo>
                  <a:lnTo>
                    <a:pt x="110" y="26"/>
                  </a:lnTo>
                  <a:lnTo>
                    <a:pt x="111" y="24"/>
                  </a:lnTo>
                  <a:lnTo>
                    <a:pt x="112" y="22"/>
                  </a:lnTo>
                  <a:lnTo>
                    <a:pt x="113" y="19"/>
                  </a:lnTo>
                  <a:lnTo>
                    <a:pt x="113" y="17"/>
                  </a:lnTo>
                  <a:lnTo>
                    <a:pt x="112" y="14"/>
                  </a:lnTo>
                  <a:lnTo>
                    <a:pt x="111" y="11"/>
                  </a:lnTo>
                  <a:lnTo>
                    <a:pt x="109" y="8"/>
                  </a:lnTo>
                  <a:lnTo>
                    <a:pt x="106" y="6"/>
                  </a:lnTo>
                  <a:lnTo>
                    <a:pt x="112" y="0"/>
                  </a:lnTo>
                  <a:lnTo>
                    <a:pt x="188" y="93"/>
                  </a:lnTo>
                  <a:lnTo>
                    <a:pt x="167" y="125"/>
                  </a:lnTo>
                  <a:lnTo>
                    <a:pt x="158" y="122"/>
                  </a:lnTo>
                  <a:lnTo>
                    <a:pt x="161" y="116"/>
                  </a:lnTo>
                  <a:lnTo>
                    <a:pt x="162" y="110"/>
                  </a:lnTo>
                  <a:lnTo>
                    <a:pt x="162" y="103"/>
                  </a:lnTo>
                  <a:lnTo>
                    <a:pt x="162" y="97"/>
                  </a:lnTo>
                  <a:lnTo>
                    <a:pt x="162" y="90"/>
                  </a:lnTo>
                  <a:lnTo>
                    <a:pt x="161" y="84"/>
                  </a:lnTo>
                  <a:lnTo>
                    <a:pt x="158" y="77"/>
                  </a:lnTo>
                  <a:lnTo>
                    <a:pt x="156" y="71"/>
                  </a:lnTo>
                  <a:lnTo>
                    <a:pt x="152" y="65"/>
                  </a:lnTo>
                  <a:lnTo>
                    <a:pt x="149" y="60"/>
                  </a:lnTo>
                  <a:lnTo>
                    <a:pt x="145" y="57"/>
                  </a:lnTo>
                  <a:lnTo>
                    <a:pt x="142" y="53"/>
                  </a:lnTo>
                  <a:lnTo>
                    <a:pt x="140" y="51"/>
                  </a:lnTo>
                  <a:lnTo>
                    <a:pt x="138" y="51"/>
                  </a:lnTo>
                  <a:lnTo>
                    <a:pt x="136" y="50"/>
                  </a:lnTo>
                  <a:lnTo>
                    <a:pt x="134" y="51"/>
                  </a:lnTo>
                  <a:lnTo>
                    <a:pt x="131" y="52"/>
                  </a:lnTo>
                  <a:lnTo>
                    <a:pt x="128" y="55"/>
                  </a:lnTo>
                  <a:lnTo>
                    <a:pt x="126" y="57"/>
                  </a:lnTo>
                  <a:lnTo>
                    <a:pt x="123" y="60"/>
                  </a:lnTo>
                  <a:lnTo>
                    <a:pt x="91" y="83"/>
                  </a:lnTo>
                  <a:lnTo>
                    <a:pt x="93" y="86"/>
                  </a:lnTo>
                  <a:lnTo>
                    <a:pt x="98" y="90"/>
                  </a:lnTo>
                  <a:lnTo>
                    <a:pt x="101" y="93"/>
                  </a:lnTo>
                  <a:lnTo>
                    <a:pt x="105" y="97"/>
                  </a:lnTo>
                  <a:lnTo>
                    <a:pt x="109" y="99"/>
                  </a:lnTo>
                  <a:lnTo>
                    <a:pt x="112" y="101"/>
                  </a:lnTo>
                  <a:lnTo>
                    <a:pt x="116" y="102"/>
                  </a:lnTo>
                  <a:lnTo>
                    <a:pt x="121" y="102"/>
                  </a:lnTo>
                  <a:lnTo>
                    <a:pt x="125" y="102"/>
                  </a:lnTo>
                  <a:lnTo>
                    <a:pt x="129" y="101"/>
                  </a:lnTo>
                  <a:lnTo>
                    <a:pt x="136" y="99"/>
                  </a:lnTo>
                  <a:lnTo>
                    <a:pt x="140" y="104"/>
                  </a:lnTo>
                  <a:lnTo>
                    <a:pt x="97" y="140"/>
                  </a:lnTo>
                  <a:lnTo>
                    <a:pt x="91" y="136"/>
                  </a:lnTo>
                  <a:lnTo>
                    <a:pt x="95" y="130"/>
                  </a:lnTo>
                  <a:lnTo>
                    <a:pt x="97" y="126"/>
                  </a:lnTo>
                  <a:lnTo>
                    <a:pt x="98" y="122"/>
                  </a:lnTo>
                  <a:lnTo>
                    <a:pt x="99" y="117"/>
                  </a:lnTo>
                  <a:lnTo>
                    <a:pt x="99" y="113"/>
                  </a:lnTo>
                  <a:lnTo>
                    <a:pt x="98" y="109"/>
                  </a:lnTo>
                  <a:lnTo>
                    <a:pt x="97" y="105"/>
                  </a:lnTo>
                  <a:lnTo>
                    <a:pt x="95" y="101"/>
                  </a:lnTo>
                  <a:lnTo>
                    <a:pt x="91" y="98"/>
                  </a:lnTo>
                  <a:lnTo>
                    <a:pt x="88" y="93"/>
                  </a:lnTo>
                  <a:lnTo>
                    <a:pt x="86" y="88"/>
                  </a:lnTo>
                  <a:lnTo>
                    <a:pt x="52" y="114"/>
                  </a:lnTo>
                  <a:lnTo>
                    <a:pt x="50" y="116"/>
                  </a:lnTo>
                  <a:lnTo>
                    <a:pt x="48" y="119"/>
                  </a:lnTo>
                  <a:lnTo>
                    <a:pt x="46" y="122"/>
                  </a:lnTo>
                  <a:lnTo>
                    <a:pt x="45" y="124"/>
                  </a:lnTo>
                  <a:lnTo>
                    <a:pt x="44" y="126"/>
                  </a:lnTo>
                  <a:lnTo>
                    <a:pt x="43" y="128"/>
                  </a:lnTo>
                  <a:lnTo>
                    <a:pt x="43" y="131"/>
                  </a:lnTo>
                  <a:lnTo>
                    <a:pt x="44" y="134"/>
                  </a:lnTo>
                  <a:lnTo>
                    <a:pt x="45" y="137"/>
                  </a:lnTo>
                  <a:lnTo>
                    <a:pt x="47" y="140"/>
                  </a:lnTo>
                  <a:lnTo>
                    <a:pt x="52" y="145"/>
                  </a:lnTo>
                  <a:lnTo>
                    <a:pt x="58" y="150"/>
                  </a:lnTo>
                  <a:lnTo>
                    <a:pt x="63" y="154"/>
                  </a:lnTo>
                  <a:lnTo>
                    <a:pt x="70" y="157"/>
                  </a:lnTo>
                  <a:lnTo>
                    <a:pt x="76" y="160"/>
                  </a:lnTo>
                  <a:lnTo>
                    <a:pt x="84" y="162"/>
                  </a:lnTo>
                  <a:lnTo>
                    <a:pt x="90" y="164"/>
                  </a:lnTo>
                  <a:lnTo>
                    <a:pt x="98" y="165"/>
                  </a:lnTo>
                  <a:lnTo>
                    <a:pt x="104" y="166"/>
                  </a:lnTo>
                  <a:lnTo>
                    <a:pt x="112" y="166"/>
                  </a:lnTo>
                  <a:lnTo>
                    <a:pt x="112" y="171"/>
                  </a:lnTo>
                  <a:lnTo>
                    <a:pt x="75" y="184"/>
                  </a:lnTo>
                  <a:lnTo>
                    <a:pt x="0" y="93"/>
                  </a:lnTo>
                  <a:lnTo>
                    <a:pt x="6" y="88"/>
                  </a:lnTo>
                  <a:lnTo>
                    <a:pt x="5" y="88"/>
                  </a:lnTo>
                  <a:close/>
                </a:path>
              </a:pathLst>
            </a:custGeom>
            <a:solidFill>
              <a:srgbClr val="D9B1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54" name="Freeform 1230"/>
            <p:cNvSpPr>
              <a:spLocks/>
            </p:cNvSpPr>
            <p:nvPr/>
          </p:nvSpPr>
          <p:spPr bwMode="auto">
            <a:xfrm>
              <a:off x="3560" y="3475"/>
              <a:ext cx="89" cy="88"/>
            </a:xfrm>
            <a:custGeom>
              <a:avLst/>
              <a:gdLst>
                <a:gd name="T0" fmla="*/ 1 w 178"/>
                <a:gd name="T1" fmla="*/ 2 h 178"/>
                <a:gd name="T2" fmla="*/ 1 w 178"/>
                <a:gd name="T3" fmla="*/ 2 h 178"/>
                <a:gd name="T4" fmla="*/ 1 w 178"/>
                <a:gd name="T5" fmla="*/ 2 h 178"/>
                <a:gd name="T6" fmla="*/ 1 w 178"/>
                <a:gd name="T7" fmla="*/ 2 h 178"/>
                <a:gd name="T8" fmla="*/ 1 w 178"/>
                <a:gd name="T9" fmla="*/ 1 h 178"/>
                <a:gd name="T10" fmla="*/ 1 w 178"/>
                <a:gd name="T11" fmla="*/ 0 h 178"/>
                <a:gd name="T12" fmla="*/ 1 w 178"/>
                <a:gd name="T13" fmla="*/ 0 h 178"/>
                <a:gd name="T14" fmla="*/ 1 w 178"/>
                <a:gd name="T15" fmla="*/ 0 h 178"/>
                <a:gd name="T16" fmla="*/ 3 w 178"/>
                <a:gd name="T17" fmla="*/ 0 h 178"/>
                <a:gd name="T18" fmla="*/ 3 w 178"/>
                <a:gd name="T19" fmla="*/ 0 h 178"/>
                <a:gd name="T20" fmla="*/ 3 w 178"/>
                <a:gd name="T21" fmla="*/ 0 h 178"/>
                <a:gd name="T22" fmla="*/ 3 w 178"/>
                <a:gd name="T23" fmla="*/ 0 h 178"/>
                <a:gd name="T24" fmla="*/ 3 w 178"/>
                <a:gd name="T25" fmla="*/ 1 h 178"/>
                <a:gd name="T26" fmla="*/ 3 w 178"/>
                <a:gd name="T27" fmla="*/ 1 h 178"/>
                <a:gd name="T28" fmla="*/ 3 w 178"/>
                <a:gd name="T29" fmla="*/ 1 h 178"/>
                <a:gd name="T30" fmla="*/ 3 w 178"/>
                <a:gd name="T31" fmla="*/ 1 h 178"/>
                <a:gd name="T32" fmla="*/ 1 w 178"/>
                <a:gd name="T33" fmla="*/ 2 h 178"/>
                <a:gd name="T34" fmla="*/ 1 w 178"/>
                <a:gd name="T35" fmla="*/ 2 h 178"/>
                <a:gd name="T36" fmla="*/ 1 w 178"/>
                <a:gd name="T37" fmla="*/ 2 h 178"/>
                <a:gd name="T38" fmla="*/ 1 w 178"/>
                <a:gd name="T39" fmla="*/ 2 h 178"/>
                <a:gd name="T40" fmla="*/ 1 w 178"/>
                <a:gd name="T41" fmla="*/ 2 h 178"/>
                <a:gd name="T42" fmla="*/ 1 w 178"/>
                <a:gd name="T43" fmla="*/ 2 h 178"/>
                <a:gd name="T44" fmla="*/ 1 w 178"/>
                <a:gd name="T45" fmla="*/ 2 h 178"/>
                <a:gd name="T46" fmla="*/ 1 w 178"/>
                <a:gd name="T47" fmla="*/ 2 h 178"/>
                <a:gd name="T48" fmla="*/ 1 w 178"/>
                <a:gd name="T49" fmla="*/ 2 h 178"/>
                <a:gd name="T50" fmla="*/ 1 w 178"/>
                <a:gd name="T51" fmla="*/ 2 h 178"/>
                <a:gd name="T52" fmla="*/ 1 w 178"/>
                <a:gd name="T53" fmla="*/ 2 h 178"/>
                <a:gd name="T54" fmla="*/ 1 w 178"/>
                <a:gd name="T55" fmla="*/ 2 h 178"/>
                <a:gd name="T56" fmla="*/ 1 w 178"/>
                <a:gd name="T57" fmla="*/ 2 h 178"/>
                <a:gd name="T58" fmla="*/ 3 w 178"/>
                <a:gd name="T59" fmla="*/ 2 h 178"/>
                <a:gd name="T60" fmla="*/ 3 w 178"/>
                <a:gd name="T61" fmla="*/ 2 h 178"/>
                <a:gd name="T62" fmla="*/ 3 w 178"/>
                <a:gd name="T63" fmla="*/ 2 h 178"/>
                <a:gd name="T64" fmla="*/ 3 w 178"/>
                <a:gd name="T65" fmla="*/ 2 h 178"/>
                <a:gd name="T66" fmla="*/ 3 w 178"/>
                <a:gd name="T67" fmla="*/ 1 h 178"/>
                <a:gd name="T68" fmla="*/ 3 w 178"/>
                <a:gd name="T69" fmla="*/ 1 h 178"/>
                <a:gd name="T70" fmla="*/ 3 w 178"/>
                <a:gd name="T71" fmla="*/ 1 h 178"/>
                <a:gd name="T72" fmla="*/ 3 w 178"/>
                <a:gd name="T73" fmla="*/ 1 h 178"/>
                <a:gd name="T74" fmla="*/ 3 w 178"/>
                <a:gd name="T75" fmla="*/ 1 h 178"/>
                <a:gd name="T76" fmla="*/ 3 w 178"/>
                <a:gd name="T77" fmla="*/ 0 h 178"/>
                <a:gd name="T78" fmla="*/ 3 w 178"/>
                <a:gd name="T79" fmla="*/ 0 h 178"/>
                <a:gd name="T80" fmla="*/ 3 w 178"/>
                <a:gd name="T81" fmla="*/ 0 h 178"/>
                <a:gd name="T82" fmla="*/ 1 w 178"/>
                <a:gd name="T83" fmla="*/ 0 h 178"/>
                <a:gd name="T84" fmla="*/ 1 w 178"/>
                <a:gd name="T85" fmla="*/ 0 h 178"/>
                <a:gd name="T86" fmla="*/ 1 w 178"/>
                <a:gd name="T87" fmla="*/ 0 h 178"/>
                <a:gd name="T88" fmla="*/ 1 w 178"/>
                <a:gd name="T89" fmla="*/ 0 h 178"/>
                <a:gd name="T90" fmla="*/ 1 w 178"/>
                <a:gd name="T91" fmla="*/ 0 h 178"/>
                <a:gd name="T92" fmla="*/ 1 w 178"/>
                <a:gd name="T93" fmla="*/ 0 h 178"/>
                <a:gd name="T94" fmla="*/ 1 w 178"/>
                <a:gd name="T95" fmla="*/ 1 h 178"/>
                <a:gd name="T96" fmla="*/ 1 w 178"/>
                <a:gd name="T97" fmla="*/ 1 h 178"/>
                <a:gd name="T98" fmla="*/ 1 w 178"/>
                <a:gd name="T99" fmla="*/ 1 h 178"/>
                <a:gd name="T100" fmla="*/ 1 w 178"/>
                <a:gd name="T101" fmla="*/ 1 h 178"/>
                <a:gd name="T102" fmla="*/ 1 w 178"/>
                <a:gd name="T103" fmla="*/ 1 h 178"/>
                <a:gd name="T104" fmla="*/ 1 w 178"/>
                <a:gd name="T105" fmla="*/ 1 h 178"/>
                <a:gd name="T106" fmla="*/ 1 w 178"/>
                <a:gd name="T107" fmla="*/ 2 h 178"/>
                <a:gd name="T108" fmla="*/ 1 w 178"/>
                <a:gd name="T109" fmla="*/ 2 h 17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78"/>
                <a:gd name="T166" fmla="*/ 0 h 178"/>
                <a:gd name="T167" fmla="*/ 178 w 178"/>
                <a:gd name="T168" fmla="*/ 178 h 17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78" h="178">
                  <a:moveTo>
                    <a:pt x="57" y="148"/>
                  </a:moveTo>
                  <a:lnTo>
                    <a:pt x="54" y="145"/>
                  </a:lnTo>
                  <a:lnTo>
                    <a:pt x="52" y="142"/>
                  </a:lnTo>
                  <a:lnTo>
                    <a:pt x="50" y="140"/>
                  </a:lnTo>
                  <a:lnTo>
                    <a:pt x="49" y="138"/>
                  </a:lnTo>
                  <a:lnTo>
                    <a:pt x="49" y="136"/>
                  </a:lnTo>
                  <a:lnTo>
                    <a:pt x="50" y="134"/>
                  </a:lnTo>
                  <a:lnTo>
                    <a:pt x="51" y="131"/>
                  </a:lnTo>
                  <a:lnTo>
                    <a:pt x="52" y="128"/>
                  </a:lnTo>
                  <a:lnTo>
                    <a:pt x="54" y="126"/>
                  </a:lnTo>
                  <a:lnTo>
                    <a:pt x="57" y="123"/>
                  </a:lnTo>
                  <a:lnTo>
                    <a:pt x="117" y="54"/>
                  </a:lnTo>
                  <a:lnTo>
                    <a:pt x="120" y="52"/>
                  </a:lnTo>
                  <a:lnTo>
                    <a:pt x="122" y="50"/>
                  </a:lnTo>
                  <a:lnTo>
                    <a:pt x="124" y="48"/>
                  </a:lnTo>
                  <a:lnTo>
                    <a:pt x="127" y="47"/>
                  </a:lnTo>
                  <a:lnTo>
                    <a:pt x="129" y="46"/>
                  </a:lnTo>
                  <a:lnTo>
                    <a:pt x="131" y="46"/>
                  </a:lnTo>
                  <a:lnTo>
                    <a:pt x="133" y="46"/>
                  </a:lnTo>
                  <a:lnTo>
                    <a:pt x="135" y="47"/>
                  </a:lnTo>
                  <a:lnTo>
                    <a:pt x="137" y="49"/>
                  </a:lnTo>
                  <a:lnTo>
                    <a:pt x="141" y="52"/>
                  </a:lnTo>
                  <a:lnTo>
                    <a:pt x="146" y="58"/>
                  </a:lnTo>
                  <a:lnTo>
                    <a:pt x="152" y="63"/>
                  </a:lnTo>
                  <a:lnTo>
                    <a:pt x="155" y="69"/>
                  </a:lnTo>
                  <a:lnTo>
                    <a:pt x="157" y="75"/>
                  </a:lnTo>
                  <a:lnTo>
                    <a:pt x="158" y="83"/>
                  </a:lnTo>
                  <a:lnTo>
                    <a:pt x="157" y="90"/>
                  </a:lnTo>
                  <a:lnTo>
                    <a:pt x="155" y="98"/>
                  </a:lnTo>
                  <a:lnTo>
                    <a:pt x="150" y="108"/>
                  </a:lnTo>
                  <a:lnTo>
                    <a:pt x="144" y="117"/>
                  </a:lnTo>
                  <a:lnTo>
                    <a:pt x="135" y="127"/>
                  </a:lnTo>
                  <a:lnTo>
                    <a:pt x="124" y="138"/>
                  </a:lnTo>
                  <a:lnTo>
                    <a:pt x="115" y="147"/>
                  </a:lnTo>
                  <a:lnTo>
                    <a:pt x="106" y="153"/>
                  </a:lnTo>
                  <a:lnTo>
                    <a:pt x="97" y="157"/>
                  </a:lnTo>
                  <a:lnTo>
                    <a:pt x="90" y="160"/>
                  </a:lnTo>
                  <a:lnTo>
                    <a:pt x="82" y="160"/>
                  </a:lnTo>
                  <a:lnTo>
                    <a:pt x="76" y="158"/>
                  </a:lnTo>
                  <a:lnTo>
                    <a:pt x="69" y="156"/>
                  </a:lnTo>
                  <a:lnTo>
                    <a:pt x="63" y="153"/>
                  </a:lnTo>
                  <a:lnTo>
                    <a:pt x="57" y="148"/>
                  </a:lnTo>
                  <a:lnTo>
                    <a:pt x="52" y="156"/>
                  </a:lnTo>
                  <a:lnTo>
                    <a:pt x="55" y="158"/>
                  </a:lnTo>
                  <a:lnTo>
                    <a:pt x="57" y="161"/>
                  </a:lnTo>
                  <a:lnTo>
                    <a:pt x="61" y="162"/>
                  </a:lnTo>
                  <a:lnTo>
                    <a:pt x="64" y="164"/>
                  </a:lnTo>
                  <a:lnTo>
                    <a:pt x="66" y="166"/>
                  </a:lnTo>
                  <a:lnTo>
                    <a:pt x="69" y="168"/>
                  </a:lnTo>
                  <a:lnTo>
                    <a:pt x="72" y="169"/>
                  </a:lnTo>
                  <a:lnTo>
                    <a:pt x="75" y="171"/>
                  </a:lnTo>
                  <a:lnTo>
                    <a:pt x="78" y="173"/>
                  </a:lnTo>
                  <a:lnTo>
                    <a:pt x="81" y="174"/>
                  </a:lnTo>
                  <a:lnTo>
                    <a:pt x="89" y="176"/>
                  </a:lnTo>
                  <a:lnTo>
                    <a:pt x="96" y="178"/>
                  </a:lnTo>
                  <a:lnTo>
                    <a:pt x="104" y="178"/>
                  </a:lnTo>
                  <a:lnTo>
                    <a:pt x="113" y="178"/>
                  </a:lnTo>
                  <a:lnTo>
                    <a:pt x="120" y="176"/>
                  </a:lnTo>
                  <a:lnTo>
                    <a:pt x="128" y="174"/>
                  </a:lnTo>
                  <a:lnTo>
                    <a:pt x="135" y="170"/>
                  </a:lnTo>
                  <a:lnTo>
                    <a:pt x="143" y="166"/>
                  </a:lnTo>
                  <a:lnTo>
                    <a:pt x="149" y="160"/>
                  </a:lnTo>
                  <a:lnTo>
                    <a:pt x="156" y="153"/>
                  </a:lnTo>
                  <a:lnTo>
                    <a:pt x="162" y="145"/>
                  </a:lnTo>
                  <a:lnTo>
                    <a:pt x="168" y="138"/>
                  </a:lnTo>
                  <a:lnTo>
                    <a:pt x="172" y="129"/>
                  </a:lnTo>
                  <a:lnTo>
                    <a:pt x="175" y="121"/>
                  </a:lnTo>
                  <a:lnTo>
                    <a:pt x="176" y="113"/>
                  </a:lnTo>
                  <a:lnTo>
                    <a:pt x="178" y="104"/>
                  </a:lnTo>
                  <a:lnTo>
                    <a:pt x="176" y="97"/>
                  </a:lnTo>
                  <a:lnTo>
                    <a:pt x="175" y="88"/>
                  </a:lnTo>
                  <a:lnTo>
                    <a:pt x="172" y="80"/>
                  </a:lnTo>
                  <a:lnTo>
                    <a:pt x="169" y="73"/>
                  </a:lnTo>
                  <a:lnTo>
                    <a:pt x="168" y="70"/>
                  </a:lnTo>
                  <a:lnTo>
                    <a:pt x="166" y="67"/>
                  </a:lnTo>
                  <a:lnTo>
                    <a:pt x="165" y="64"/>
                  </a:lnTo>
                  <a:lnTo>
                    <a:pt x="162" y="62"/>
                  </a:lnTo>
                  <a:lnTo>
                    <a:pt x="160" y="59"/>
                  </a:lnTo>
                  <a:lnTo>
                    <a:pt x="158" y="57"/>
                  </a:lnTo>
                  <a:lnTo>
                    <a:pt x="156" y="54"/>
                  </a:lnTo>
                  <a:lnTo>
                    <a:pt x="154" y="51"/>
                  </a:lnTo>
                  <a:lnTo>
                    <a:pt x="150" y="49"/>
                  </a:lnTo>
                  <a:lnTo>
                    <a:pt x="148" y="47"/>
                  </a:lnTo>
                  <a:lnTo>
                    <a:pt x="96" y="0"/>
                  </a:lnTo>
                  <a:lnTo>
                    <a:pt x="94" y="5"/>
                  </a:lnTo>
                  <a:lnTo>
                    <a:pt x="96" y="8"/>
                  </a:lnTo>
                  <a:lnTo>
                    <a:pt x="98" y="11"/>
                  </a:lnTo>
                  <a:lnTo>
                    <a:pt x="100" y="13"/>
                  </a:lnTo>
                  <a:lnTo>
                    <a:pt x="101" y="17"/>
                  </a:lnTo>
                  <a:lnTo>
                    <a:pt x="101" y="19"/>
                  </a:lnTo>
                  <a:lnTo>
                    <a:pt x="101" y="21"/>
                  </a:lnTo>
                  <a:lnTo>
                    <a:pt x="100" y="23"/>
                  </a:lnTo>
                  <a:lnTo>
                    <a:pt x="98" y="26"/>
                  </a:lnTo>
                  <a:lnTo>
                    <a:pt x="96" y="28"/>
                  </a:lnTo>
                  <a:lnTo>
                    <a:pt x="94" y="32"/>
                  </a:lnTo>
                  <a:lnTo>
                    <a:pt x="31" y="104"/>
                  </a:lnTo>
                  <a:lnTo>
                    <a:pt x="29" y="106"/>
                  </a:lnTo>
                  <a:lnTo>
                    <a:pt x="26" y="109"/>
                  </a:lnTo>
                  <a:lnTo>
                    <a:pt x="24" y="110"/>
                  </a:lnTo>
                  <a:lnTo>
                    <a:pt x="22" y="111"/>
                  </a:lnTo>
                  <a:lnTo>
                    <a:pt x="19" y="111"/>
                  </a:lnTo>
                  <a:lnTo>
                    <a:pt x="16" y="111"/>
                  </a:lnTo>
                  <a:lnTo>
                    <a:pt x="14" y="110"/>
                  </a:lnTo>
                  <a:lnTo>
                    <a:pt x="11" y="109"/>
                  </a:lnTo>
                  <a:lnTo>
                    <a:pt x="9" y="106"/>
                  </a:lnTo>
                  <a:lnTo>
                    <a:pt x="5" y="104"/>
                  </a:lnTo>
                  <a:lnTo>
                    <a:pt x="0" y="109"/>
                  </a:lnTo>
                  <a:lnTo>
                    <a:pt x="52" y="156"/>
                  </a:lnTo>
                  <a:lnTo>
                    <a:pt x="57" y="148"/>
                  </a:lnTo>
                  <a:close/>
                </a:path>
              </a:pathLst>
            </a:custGeom>
            <a:solidFill>
              <a:srgbClr val="D9B1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55" name="Freeform 1231"/>
            <p:cNvSpPr>
              <a:spLocks/>
            </p:cNvSpPr>
            <p:nvPr/>
          </p:nvSpPr>
          <p:spPr bwMode="auto">
            <a:xfrm>
              <a:off x="3642" y="3539"/>
              <a:ext cx="74" cy="76"/>
            </a:xfrm>
            <a:custGeom>
              <a:avLst/>
              <a:gdLst>
                <a:gd name="T0" fmla="*/ 2 w 149"/>
                <a:gd name="T1" fmla="*/ 1 h 153"/>
                <a:gd name="T2" fmla="*/ 1 w 149"/>
                <a:gd name="T3" fmla="*/ 0 h 153"/>
                <a:gd name="T4" fmla="*/ 1 w 149"/>
                <a:gd name="T5" fmla="*/ 0 h 153"/>
                <a:gd name="T6" fmla="*/ 1 w 149"/>
                <a:gd name="T7" fmla="*/ 0 h 153"/>
                <a:gd name="T8" fmla="*/ 1 w 149"/>
                <a:gd name="T9" fmla="*/ 0 h 153"/>
                <a:gd name="T10" fmla="*/ 1 w 149"/>
                <a:gd name="T11" fmla="*/ 0 h 153"/>
                <a:gd name="T12" fmla="*/ 1 w 149"/>
                <a:gd name="T13" fmla="*/ 0 h 153"/>
                <a:gd name="T14" fmla="*/ 1 w 149"/>
                <a:gd name="T15" fmla="*/ 0 h 153"/>
                <a:gd name="T16" fmla="*/ 1 w 149"/>
                <a:gd name="T17" fmla="*/ 0 h 153"/>
                <a:gd name="T18" fmla="*/ 1 w 149"/>
                <a:gd name="T19" fmla="*/ 0 h 153"/>
                <a:gd name="T20" fmla="*/ 1 w 149"/>
                <a:gd name="T21" fmla="*/ 1 h 153"/>
                <a:gd name="T22" fmla="*/ 1 w 149"/>
                <a:gd name="T23" fmla="*/ 1 h 153"/>
                <a:gd name="T24" fmla="*/ 1 w 149"/>
                <a:gd name="T25" fmla="*/ 1 h 153"/>
                <a:gd name="T26" fmla="*/ 1 w 149"/>
                <a:gd name="T27" fmla="*/ 1 h 153"/>
                <a:gd name="T28" fmla="*/ 1 w 149"/>
                <a:gd name="T29" fmla="*/ 2 h 153"/>
                <a:gd name="T30" fmla="*/ 1 w 149"/>
                <a:gd name="T31" fmla="*/ 2 h 153"/>
                <a:gd name="T32" fmla="*/ 0 w 149"/>
                <a:gd name="T33" fmla="*/ 2 h 153"/>
                <a:gd name="T34" fmla="*/ 0 w 149"/>
                <a:gd name="T35" fmla="*/ 2 h 153"/>
                <a:gd name="T36" fmla="*/ 0 w 149"/>
                <a:gd name="T37" fmla="*/ 2 h 153"/>
                <a:gd name="T38" fmla="*/ 0 w 149"/>
                <a:gd name="T39" fmla="*/ 2 h 153"/>
                <a:gd name="T40" fmla="*/ 0 w 149"/>
                <a:gd name="T41" fmla="*/ 2 h 153"/>
                <a:gd name="T42" fmla="*/ 0 w 149"/>
                <a:gd name="T43" fmla="*/ 1 h 153"/>
                <a:gd name="T44" fmla="*/ 0 w 149"/>
                <a:gd name="T45" fmla="*/ 1 h 153"/>
                <a:gd name="T46" fmla="*/ 0 w 149"/>
                <a:gd name="T47" fmla="*/ 1 h 153"/>
                <a:gd name="T48" fmla="*/ 0 w 149"/>
                <a:gd name="T49" fmla="*/ 1 h 153"/>
                <a:gd name="T50" fmla="*/ 0 w 149"/>
                <a:gd name="T51" fmla="*/ 1 h 153"/>
                <a:gd name="T52" fmla="*/ 0 w 149"/>
                <a:gd name="T53" fmla="*/ 1 h 153"/>
                <a:gd name="T54" fmla="*/ 0 w 149"/>
                <a:gd name="T55" fmla="*/ 1 h 153"/>
                <a:gd name="T56" fmla="*/ 0 w 149"/>
                <a:gd name="T57" fmla="*/ 1 h 153"/>
                <a:gd name="T58" fmla="*/ 0 w 149"/>
                <a:gd name="T59" fmla="*/ 1 h 153"/>
                <a:gd name="T60" fmla="*/ 0 w 149"/>
                <a:gd name="T61" fmla="*/ 1 h 153"/>
                <a:gd name="T62" fmla="*/ 0 w 149"/>
                <a:gd name="T63" fmla="*/ 2 h 153"/>
                <a:gd name="T64" fmla="*/ 0 w 149"/>
                <a:gd name="T65" fmla="*/ 2 h 153"/>
                <a:gd name="T66" fmla="*/ 1 w 149"/>
                <a:gd name="T67" fmla="*/ 2 h 153"/>
                <a:gd name="T68" fmla="*/ 1 w 149"/>
                <a:gd name="T69" fmla="*/ 2 h 153"/>
                <a:gd name="T70" fmla="*/ 1 w 149"/>
                <a:gd name="T71" fmla="*/ 1 h 153"/>
                <a:gd name="T72" fmla="*/ 1 w 149"/>
                <a:gd name="T73" fmla="*/ 1 h 153"/>
                <a:gd name="T74" fmla="*/ 1 w 149"/>
                <a:gd name="T75" fmla="*/ 1 h 153"/>
                <a:gd name="T76" fmla="*/ 0 w 149"/>
                <a:gd name="T77" fmla="*/ 1 h 153"/>
                <a:gd name="T78" fmla="*/ 0 w 149"/>
                <a:gd name="T79" fmla="*/ 0 h 153"/>
                <a:gd name="T80" fmla="*/ 0 w 149"/>
                <a:gd name="T81" fmla="*/ 0 h 153"/>
                <a:gd name="T82" fmla="*/ 0 w 149"/>
                <a:gd name="T83" fmla="*/ 0 h 153"/>
                <a:gd name="T84" fmla="*/ 1 w 149"/>
                <a:gd name="T85" fmla="*/ 0 h 153"/>
                <a:gd name="T86" fmla="*/ 1 w 149"/>
                <a:gd name="T87" fmla="*/ 0 h 153"/>
                <a:gd name="T88" fmla="*/ 1 w 149"/>
                <a:gd name="T89" fmla="*/ 0 h 153"/>
                <a:gd name="T90" fmla="*/ 1 w 149"/>
                <a:gd name="T91" fmla="*/ 0 h 153"/>
                <a:gd name="T92" fmla="*/ 1 w 149"/>
                <a:gd name="T93" fmla="*/ 0 h 153"/>
                <a:gd name="T94" fmla="*/ 1 w 149"/>
                <a:gd name="T95" fmla="*/ 0 h 153"/>
                <a:gd name="T96" fmla="*/ 1 w 149"/>
                <a:gd name="T97" fmla="*/ 0 h 153"/>
                <a:gd name="T98" fmla="*/ 2 w 149"/>
                <a:gd name="T99" fmla="*/ 0 h 153"/>
                <a:gd name="T100" fmla="*/ 2 w 149"/>
                <a:gd name="T101" fmla="*/ 0 h 153"/>
                <a:gd name="T102" fmla="*/ 2 w 149"/>
                <a:gd name="T103" fmla="*/ 0 h 153"/>
                <a:gd name="T104" fmla="*/ 2 w 149"/>
                <a:gd name="T105" fmla="*/ 0 h 153"/>
                <a:gd name="T106" fmla="*/ 2 w 149"/>
                <a:gd name="T107" fmla="*/ 0 h 153"/>
                <a:gd name="T108" fmla="*/ 2 w 149"/>
                <a:gd name="T109" fmla="*/ 0 h 15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9"/>
                <a:gd name="T166" fmla="*/ 0 h 153"/>
                <a:gd name="T167" fmla="*/ 149 w 149"/>
                <a:gd name="T168" fmla="*/ 153 h 15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9" h="153">
                  <a:moveTo>
                    <a:pt x="136" y="74"/>
                  </a:moveTo>
                  <a:lnTo>
                    <a:pt x="130" y="72"/>
                  </a:lnTo>
                  <a:lnTo>
                    <a:pt x="130" y="65"/>
                  </a:lnTo>
                  <a:lnTo>
                    <a:pt x="129" y="59"/>
                  </a:lnTo>
                  <a:lnTo>
                    <a:pt x="128" y="52"/>
                  </a:lnTo>
                  <a:lnTo>
                    <a:pt x="126" y="46"/>
                  </a:lnTo>
                  <a:lnTo>
                    <a:pt x="125" y="39"/>
                  </a:lnTo>
                  <a:lnTo>
                    <a:pt x="122" y="34"/>
                  </a:lnTo>
                  <a:lnTo>
                    <a:pt x="120" y="27"/>
                  </a:lnTo>
                  <a:lnTo>
                    <a:pt x="116" y="22"/>
                  </a:lnTo>
                  <a:lnTo>
                    <a:pt x="112" y="18"/>
                  </a:lnTo>
                  <a:lnTo>
                    <a:pt x="108" y="14"/>
                  </a:lnTo>
                  <a:lnTo>
                    <a:pt x="103" y="12"/>
                  </a:lnTo>
                  <a:lnTo>
                    <a:pt x="100" y="11"/>
                  </a:lnTo>
                  <a:lnTo>
                    <a:pt x="96" y="10"/>
                  </a:lnTo>
                  <a:lnTo>
                    <a:pt x="93" y="10"/>
                  </a:lnTo>
                  <a:lnTo>
                    <a:pt x="89" y="10"/>
                  </a:lnTo>
                  <a:lnTo>
                    <a:pt x="85" y="11"/>
                  </a:lnTo>
                  <a:lnTo>
                    <a:pt x="82" y="12"/>
                  </a:lnTo>
                  <a:lnTo>
                    <a:pt x="78" y="13"/>
                  </a:lnTo>
                  <a:lnTo>
                    <a:pt x="76" y="16"/>
                  </a:lnTo>
                  <a:lnTo>
                    <a:pt x="73" y="19"/>
                  </a:lnTo>
                  <a:lnTo>
                    <a:pt x="72" y="23"/>
                  </a:lnTo>
                  <a:lnTo>
                    <a:pt x="71" y="27"/>
                  </a:lnTo>
                  <a:lnTo>
                    <a:pt x="71" y="32"/>
                  </a:lnTo>
                  <a:lnTo>
                    <a:pt x="72" y="36"/>
                  </a:lnTo>
                  <a:lnTo>
                    <a:pt x="74" y="39"/>
                  </a:lnTo>
                  <a:lnTo>
                    <a:pt x="76" y="42"/>
                  </a:lnTo>
                  <a:lnTo>
                    <a:pt x="78" y="47"/>
                  </a:lnTo>
                  <a:lnTo>
                    <a:pt x="81" y="50"/>
                  </a:lnTo>
                  <a:lnTo>
                    <a:pt x="84" y="52"/>
                  </a:lnTo>
                  <a:lnTo>
                    <a:pt x="86" y="55"/>
                  </a:lnTo>
                  <a:lnTo>
                    <a:pt x="95" y="66"/>
                  </a:lnTo>
                  <a:lnTo>
                    <a:pt x="99" y="72"/>
                  </a:lnTo>
                  <a:lnTo>
                    <a:pt x="103" y="78"/>
                  </a:lnTo>
                  <a:lnTo>
                    <a:pt x="108" y="84"/>
                  </a:lnTo>
                  <a:lnTo>
                    <a:pt x="111" y="90"/>
                  </a:lnTo>
                  <a:lnTo>
                    <a:pt x="114" y="97"/>
                  </a:lnTo>
                  <a:lnTo>
                    <a:pt x="116" y="103"/>
                  </a:lnTo>
                  <a:lnTo>
                    <a:pt x="116" y="110"/>
                  </a:lnTo>
                  <a:lnTo>
                    <a:pt x="116" y="117"/>
                  </a:lnTo>
                  <a:lnTo>
                    <a:pt x="114" y="124"/>
                  </a:lnTo>
                  <a:lnTo>
                    <a:pt x="110" y="131"/>
                  </a:lnTo>
                  <a:lnTo>
                    <a:pt x="106" y="138"/>
                  </a:lnTo>
                  <a:lnTo>
                    <a:pt x="100" y="143"/>
                  </a:lnTo>
                  <a:lnTo>
                    <a:pt x="94" y="147"/>
                  </a:lnTo>
                  <a:lnTo>
                    <a:pt x="87" y="151"/>
                  </a:lnTo>
                  <a:lnTo>
                    <a:pt x="81" y="152"/>
                  </a:lnTo>
                  <a:lnTo>
                    <a:pt x="73" y="153"/>
                  </a:lnTo>
                  <a:lnTo>
                    <a:pt x="67" y="153"/>
                  </a:lnTo>
                  <a:lnTo>
                    <a:pt x="59" y="152"/>
                  </a:lnTo>
                  <a:lnTo>
                    <a:pt x="51" y="150"/>
                  </a:lnTo>
                  <a:lnTo>
                    <a:pt x="45" y="146"/>
                  </a:lnTo>
                  <a:lnTo>
                    <a:pt x="43" y="145"/>
                  </a:lnTo>
                  <a:lnTo>
                    <a:pt x="41" y="143"/>
                  </a:lnTo>
                  <a:lnTo>
                    <a:pt x="38" y="141"/>
                  </a:lnTo>
                  <a:lnTo>
                    <a:pt x="37" y="140"/>
                  </a:lnTo>
                  <a:lnTo>
                    <a:pt x="35" y="138"/>
                  </a:lnTo>
                  <a:lnTo>
                    <a:pt x="33" y="136"/>
                  </a:lnTo>
                  <a:lnTo>
                    <a:pt x="32" y="134"/>
                  </a:lnTo>
                  <a:lnTo>
                    <a:pt x="30" y="132"/>
                  </a:lnTo>
                  <a:lnTo>
                    <a:pt x="29" y="130"/>
                  </a:lnTo>
                  <a:lnTo>
                    <a:pt x="26" y="128"/>
                  </a:lnTo>
                  <a:lnTo>
                    <a:pt x="25" y="128"/>
                  </a:lnTo>
                  <a:lnTo>
                    <a:pt x="25" y="127"/>
                  </a:lnTo>
                  <a:lnTo>
                    <a:pt x="24" y="126"/>
                  </a:lnTo>
                  <a:lnTo>
                    <a:pt x="23" y="126"/>
                  </a:lnTo>
                  <a:lnTo>
                    <a:pt x="23" y="125"/>
                  </a:lnTo>
                  <a:lnTo>
                    <a:pt x="22" y="124"/>
                  </a:lnTo>
                  <a:lnTo>
                    <a:pt x="21" y="123"/>
                  </a:lnTo>
                  <a:lnTo>
                    <a:pt x="20" y="121"/>
                  </a:lnTo>
                  <a:lnTo>
                    <a:pt x="19" y="120"/>
                  </a:lnTo>
                  <a:lnTo>
                    <a:pt x="18" y="120"/>
                  </a:lnTo>
                  <a:lnTo>
                    <a:pt x="17" y="120"/>
                  </a:lnTo>
                  <a:lnTo>
                    <a:pt x="16" y="120"/>
                  </a:lnTo>
                  <a:lnTo>
                    <a:pt x="15" y="119"/>
                  </a:lnTo>
                  <a:lnTo>
                    <a:pt x="13" y="119"/>
                  </a:lnTo>
                  <a:lnTo>
                    <a:pt x="12" y="119"/>
                  </a:lnTo>
                  <a:lnTo>
                    <a:pt x="10" y="119"/>
                  </a:lnTo>
                  <a:lnTo>
                    <a:pt x="7" y="118"/>
                  </a:lnTo>
                  <a:lnTo>
                    <a:pt x="5" y="118"/>
                  </a:lnTo>
                  <a:lnTo>
                    <a:pt x="0" y="118"/>
                  </a:lnTo>
                  <a:lnTo>
                    <a:pt x="13" y="72"/>
                  </a:lnTo>
                  <a:lnTo>
                    <a:pt x="21" y="74"/>
                  </a:lnTo>
                  <a:lnTo>
                    <a:pt x="22" y="80"/>
                  </a:lnTo>
                  <a:lnTo>
                    <a:pt x="22" y="88"/>
                  </a:lnTo>
                  <a:lnTo>
                    <a:pt x="23" y="96"/>
                  </a:lnTo>
                  <a:lnTo>
                    <a:pt x="24" y="102"/>
                  </a:lnTo>
                  <a:lnTo>
                    <a:pt x="26" y="110"/>
                  </a:lnTo>
                  <a:lnTo>
                    <a:pt x="29" y="116"/>
                  </a:lnTo>
                  <a:lnTo>
                    <a:pt x="33" y="121"/>
                  </a:lnTo>
                  <a:lnTo>
                    <a:pt x="36" y="127"/>
                  </a:lnTo>
                  <a:lnTo>
                    <a:pt x="42" y="132"/>
                  </a:lnTo>
                  <a:lnTo>
                    <a:pt x="48" y="137"/>
                  </a:lnTo>
                  <a:lnTo>
                    <a:pt x="51" y="139"/>
                  </a:lnTo>
                  <a:lnTo>
                    <a:pt x="55" y="140"/>
                  </a:lnTo>
                  <a:lnTo>
                    <a:pt x="59" y="141"/>
                  </a:lnTo>
                  <a:lnTo>
                    <a:pt x="63" y="142"/>
                  </a:lnTo>
                  <a:lnTo>
                    <a:pt x="67" y="142"/>
                  </a:lnTo>
                  <a:lnTo>
                    <a:pt x="71" y="141"/>
                  </a:lnTo>
                  <a:lnTo>
                    <a:pt x="75" y="139"/>
                  </a:lnTo>
                  <a:lnTo>
                    <a:pt x="78" y="138"/>
                  </a:lnTo>
                  <a:lnTo>
                    <a:pt x="82" y="134"/>
                  </a:lnTo>
                  <a:lnTo>
                    <a:pt x="84" y="131"/>
                  </a:lnTo>
                  <a:lnTo>
                    <a:pt x="86" y="127"/>
                  </a:lnTo>
                  <a:lnTo>
                    <a:pt x="87" y="123"/>
                  </a:lnTo>
                  <a:lnTo>
                    <a:pt x="87" y="119"/>
                  </a:lnTo>
                  <a:lnTo>
                    <a:pt x="86" y="115"/>
                  </a:lnTo>
                  <a:lnTo>
                    <a:pt x="85" y="112"/>
                  </a:lnTo>
                  <a:lnTo>
                    <a:pt x="83" y="107"/>
                  </a:lnTo>
                  <a:lnTo>
                    <a:pt x="81" y="104"/>
                  </a:lnTo>
                  <a:lnTo>
                    <a:pt x="78" y="101"/>
                  </a:lnTo>
                  <a:lnTo>
                    <a:pt x="76" y="98"/>
                  </a:lnTo>
                  <a:lnTo>
                    <a:pt x="73" y="94"/>
                  </a:lnTo>
                  <a:lnTo>
                    <a:pt x="68" y="88"/>
                  </a:lnTo>
                  <a:lnTo>
                    <a:pt x="62" y="81"/>
                  </a:lnTo>
                  <a:lnTo>
                    <a:pt x="57" y="75"/>
                  </a:lnTo>
                  <a:lnTo>
                    <a:pt x="52" y="67"/>
                  </a:lnTo>
                  <a:lnTo>
                    <a:pt x="48" y="60"/>
                  </a:lnTo>
                  <a:lnTo>
                    <a:pt x="45" y="52"/>
                  </a:lnTo>
                  <a:lnTo>
                    <a:pt x="44" y="45"/>
                  </a:lnTo>
                  <a:lnTo>
                    <a:pt x="44" y="36"/>
                  </a:lnTo>
                  <a:lnTo>
                    <a:pt x="46" y="27"/>
                  </a:lnTo>
                  <a:lnTo>
                    <a:pt x="50" y="19"/>
                  </a:lnTo>
                  <a:lnTo>
                    <a:pt x="55" y="13"/>
                  </a:lnTo>
                  <a:lnTo>
                    <a:pt x="59" y="9"/>
                  </a:lnTo>
                  <a:lnTo>
                    <a:pt x="64" y="5"/>
                  </a:lnTo>
                  <a:lnTo>
                    <a:pt x="71" y="2"/>
                  </a:lnTo>
                  <a:lnTo>
                    <a:pt x="77" y="0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97" y="1"/>
                  </a:lnTo>
                  <a:lnTo>
                    <a:pt x="103" y="3"/>
                  </a:lnTo>
                  <a:lnTo>
                    <a:pt x="110" y="7"/>
                  </a:lnTo>
                  <a:lnTo>
                    <a:pt x="112" y="8"/>
                  </a:lnTo>
                  <a:lnTo>
                    <a:pt x="113" y="9"/>
                  </a:lnTo>
                  <a:lnTo>
                    <a:pt x="115" y="11"/>
                  </a:lnTo>
                  <a:lnTo>
                    <a:pt x="116" y="12"/>
                  </a:lnTo>
                  <a:lnTo>
                    <a:pt x="119" y="14"/>
                  </a:lnTo>
                  <a:lnTo>
                    <a:pt x="120" y="15"/>
                  </a:lnTo>
                  <a:lnTo>
                    <a:pt x="121" y="16"/>
                  </a:lnTo>
                  <a:lnTo>
                    <a:pt x="123" y="19"/>
                  </a:lnTo>
                  <a:lnTo>
                    <a:pt x="124" y="20"/>
                  </a:lnTo>
                  <a:lnTo>
                    <a:pt x="126" y="22"/>
                  </a:lnTo>
                  <a:lnTo>
                    <a:pt x="126" y="23"/>
                  </a:lnTo>
                  <a:lnTo>
                    <a:pt x="127" y="23"/>
                  </a:lnTo>
                  <a:lnTo>
                    <a:pt x="127" y="24"/>
                  </a:lnTo>
                  <a:lnTo>
                    <a:pt x="128" y="24"/>
                  </a:lnTo>
                  <a:lnTo>
                    <a:pt x="128" y="25"/>
                  </a:lnTo>
                  <a:lnTo>
                    <a:pt x="129" y="26"/>
                  </a:lnTo>
                  <a:lnTo>
                    <a:pt x="130" y="27"/>
                  </a:lnTo>
                  <a:lnTo>
                    <a:pt x="133" y="28"/>
                  </a:lnTo>
                  <a:lnTo>
                    <a:pt x="134" y="28"/>
                  </a:lnTo>
                  <a:lnTo>
                    <a:pt x="136" y="29"/>
                  </a:lnTo>
                  <a:lnTo>
                    <a:pt x="138" y="29"/>
                  </a:lnTo>
                  <a:lnTo>
                    <a:pt x="140" y="31"/>
                  </a:lnTo>
                  <a:lnTo>
                    <a:pt x="141" y="31"/>
                  </a:lnTo>
                  <a:lnTo>
                    <a:pt x="143" y="31"/>
                  </a:lnTo>
                  <a:lnTo>
                    <a:pt x="146" y="31"/>
                  </a:lnTo>
                  <a:lnTo>
                    <a:pt x="148" y="29"/>
                  </a:lnTo>
                  <a:lnTo>
                    <a:pt x="149" y="29"/>
                  </a:lnTo>
                  <a:lnTo>
                    <a:pt x="136" y="74"/>
                  </a:lnTo>
                  <a:close/>
                </a:path>
              </a:pathLst>
            </a:custGeom>
            <a:solidFill>
              <a:srgbClr val="D9B1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6356" name="Group 1232"/>
            <p:cNvGrpSpPr>
              <a:grpSpLocks/>
            </p:cNvGrpSpPr>
            <p:nvPr/>
          </p:nvGrpSpPr>
          <p:grpSpPr bwMode="auto">
            <a:xfrm>
              <a:off x="3437" y="2988"/>
              <a:ext cx="1014" cy="696"/>
              <a:chOff x="3437" y="2988"/>
              <a:chExt cx="1014" cy="696"/>
            </a:xfrm>
          </p:grpSpPr>
          <p:sp>
            <p:nvSpPr>
              <p:cNvPr id="6706" name="Freeform 1233"/>
              <p:cNvSpPr>
                <a:spLocks/>
              </p:cNvSpPr>
              <p:nvPr/>
            </p:nvSpPr>
            <p:spPr bwMode="auto">
              <a:xfrm>
                <a:off x="3709" y="3563"/>
                <a:ext cx="72" cy="85"/>
              </a:xfrm>
              <a:custGeom>
                <a:avLst/>
                <a:gdLst>
                  <a:gd name="T0" fmla="*/ 2 w 145"/>
                  <a:gd name="T1" fmla="*/ 0 h 171"/>
                  <a:gd name="T2" fmla="*/ 2 w 145"/>
                  <a:gd name="T3" fmla="*/ 1 h 171"/>
                  <a:gd name="T4" fmla="*/ 2 w 145"/>
                  <a:gd name="T5" fmla="*/ 1 h 171"/>
                  <a:gd name="T6" fmla="*/ 2 w 145"/>
                  <a:gd name="T7" fmla="*/ 1 h 171"/>
                  <a:gd name="T8" fmla="*/ 2 w 145"/>
                  <a:gd name="T9" fmla="*/ 1 h 171"/>
                  <a:gd name="T10" fmla="*/ 2 w 145"/>
                  <a:gd name="T11" fmla="*/ 1 h 171"/>
                  <a:gd name="T12" fmla="*/ 1 w 145"/>
                  <a:gd name="T13" fmla="*/ 1 h 171"/>
                  <a:gd name="T14" fmla="*/ 1 w 145"/>
                  <a:gd name="T15" fmla="*/ 0 h 171"/>
                  <a:gd name="T16" fmla="*/ 1 w 145"/>
                  <a:gd name="T17" fmla="*/ 0 h 171"/>
                  <a:gd name="T18" fmla="*/ 1 w 145"/>
                  <a:gd name="T19" fmla="*/ 0 h 171"/>
                  <a:gd name="T20" fmla="*/ 1 w 145"/>
                  <a:gd name="T21" fmla="*/ 0 h 171"/>
                  <a:gd name="T22" fmla="*/ 1 w 145"/>
                  <a:gd name="T23" fmla="*/ 0 h 171"/>
                  <a:gd name="T24" fmla="*/ 1 w 145"/>
                  <a:gd name="T25" fmla="*/ 0 h 171"/>
                  <a:gd name="T26" fmla="*/ 0 w 145"/>
                  <a:gd name="T27" fmla="*/ 2 h 171"/>
                  <a:gd name="T28" fmla="*/ 0 w 145"/>
                  <a:gd name="T29" fmla="*/ 2 h 171"/>
                  <a:gd name="T30" fmla="*/ 0 w 145"/>
                  <a:gd name="T31" fmla="*/ 2 h 171"/>
                  <a:gd name="T32" fmla="*/ 0 w 145"/>
                  <a:gd name="T33" fmla="*/ 2 h 171"/>
                  <a:gd name="T34" fmla="*/ 0 w 145"/>
                  <a:gd name="T35" fmla="*/ 2 h 171"/>
                  <a:gd name="T36" fmla="*/ 0 w 145"/>
                  <a:gd name="T37" fmla="*/ 2 h 171"/>
                  <a:gd name="T38" fmla="*/ 0 w 145"/>
                  <a:gd name="T39" fmla="*/ 2 h 171"/>
                  <a:gd name="T40" fmla="*/ 0 w 145"/>
                  <a:gd name="T41" fmla="*/ 2 h 171"/>
                  <a:gd name="T42" fmla="*/ 0 w 145"/>
                  <a:gd name="T43" fmla="*/ 2 h 171"/>
                  <a:gd name="T44" fmla="*/ 1 w 145"/>
                  <a:gd name="T45" fmla="*/ 2 h 171"/>
                  <a:gd name="T46" fmla="*/ 1 w 145"/>
                  <a:gd name="T47" fmla="*/ 2 h 171"/>
                  <a:gd name="T48" fmla="*/ 1 w 145"/>
                  <a:gd name="T49" fmla="*/ 2 h 171"/>
                  <a:gd name="T50" fmla="*/ 0 w 145"/>
                  <a:gd name="T51" fmla="*/ 2 h 171"/>
                  <a:gd name="T52" fmla="*/ 0 w 145"/>
                  <a:gd name="T53" fmla="*/ 2 h 171"/>
                  <a:gd name="T54" fmla="*/ 0 w 145"/>
                  <a:gd name="T55" fmla="*/ 2 h 171"/>
                  <a:gd name="T56" fmla="*/ 0 w 145"/>
                  <a:gd name="T57" fmla="*/ 2 h 171"/>
                  <a:gd name="T58" fmla="*/ 0 w 145"/>
                  <a:gd name="T59" fmla="*/ 2 h 171"/>
                  <a:gd name="T60" fmla="*/ 0 w 145"/>
                  <a:gd name="T61" fmla="*/ 2 h 171"/>
                  <a:gd name="T62" fmla="*/ 0 w 145"/>
                  <a:gd name="T63" fmla="*/ 2 h 171"/>
                  <a:gd name="T64" fmla="*/ 0 w 145"/>
                  <a:gd name="T65" fmla="*/ 2 h 171"/>
                  <a:gd name="T66" fmla="*/ 0 w 145"/>
                  <a:gd name="T67" fmla="*/ 2 h 171"/>
                  <a:gd name="T68" fmla="*/ 0 w 145"/>
                  <a:gd name="T69" fmla="*/ 2 h 171"/>
                  <a:gd name="T70" fmla="*/ 0 w 145"/>
                  <a:gd name="T71" fmla="*/ 2 h 171"/>
                  <a:gd name="T72" fmla="*/ 0 w 145"/>
                  <a:gd name="T73" fmla="*/ 1 h 171"/>
                  <a:gd name="T74" fmla="*/ 1 w 145"/>
                  <a:gd name="T75" fmla="*/ 0 h 171"/>
                  <a:gd name="T76" fmla="*/ 1 w 145"/>
                  <a:gd name="T77" fmla="*/ 0 h 171"/>
                  <a:gd name="T78" fmla="*/ 0 w 145"/>
                  <a:gd name="T79" fmla="*/ 0 h 171"/>
                  <a:gd name="T80" fmla="*/ 0 w 145"/>
                  <a:gd name="T81" fmla="*/ 0 h 171"/>
                  <a:gd name="T82" fmla="*/ 0 w 145"/>
                  <a:gd name="T83" fmla="*/ 0 h 171"/>
                  <a:gd name="T84" fmla="*/ 0 w 145"/>
                  <a:gd name="T85" fmla="*/ 0 h 171"/>
                  <a:gd name="T86" fmla="*/ 0 w 145"/>
                  <a:gd name="T87" fmla="*/ 0 h 171"/>
                  <a:gd name="T88" fmla="*/ 0 w 145"/>
                  <a:gd name="T89" fmla="*/ 0 h 171"/>
                  <a:gd name="T90" fmla="*/ 0 w 145"/>
                  <a:gd name="T91" fmla="*/ 0 h 171"/>
                  <a:gd name="T92" fmla="*/ 0 w 145"/>
                  <a:gd name="T93" fmla="*/ 0 h 171"/>
                  <a:gd name="T94" fmla="*/ 0 w 145"/>
                  <a:gd name="T95" fmla="*/ 0 h 171"/>
                  <a:gd name="T96" fmla="*/ 0 w 145"/>
                  <a:gd name="T97" fmla="*/ 0 h 171"/>
                  <a:gd name="T98" fmla="*/ 0 w 145"/>
                  <a:gd name="T99" fmla="*/ 0 h 171"/>
                  <a:gd name="T100" fmla="*/ 2 w 145"/>
                  <a:gd name="T101" fmla="*/ 0 h 171"/>
                  <a:gd name="T102" fmla="*/ 2 w 145"/>
                  <a:gd name="T103" fmla="*/ 0 h 17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45"/>
                  <a:gd name="T157" fmla="*/ 0 h 171"/>
                  <a:gd name="T158" fmla="*/ 145 w 145"/>
                  <a:gd name="T159" fmla="*/ 171 h 17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45" h="171">
                    <a:moveTo>
                      <a:pt x="145" y="46"/>
                    </a:moveTo>
                    <a:lnTo>
                      <a:pt x="137" y="89"/>
                    </a:lnTo>
                    <a:lnTo>
                      <a:pt x="132" y="89"/>
                    </a:lnTo>
                    <a:lnTo>
                      <a:pt x="131" y="82"/>
                    </a:lnTo>
                    <a:lnTo>
                      <a:pt x="129" y="77"/>
                    </a:lnTo>
                    <a:lnTo>
                      <a:pt x="128" y="70"/>
                    </a:lnTo>
                    <a:lnTo>
                      <a:pt x="125" y="65"/>
                    </a:lnTo>
                    <a:lnTo>
                      <a:pt x="122" y="59"/>
                    </a:lnTo>
                    <a:lnTo>
                      <a:pt x="119" y="54"/>
                    </a:lnTo>
                    <a:lnTo>
                      <a:pt x="116" y="49"/>
                    </a:lnTo>
                    <a:lnTo>
                      <a:pt x="112" y="44"/>
                    </a:lnTo>
                    <a:lnTo>
                      <a:pt x="108" y="41"/>
                    </a:lnTo>
                    <a:lnTo>
                      <a:pt x="104" y="39"/>
                    </a:lnTo>
                    <a:lnTo>
                      <a:pt x="56" y="141"/>
                    </a:lnTo>
                    <a:lnTo>
                      <a:pt x="55" y="144"/>
                    </a:lnTo>
                    <a:lnTo>
                      <a:pt x="55" y="147"/>
                    </a:lnTo>
                    <a:lnTo>
                      <a:pt x="55" y="150"/>
                    </a:lnTo>
                    <a:lnTo>
                      <a:pt x="55" y="153"/>
                    </a:lnTo>
                    <a:lnTo>
                      <a:pt x="56" y="155"/>
                    </a:lnTo>
                    <a:lnTo>
                      <a:pt x="57" y="157"/>
                    </a:lnTo>
                    <a:lnTo>
                      <a:pt x="58" y="159"/>
                    </a:lnTo>
                    <a:lnTo>
                      <a:pt x="60" y="160"/>
                    </a:lnTo>
                    <a:lnTo>
                      <a:pt x="64" y="162"/>
                    </a:lnTo>
                    <a:lnTo>
                      <a:pt x="67" y="163"/>
                    </a:lnTo>
                    <a:lnTo>
                      <a:pt x="65" y="171"/>
                    </a:lnTo>
                    <a:lnTo>
                      <a:pt x="0" y="143"/>
                    </a:lnTo>
                    <a:lnTo>
                      <a:pt x="2" y="137"/>
                    </a:lnTo>
                    <a:lnTo>
                      <a:pt x="6" y="138"/>
                    </a:lnTo>
                    <a:lnTo>
                      <a:pt x="9" y="140"/>
                    </a:lnTo>
                    <a:lnTo>
                      <a:pt x="13" y="140"/>
                    </a:lnTo>
                    <a:lnTo>
                      <a:pt x="16" y="140"/>
                    </a:lnTo>
                    <a:lnTo>
                      <a:pt x="18" y="138"/>
                    </a:lnTo>
                    <a:lnTo>
                      <a:pt x="20" y="137"/>
                    </a:lnTo>
                    <a:lnTo>
                      <a:pt x="22" y="136"/>
                    </a:lnTo>
                    <a:lnTo>
                      <a:pt x="25" y="133"/>
                    </a:lnTo>
                    <a:lnTo>
                      <a:pt x="27" y="131"/>
                    </a:lnTo>
                    <a:lnTo>
                      <a:pt x="28" y="127"/>
                    </a:lnTo>
                    <a:lnTo>
                      <a:pt x="72" y="26"/>
                    </a:lnTo>
                    <a:lnTo>
                      <a:pt x="67" y="24"/>
                    </a:lnTo>
                    <a:lnTo>
                      <a:pt x="61" y="24"/>
                    </a:lnTo>
                    <a:lnTo>
                      <a:pt x="55" y="24"/>
                    </a:lnTo>
                    <a:lnTo>
                      <a:pt x="50" y="24"/>
                    </a:lnTo>
                    <a:lnTo>
                      <a:pt x="44" y="26"/>
                    </a:lnTo>
                    <a:lnTo>
                      <a:pt x="39" y="27"/>
                    </a:lnTo>
                    <a:lnTo>
                      <a:pt x="33" y="29"/>
                    </a:lnTo>
                    <a:lnTo>
                      <a:pt x="28" y="32"/>
                    </a:lnTo>
                    <a:lnTo>
                      <a:pt x="22" y="36"/>
                    </a:lnTo>
                    <a:lnTo>
                      <a:pt x="17" y="39"/>
                    </a:lnTo>
                    <a:lnTo>
                      <a:pt x="13" y="33"/>
                    </a:lnTo>
                    <a:lnTo>
                      <a:pt x="35" y="0"/>
                    </a:lnTo>
                    <a:lnTo>
                      <a:pt x="145" y="46"/>
                    </a:lnTo>
                    <a:close/>
                  </a:path>
                </a:pathLst>
              </a:custGeom>
              <a:solidFill>
                <a:srgbClr val="D9B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707" name="Freeform 1234"/>
              <p:cNvSpPr>
                <a:spLocks/>
              </p:cNvSpPr>
              <p:nvPr/>
            </p:nvSpPr>
            <p:spPr bwMode="auto">
              <a:xfrm>
                <a:off x="3749" y="3594"/>
                <a:ext cx="77" cy="80"/>
              </a:xfrm>
              <a:custGeom>
                <a:avLst/>
                <a:gdLst>
                  <a:gd name="T0" fmla="*/ 1 w 154"/>
                  <a:gd name="T1" fmla="*/ 0 h 161"/>
                  <a:gd name="T2" fmla="*/ 1 w 154"/>
                  <a:gd name="T3" fmla="*/ 1 h 161"/>
                  <a:gd name="T4" fmla="*/ 1 w 154"/>
                  <a:gd name="T5" fmla="*/ 1 h 161"/>
                  <a:gd name="T6" fmla="*/ 1 w 154"/>
                  <a:gd name="T7" fmla="*/ 1 h 161"/>
                  <a:gd name="T8" fmla="*/ 1 w 154"/>
                  <a:gd name="T9" fmla="*/ 1 h 161"/>
                  <a:gd name="T10" fmla="*/ 1 w 154"/>
                  <a:gd name="T11" fmla="*/ 1 h 161"/>
                  <a:gd name="T12" fmla="*/ 1 w 154"/>
                  <a:gd name="T13" fmla="*/ 1 h 161"/>
                  <a:gd name="T14" fmla="*/ 1 w 154"/>
                  <a:gd name="T15" fmla="*/ 2 h 161"/>
                  <a:gd name="T16" fmla="*/ 1 w 154"/>
                  <a:gd name="T17" fmla="*/ 2 h 161"/>
                  <a:gd name="T18" fmla="*/ 1 w 154"/>
                  <a:gd name="T19" fmla="*/ 2 h 161"/>
                  <a:gd name="T20" fmla="*/ 1 w 154"/>
                  <a:gd name="T21" fmla="*/ 2 h 161"/>
                  <a:gd name="T22" fmla="*/ 1 w 154"/>
                  <a:gd name="T23" fmla="*/ 2 h 161"/>
                  <a:gd name="T24" fmla="*/ 1 w 154"/>
                  <a:gd name="T25" fmla="*/ 2 h 161"/>
                  <a:gd name="T26" fmla="*/ 1 w 154"/>
                  <a:gd name="T27" fmla="*/ 2 h 161"/>
                  <a:gd name="T28" fmla="*/ 2 w 154"/>
                  <a:gd name="T29" fmla="*/ 2 h 161"/>
                  <a:gd name="T30" fmla="*/ 2 w 154"/>
                  <a:gd name="T31" fmla="*/ 2 h 161"/>
                  <a:gd name="T32" fmla="*/ 2 w 154"/>
                  <a:gd name="T33" fmla="*/ 2 h 161"/>
                  <a:gd name="T34" fmla="*/ 2 w 154"/>
                  <a:gd name="T35" fmla="*/ 2 h 161"/>
                  <a:gd name="T36" fmla="*/ 2 w 154"/>
                  <a:gd name="T37" fmla="*/ 2 h 161"/>
                  <a:gd name="T38" fmla="*/ 2 w 154"/>
                  <a:gd name="T39" fmla="*/ 1 h 161"/>
                  <a:gd name="T40" fmla="*/ 1 w 154"/>
                  <a:gd name="T41" fmla="*/ 0 h 161"/>
                  <a:gd name="T42" fmla="*/ 1 w 154"/>
                  <a:gd name="T43" fmla="*/ 1 h 161"/>
                  <a:gd name="T44" fmla="*/ 1 w 154"/>
                  <a:gd name="T45" fmla="*/ 1 h 161"/>
                  <a:gd name="T46" fmla="*/ 1 w 154"/>
                  <a:gd name="T47" fmla="*/ 1 h 161"/>
                  <a:gd name="T48" fmla="*/ 1 w 154"/>
                  <a:gd name="T49" fmla="*/ 1 h 161"/>
                  <a:gd name="T50" fmla="*/ 1 w 154"/>
                  <a:gd name="T51" fmla="*/ 1 h 161"/>
                  <a:gd name="T52" fmla="*/ 0 w 154"/>
                  <a:gd name="T53" fmla="*/ 1 h 161"/>
                  <a:gd name="T54" fmla="*/ 1 w 154"/>
                  <a:gd name="T55" fmla="*/ 1 h 161"/>
                  <a:gd name="T56" fmla="*/ 1 w 154"/>
                  <a:gd name="T57" fmla="*/ 1 h 161"/>
                  <a:gd name="T58" fmla="*/ 1 w 154"/>
                  <a:gd name="T59" fmla="*/ 1 h 161"/>
                  <a:gd name="T60" fmla="*/ 1 w 154"/>
                  <a:gd name="T61" fmla="*/ 1 h 161"/>
                  <a:gd name="T62" fmla="*/ 1 w 154"/>
                  <a:gd name="T63" fmla="*/ 1 h 161"/>
                  <a:gd name="T64" fmla="*/ 1 w 154"/>
                  <a:gd name="T65" fmla="*/ 1 h 161"/>
                  <a:gd name="T66" fmla="*/ 1 w 154"/>
                  <a:gd name="T67" fmla="*/ 1 h 161"/>
                  <a:gd name="T68" fmla="*/ 1 w 154"/>
                  <a:gd name="T69" fmla="*/ 1 h 161"/>
                  <a:gd name="T70" fmla="*/ 1 w 154"/>
                  <a:gd name="T71" fmla="*/ 1 h 161"/>
                  <a:gd name="T72" fmla="*/ 1 w 154"/>
                  <a:gd name="T73" fmla="*/ 1 h 161"/>
                  <a:gd name="T74" fmla="*/ 1 w 154"/>
                  <a:gd name="T75" fmla="*/ 1 h 161"/>
                  <a:gd name="T76" fmla="*/ 1 w 154"/>
                  <a:gd name="T77" fmla="*/ 1 h 161"/>
                  <a:gd name="T78" fmla="*/ 1 w 154"/>
                  <a:gd name="T79" fmla="*/ 1 h 16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54"/>
                  <a:gd name="T121" fmla="*/ 0 h 161"/>
                  <a:gd name="T122" fmla="*/ 154 w 154"/>
                  <a:gd name="T123" fmla="*/ 161 h 161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54" h="161">
                    <a:moveTo>
                      <a:pt x="62" y="72"/>
                    </a:moveTo>
                    <a:lnTo>
                      <a:pt x="102" y="18"/>
                    </a:lnTo>
                    <a:lnTo>
                      <a:pt x="104" y="86"/>
                    </a:lnTo>
                    <a:lnTo>
                      <a:pt x="63" y="73"/>
                    </a:lnTo>
                    <a:lnTo>
                      <a:pt x="54" y="81"/>
                    </a:lnTo>
                    <a:lnTo>
                      <a:pt x="104" y="96"/>
                    </a:lnTo>
                    <a:lnTo>
                      <a:pt x="104" y="120"/>
                    </a:lnTo>
                    <a:lnTo>
                      <a:pt x="104" y="121"/>
                    </a:lnTo>
                    <a:lnTo>
                      <a:pt x="104" y="122"/>
                    </a:lnTo>
                    <a:lnTo>
                      <a:pt x="104" y="123"/>
                    </a:lnTo>
                    <a:lnTo>
                      <a:pt x="104" y="124"/>
                    </a:lnTo>
                    <a:lnTo>
                      <a:pt x="104" y="125"/>
                    </a:lnTo>
                    <a:lnTo>
                      <a:pt x="104" y="126"/>
                    </a:lnTo>
                    <a:lnTo>
                      <a:pt x="104" y="127"/>
                    </a:lnTo>
                    <a:lnTo>
                      <a:pt x="104" y="128"/>
                    </a:lnTo>
                    <a:lnTo>
                      <a:pt x="104" y="130"/>
                    </a:lnTo>
                    <a:lnTo>
                      <a:pt x="103" y="132"/>
                    </a:lnTo>
                    <a:lnTo>
                      <a:pt x="103" y="134"/>
                    </a:lnTo>
                    <a:lnTo>
                      <a:pt x="102" y="135"/>
                    </a:lnTo>
                    <a:lnTo>
                      <a:pt x="101" y="136"/>
                    </a:lnTo>
                    <a:lnTo>
                      <a:pt x="98" y="136"/>
                    </a:lnTo>
                    <a:lnTo>
                      <a:pt x="97" y="137"/>
                    </a:lnTo>
                    <a:lnTo>
                      <a:pt x="95" y="137"/>
                    </a:lnTo>
                    <a:lnTo>
                      <a:pt x="92" y="136"/>
                    </a:lnTo>
                    <a:lnTo>
                      <a:pt x="89" y="136"/>
                    </a:lnTo>
                    <a:lnTo>
                      <a:pt x="85" y="135"/>
                    </a:lnTo>
                    <a:lnTo>
                      <a:pt x="83" y="140"/>
                    </a:lnTo>
                    <a:lnTo>
                      <a:pt x="150" y="161"/>
                    </a:lnTo>
                    <a:lnTo>
                      <a:pt x="154" y="153"/>
                    </a:lnTo>
                    <a:lnTo>
                      <a:pt x="148" y="152"/>
                    </a:lnTo>
                    <a:lnTo>
                      <a:pt x="145" y="150"/>
                    </a:lnTo>
                    <a:lnTo>
                      <a:pt x="142" y="148"/>
                    </a:lnTo>
                    <a:lnTo>
                      <a:pt x="140" y="146"/>
                    </a:lnTo>
                    <a:lnTo>
                      <a:pt x="137" y="143"/>
                    </a:lnTo>
                    <a:lnTo>
                      <a:pt x="137" y="139"/>
                    </a:lnTo>
                    <a:lnTo>
                      <a:pt x="136" y="136"/>
                    </a:lnTo>
                    <a:lnTo>
                      <a:pt x="135" y="133"/>
                    </a:lnTo>
                    <a:lnTo>
                      <a:pt x="135" y="128"/>
                    </a:lnTo>
                    <a:lnTo>
                      <a:pt x="135" y="125"/>
                    </a:lnTo>
                    <a:lnTo>
                      <a:pt x="135" y="0"/>
                    </a:lnTo>
                    <a:lnTo>
                      <a:pt x="104" y="0"/>
                    </a:lnTo>
                    <a:lnTo>
                      <a:pt x="39" y="88"/>
                    </a:lnTo>
                    <a:lnTo>
                      <a:pt x="36" y="93"/>
                    </a:lnTo>
                    <a:lnTo>
                      <a:pt x="32" y="96"/>
                    </a:lnTo>
                    <a:lnTo>
                      <a:pt x="30" y="99"/>
                    </a:lnTo>
                    <a:lnTo>
                      <a:pt x="27" y="102"/>
                    </a:lnTo>
                    <a:lnTo>
                      <a:pt x="24" y="105"/>
                    </a:lnTo>
                    <a:lnTo>
                      <a:pt x="20" y="107"/>
                    </a:lnTo>
                    <a:lnTo>
                      <a:pt x="16" y="109"/>
                    </a:lnTo>
                    <a:lnTo>
                      <a:pt x="13" y="110"/>
                    </a:lnTo>
                    <a:lnTo>
                      <a:pt x="7" y="111"/>
                    </a:lnTo>
                    <a:lnTo>
                      <a:pt x="2" y="112"/>
                    </a:lnTo>
                    <a:lnTo>
                      <a:pt x="0" y="118"/>
                    </a:lnTo>
                    <a:lnTo>
                      <a:pt x="52" y="133"/>
                    </a:lnTo>
                    <a:lnTo>
                      <a:pt x="52" y="125"/>
                    </a:lnTo>
                    <a:lnTo>
                      <a:pt x="50" y="124"/>
                    </a:lnTo>
                    <a:lnTo>
                      <a:pt x="48" y="123"/>
                    </a:lnTo>
                    <a:lnTo>
                      <a:pt x="45" y="122"/>
                    </a:lnTo>
                    <a:lnTo>
                      <a:pt x="43" y="120"/>
                    </a:lnTo>
                    <a:lnTo>
                      <a:pt x="42" y="119"/>
                    </a:lnTo>
                    <a:lnTo>
                      <a:pt x="40" y="117"/>
                    </a:lnTo>
                    <a:lnTo>
                      <a:pt x="40" y="114"/>
                    </a:lnTo>
                    <a:lnTo>
                      <a:pt x="39" y="112"/>
                    </a:lnTo>
                    <a:lnTo>
                      <a:pt x="39" y="109"/>
                    </a:lnTo>
                    <a:lnTo>
                      <a:pt x="39" y="107"/>
                    </a:lnTo>
                    <a:lnTo>
                      <a:pt x="40" y="105"/>
                    </a:lnTo>
                    <a:lnTo>
                      <a:pt x="41" y="104"/>
                    </a:lnTo>
                    <a:lnTo>
                      <a:pt x="41" y="101"/>
                    </a:lnTo>
                    <a:lnTo>
                      <a:pt x="42" y="100"/>
                    </a:lnTo>
                    <a:lnTo>
                      <a:pt x="43" y="98"/>
                    </a:lnTo>
                    <a:lnTo>
                      <a:pt x="44" y="97"/>
                    </a:lnTo>
                    <a:lnTo>
                      <a:pt x="45" y="96"/>
                    </a:lnTo>
                    <a:lnTo>
                      <a:pt x="46" y="94"/>
                    </a:lnTo>
                    <a:lnTo>
                      <a:pt x="48" y="93"/>
                    </a:lnTo>
                    <a:lnTo>
                      <a:pt x="50" y="92"/>
                    </a:lnTo>
                    <a:lnTo>
                      <a:pt x="54" y="81"/>
                    </a:lnTo>
                    <a:lnTo>
                      <a:pt x="63" y="73"/>
                    </a:lnTo>
                    <a:lnTo>
                      <a:pt x="62" y="72"/>
                    </a:lnTo>
                    <a:close/>
                  </a:path>
                </a:pathLst>
              </a:custGeom>
              <a:solidFill>
                <a:srgbClr val="D9B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708" name="Freeform 1235"/>
              <p:cNvSpPr>
                <a:spLocks/>
              </p:cNvSpPr>
              <p:nvPr/>
            </p:nvSpPr>
            <p:spPr bwMode="auto">
              <a:xfrm>
                <a:off x="3826" y="3602"/>
                <a:ext cx="67" cy="79"/>
              </a:xfrm>
              <a:custGeom>
                <a:avLst/>
                <a:gdLst>
                  <a:gd name="T0" fmla="*/ 2 w 134"/>
                  <a:gd name="T1" fmla="*/ 1 h 158"/>
                  <a:gd name="T2" fmla="*/ 2 w 134"/>
                  <a:gd name="T3" fmla="*/ 1 h 158"/>
                  <a:gd name="T4" fmla="*/ 2 w 134"/>
                  <a:gd name="T5" fmla="*/ 1 h 158"/>
                  <a:gd name="T6" fmla="*/ 1 w 134"/>
                  <a:gd name="T7" fmla="*/ 1 h 158"/>
                  <a:gd name="T8" fmla="*/ 1 w 134"/>
                  <a:gd name="T9" fmla="*/ 1 h 158"/>
                  <a:gd name="T10" fmla="*/ 1 w 134"/>
                  <a:gd name="T11" fmla="*/ 1 h 158"/>
                  <a:gd name="T12" fmla="*/ 1 w 134"/>
                  <a:gd name="T13" fmla="*/ 1 h 158"/>
                  <a:gd name="T14" fmla="*/ 1 w 134"/>
                  <a:gd name="T15" fmla="*/ 1 h 158"/>
                  <a:gd name="T16" fmla="*/ 1 w 134"/>
                  <a:gd name="T17" fmla="*/ 1 h 158"/>
                  <a:gd name="T18" fmla="*/ 1 w 134"/>
                  <a:gd name="T19" fmla="*/ 1 h 158"/>
                  <a:gd name="T20" fmla="*/ 1 w 134"/>
                  <a:gd name="T21" fmla="*/ 1 h 158"/>
                  <a:gd name="T22" fmla="*/ 1 w 134"/>
                  <a:gd name="T23" fmla="*/ 1 h 158"/>
                  <a:gd name="T24" fmla="*/ 1 w 134"/>
                  <a:gd name="T25" fmla="*/ 1 h 158"/>
                  <a:gd name="T26" fmla="*/ 1 w 134"/>
                  <a:gd name="T27" fmla="*/ 2 h 158"/>
                  <a:gd name="T28" fmla="*/ 1 w 134"/>
                  <a:gd name="T29" fmla="*/ 2 h 158"/>
                  <a:gd name="T30" fmla="*/ 1 w 134"/>
                  <a:gd name="T31" fmla="*/ 2 h 158"/>
                  <a:gd name="T32" fmla="*/ 1 w 134"/>
                  <a:gd name="T33" fmla="*/ 2 h 158"/>
                  <a:gd name="T34" fmla="*/ 1 w 134"/>
                  <a:gd name="T35" fmla="*/ 2 h 158"/>
                  <a:gd name="T36" fmla="*/ 1 w 134"/>
                  <a:gd name="T37" fmla="*/ 2 h 158"/>
                  <a:gd name="T38" fmla="*/ 1 w 134"/>
                  <a:gd name="T39" fmla="*/ 2 h 158"/>
                  <a:gd name="T40" fmla="*/ 1 w 134"/>
                  <a:gd name="T41" fmla="*/ 2 h 158"/>
                  <a:gd name="T42" fmla="*/ 1 w 134"/>
                  <a:gd name="T43" fmla="*/ 2 h 158"/>
                  <a:gd name="T44" fmla="*/ 1 w 134"/>
                  <a:gd name="T45" fmla="*/ 2 h 158"/>
                  <a:gd name="T46" fmla="*/ 1 w 134"/>
                  <a:gd name="T47" fmla="*/ 2 h 158"/>
                  <a:gd name="T48" fmla="*/ 1 w 134"/>
                  <a:gd name="T49" fmla="*/ 2 h 158"/>
                  <a:gd name="T50" fmla="*/ 1 w 134"/>
                  <a:gd name="T51" fmla="*/ 2 h 158"/>
                  <a:gd name="T52" fmla="*/ 1 w 134"/>
                  <a:gd name="T53" fmla="*/ 2 h 158"/>
                  <a:gd name="T54" fmla="*/ 1 w 134"/>
                  <a:gd name="T55" fmla="*/ 2 h 158"/>
                  <a:gd name="T56" fmla="*/ 1 w 134"/>
                  <a:gd name="T57" fmla="*/ 2 h 158"/>
                  <a:gd name="T58" fmla="*/ 1 w 134"/>
                  <a:gd name="T59" fmla="*/ 2 h 158"/>
                  <a:gd name="T60" fmla="*/ 1 w 134"/>
                  <a:gd name="T61" fmla="*/ 2 h 158"/>
                  <a:gd name="T62" fmla="*/ 1 w 134"/>
                  <a:gd name="T63" fmla="*/ 2 h 158"/>
                  <a:gd name="T64" fmla="*/ 1 w 134"/>
                  <a:gd name="T65" fmla="*/ 2 h 158"/>
                  <a:gd name="T66" fmla="*/ 1 w 134"/>
                  <a:gd name="T67" fmla="*/ 2 h 158"/>
                  <a:gd name="T68" fmla="*/ 1 w 134"/>
                  <a:gd name="T69" fmla="*/ 2 h 158"/>
                  <a:gd name="T70" fmla="*/ 1 w 134"/>
                  <a:gd name="T71" fmla="*/ 2 h 158"/>
                  <a:gd name="T72" fmla="*/ 1 w 134"/>
                  <a:gd name="T73" fmla="*/ 1 h 158"/>
                  <a:gd name="T74" fmla="*/ 1 w 134"/>
                  <a:gd name="T75" fmla="*/ 1 h 158"/>
                  <a:gd name="T76" fmla="*/ 1 w 134"/>
                  <a:gd name="T77" fmla="*/ 1 h 158"/>
                  <a:gd name="T78" fmla="*/ 1 w 134"/>
                  <a:gd name="T79" fmla="*/ 1 h 158"/>
                  <a:gd name="T80" fmla="*/ 1 w 134"/>
                  <a:gd name="T81" fmla="*/ 1 h 158"/>
                  <a:gd name="T82" fmla="*/ 1 w 134"/>
                  <a:gd name="T83" fmla="*/ 1 h 158"/>
                  <a:gd name="T84" fmla="*/ 1 w 134"/>
                  <a:gd name="T85" fmla="*/ 1 h 158"/>
                  <a:gd name="T86" fmla="*/ 1 w 134"/>
                  <a:gd name="T87" fmla="*/ 1 h 158"/>
                  <a:gd name="T88" fmla="*/ 1 w 134"/>
                  <a:gd name="T89" fmla="*/ 1 h 158"/>
                  <a:gd name="T90" fmla="*/ 1 w 134"/>
                  <a:gd name="T91" fmla="*/ 1 h 158"/>
                  <a:gd name="T92" fmla="*/ 1 w 134"/>
                  <a:gd name="T93" fmla="*/ 1 h 158"/>
                  <a:gd name="T94" fmla="*/ 1 w 134"/>
                  <a:gd name="T95" fmla="*/ 1 h 158"/>
                  <a:gd name="T96" fmla="*/ 0 w 134"/>
                  <a:gd name="T97" fmla="*/ 1 h 158"/>
                  <a:gd name="T98" fmla="*/ 1 w 134"/>
                  <a:gd name="T99" fmla="*/ 0 h 158"/>
                  <a:gd name="T100" fmla="*/ 2 w 134"/>
                  <a:gd name="T101" fmla="*/ 1 h 158"/>
                  <a:gd name="T102" fmla="*/ 2 w 134"/>
                  <a:gd name="T103" fmla="*/ 1 h 158"/>
                  <a:gd name="T104" fmla="*/ 2 w 134"/>
                  <a:gd name="T105" fmla="*/ 1 h 158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4"/>
                  <a:gd name="T160" fmla="*/ 0 h 158"/>
                  <a:gd name="T161" fmla="*/ 134 w 134"/>
                  <a:gd name="T162" fmla="*/ 158 h 158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4" h="158">
                    <a:moveTo>
                      <a:pt x="132" y="17"/>
                    </a:moveTo>
                    <a:lnTo>
                      <a:pt x="134" y="59"/>
                    </a:lnTo>
                    <a:lnTo>
                      <a:pt x="130" y="59"/>
                    </a:lnTo>
                    <a:lnTo>
                      <a:pt x="126" y="55"/>
                    </a:lnTo>
                    <a:lnTo>
                      <a:pt x="123" y="50"/>
                    </a:lnTo>
                    <a:lnTo>
                      <a:pt x="120" y="44"/>
                    </a:lnTo>
                    <a:lnTo>
                      <a:pt x="117" y="40"/>
                    </a:lnTo>
                    <a:lnTo>
                      <a:pt x="112" y="34"/>
                    </a:lnTo>
                    <a:lnTo>
                      <a:pt x="108" y="30"/>
                    </a:lnTo>
                    <a:lnTo>
                      <a:pt x="104" y="27"/>
                    </a:lnTo>
                    <a:lnTo>
                      <a:pt x="98" y="24"/>
                    </a:lnTo>
                    <a:lnTo>
                      <a:pt x="93" y="21"/>
                    </a:lnTo>
                    <a:lnTo>
                      <a:pt x="87" y="20"/>
                    </a:lnTo>
                    <a:lnTo>
                      <a:pt x="69" y="130"/>
                    </a:lnTo>
                    <a:lnTo>
                      <a:pt x="69" y="134"/>
                    </a:lnTo>
                    <a:lnTo>
                      <a:pt x="70" y="137"/>
                    </a:lnTo>
                    <a:lnTo>
                      <a:pt x="70" y="140"/>
                    </a:lnTo>
                    <a:lnTo>
                      <a:pt x="71" y="143"/>
                    </a:lnTo>
                    <a:lnTo>
                      <a:pt x="72" y="145"/>
                    </a:lnTo>
                    <a:lnTo>
                      <a:pt x="74" y="146"/>
                    </a:lnTo>
                    <a:lnTo>
                      <a:pt x="77" y="148"/>
                    </a:lnTo>
                    <a:lnTo>
                      <a:pt x="80" y="149"/>
                    </a:lnTo>
                    <a:lnTo>
                      <a:pt x="83" y="149"/>
                    </a:lnTo>
                    <a:lnTo>
                      <a:pt x="87" y="150"/>
                    </a:lnTo>
                    <a:lnTo>
                      <a:pt x="85" y="158"/>
                    </a:lnTo>
                    <a:lnTo>
                      <a:pt x="15" y="145"/>
                    </a:lnTo>
                    <a:lnTo>
                      <a:pt x="18" y="141"/>
                    </a:lnTo>
                    <a:lnTo>
                      <a:pt x="21" y="141"/>
                    </a:lnTo>
                    <a:lnTo>
                      <a:pt x="25" y="141"/>
                    </a:lnTo>
                    <a:lnTo>
                      <a:pt x="28" y="141"/>
                    </a:lnTo>
                    <a:lnTo>
                      <a:pt x="30" y="140"/>
                    </a:lnTo>
                    <a:lnTo>
                      <a:pt x="32" y="138"/>
                    </a:lnTo>
                    <a:lnTo>
                      <a:pt x="34" y="136"/>
                    </a:lnTo>
                    <a:lnTo>
                      <a:pt x="35" y="134"/>
                    </a:lnTo>
                    <a:lnTo>
                      <a:pt x="37" y="132"/>
                    </a:lnTo>
                    <a:lnTo>
                      <a:pt x="38" y="129"/>
                    </a:lnTo>
                    <a:lnTo>
                      <a:pt x="39" y="124"/>
                    </a:lnTo>
                    <a:lnTo>
                      <a:pt x="56" y="15"/>
                    </a:lnTo>
                    <a:lnTo>
                      <a:pt x="51" y="15"/>
                    </a:lnTo>
                    <a:lnTo>
                      <a:pt x="45" y="16"/>
                    </a:lnTo>
                    <a:lnTo>
                      <a:pt x="39" y="17"/>
                    </a:lnTo>
                    <a:lnTo>
                      <a:pt x="33" y="19"/>
                    </a:lnTo>
                    <a:lnTo>
                      <a:pt x="29" y="23"/>
                    </a:lnTo>
                    <a:lnTo>
                      <a:pt x="24" y="25"/>
                    </a:lnTo>
                    <a:lnTo>
                      <a:pt x="19" y="29"/>
                    </a:lnTo>
                    <a:lnTo>
                      <a:pt x="15" y="32"/>
                    </a:lnTo>
                    <a:lnTo>
                      <a:pt x="11" y="37"/>
                    </a:lnTo>
                    <a:lnTo>
                      <a:pt x="7" y="41"/>
                    </a:lnTo>
                    <a:lnTo>
                      <a:pt x="0" y="39"/>
                    </a:lnTo>
                    <a:lnTo>
                      <a:pt x="15" y="0"/>
                    </a:lnTo>
                    <a:lnTo>
                      <a:pt x="132" y="18"/>
                    </a:lnTo>
                    <a:lnTo>
                      <a:pt x="132" y="17"/>
                    </a:lnTo>
                    <a:close/>
                  </a:path>
                </a:pathLst>
              </a:custGeom>
              <a:solidFill>
                <a:srgbClr val="D9B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709" name="Freeform 1236"/>
              <p:cNvSpPr>
                <a:spLocks/>
              </p:cNvSpPr>
              <p:nvPr/>
            </p:nvSpPr>
            <p:spPr bwMode="auto">
              <a:xfrm>
                <a:off x="3900" y="3612"/>
                <a:ext cx="66" cy="72"/>
              </a:xfrm>
              <a:custGeom>
                <a:avLst/>
                <a:gdLst>
                  <a:gd name="T0" fmla="*/ 0 w 133"/>
                  <a:gd name="T1" fmla="*/ 3 h 143"/>
                  <a:gd name="T2" fmla="*/ 0 w 133"/>
                  <a:gd name="T3" fmla="*/ 3 h 143"/>
                  <a:gd name="T4" fmla="*/ 0 w 133"/>
                  <a:gd name="T5" fmla="*/ 3 h 143"/>
                  <a:gd name="T6" fmla="*/ 0 w 133"/>
                  <a:gd name="T7" fmla="*/ 3 h 143"/>
                  <a:gd name="T8" fmla="*/ 0 w 133"/>
                  <a:gd name="T9" fmla="*/ 2 h 143"/>
                  <a:gd name="T10" fmla="*/ 0 w 133"/>
                  <a:gd name="T11" fmla="*/ 1 h 143"/>
                  <a:gd name="T12" fmla="*/ 0 w 133"/>
                  <a:gd name="T13" fmla="*/ 1 h 143"/>
                  <a:gd name="T14" fmla="*/ 0 w 133"/>
                  <a:gd name="T15" fmla="*/ 1 h 143"/>
                  <a:gd name="T16" fmla="*/ 0 w 133"/>
                  <a:gd name="T17" fmla="*/ 1 h 143"/>
                  <a:gd name="T18" fmla="*/ 0 w 133"/>
                  <a:gd name="T19" fmla="*/ 1 h 143"/>
                  <a:gd name="T20" fmla="*/ 0 w 133"/>
                  <a:gd name="T21" fmla="*/ 1 h 143"/>
                  <a:gd name="T22" fmla="*/ 1 w 133"/>
                  <a:gd name="T23" fmla="*/ 0 h 143"/>
                  <a:gd name="T24" fmla="*/ 1 w 133"/>
                  <a:gd name="T25" fmla="*/ 1 h 143"/>
                  <a:gd name="T26" fmla="*/ 1 w 133"/>
                  <a:gd name="T27" fmla="*/ 1 h 143"/>
                  <a:gd name="T28" fmla="*/ 1 w 133"/>
                  <a:gd name="T29" fmla="*/ 1 h 143"/>
                  <a:gd name="T30" fmla="*/ 1 w 133"/>
                  <a:gd name="T31" fmla="*/ 1 h 143"/>
                  <a:gd name="T32" fmla="*/ 1 w 133"/>
                  <a:gd name="T33" fmla="*/ 1 h 143"/>
                  <a:gd name="T34" fmla="*/ 1 w 133"/>
                  <a:gd name="T35" fmla="*/ 1 h 143"/>
                  <a:gd name="T36" fmla="*/ 0 w 133"/>
                  <a:gd name="T37" fmla="*/ 1 h 143"/>
                  <a:gd name="T38" fmla="*/ 0 w 133"/>
                  <a:gd name="T39" fmla="*/ 1 h 143"/>
                  <a:gd name="T40" fmla="*/ 0 w 133"/>
                  <a:gd name="T41" fmla="*/ 1 h 143"/>
                  <a:gd name="T42" fmla="*/ 0 w 133"/>
                  <a:gd name="T43" fmla="*/ 1 h 143"/>
                  <a:gd name="T44" fmla="*/ 0 w 133"/>
                  <a:gd name="T45" fmla="*/ 1 h 143"/>
                  <a:gd name="T46" fmla="*/ 0 w 133"/>
                  <a:gd name="T47" fmla="*/ 2 h 143"/>
                  <a:gd name="T48" fmla="*/ 1 w 133"/>
                  <a:gd name="T49" fmla="*/ 2 h 143"/>
                  <a:gd name="T50" fmla="*/ 1 w 133"/>
                  <a:gd name="T51" fmla="*/ 1 h 143"/>
                  <a:gd name="T52" fmla="*/ 1 w 133"/>
                  <a:gd name="T53" fmla="*/ 1 h 143"/>
                  <a:gd name="T54" fmla="*/ 1 w 133"/>
                  <a:gd name="T55" fmla="*/ 1 h 143"/>
                  <a:gd name="T56" fmla="*/ 1 w 133"/>
                  <a:gd name="T57" fmla="*/ 1 h 143"/>
                  <a:gd name="T58" fmla="*/ 1 w 133"/>
                  <a:gd name="T59" fmla="*/ 2 h 143"/>
                  <a:gd name="T60" fmla="*/ 1 w 133"/>
                  <a:gd name="T61" fmla="*/ 2 h 143"/>
                  <a:gd name="T62" fmla="*/ 1 w 133"/>
                  <a:gd name="T63" fmla="*/ 2 h 143"/>
                  <a:gd name="T64" fmla="*/ 1 w 133"/>
                  <a:gd name="T65" fmla="*/ 2 h 143"/>
                  <a:gd name="T66" fmla="*/ 1 w 133"/>
                  <a:gd name="T67" fmla="*/ 2 h 143"/>
                  <a:gd name="T68" fmla="*/ 0 w 133"/>
                  <a:gd name="T69" fmla="*/ 2 h 143"/>
                  <a:gd name="T70" fmla="*/ 0 w 133"/>
                  <a:gd name="T71" fmla="*/ 2 h 143"/>
                  <a:gd name="T72" fmla="*/ 0 w 133"/>
                  <a:gd name="T73" fmla="*/ 2 h 143"/>
                  <a:gd name="T74" fmla="*/ 0 w 133"/>
                  <a:gd name="T75" fmla="*/ 2 h 143"/>
                  <a:gd name="T76" fmla="*/ 0 w 133"/>
                  <a:gd name="T77" fmla="*/ 3 h 143"/>
                  <a:gd name="T78" fmla="*/ 0 w 133"/>
                  <a:gd name="T79" fmla="*/ 3 h 143"/>
                  <a:gd name="T80" fmla="*/ 0 w 133"/>
                  <a:gd name="T81" fmla="*/ 3 h 143"/>
                  <a:gd name="T82" fmla="*/ 1 w 133"/>
                  <a:gd name="T83" fmla="*/ 3 h 143"/>
                  <a:gd name="T84" fmla="*/ 1 w 133"/>
                  <a:gd name="T85" fmla="*/ 3 h 143"/>
                  <a:gd name="T86" fmla="*/ 1 w 133"/>
                  <a:gd name="T87" fmla="*/ 2 h 143"/>
                  <a:gd name="T88" fmla="*/ 1 w 133"/>
                  <a:gd name="T89" fmla="*/ 2 h 143"/>
                  <a:gd name="T90" fmla="*/ 1 w 133"/>
                  <a:gd name="T91" fmla="*/ 2 h 143"/>
                  <a:gd name="T92" fmla="*/ 2 w 133"/>
                  <a:gd name="T93" fmla="*/ 2 h 143"/>
                  <a:gd name="T94" fmla="*/ 0 w 133"/>
                  <a:gd name="T95" fmla="*/ 3 h 143"/>
                  <a:gd name="T96" fmla="*/ 0 w 133"/>
                  <a:gd name="T97" fmla="*/ 3 h 14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33"/>
                  <a:gd name="T148" fmla="*/ 0 h 143"/>
                  <a:gd name="T149" fmla="*/ 133 w 133"/>
                  <a:gd name="T150" fmla="*/ 143 h 14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33" h="143">
                    <a:moveTo>
                      <a:pt x="0" y="138"/>
                    </a:moveTo>
                    <a:lnTo>
                      <a:pt x="4" y="138"/>
                    </a:lnTo>
                    <a:lnTo>
                      <a:pt x="8" y="138"/>
                    </a:lnTo>
                    <a:lnTo>
                      <a:pt x="11" y="137"/>
                    </a:lnTo>
                    <a:lnTo>
                      <a:pt x="13" y="136"/>
                    </a:lnTo>
                    <a:lnTo>
                      <a:pt x="15" y="134"/>
                    </a:lnTo>
                    <a:lnTo>
                      <a:pt x="16" y="133"/>
                    </a:lnTo>
                    <a:lnTo>
                      <a:pt x="17" y="130"/>
                    </a:lnTo>
                    <a:lnTo>
                      <a:pt x="18" y="127"/>
                    </a:lnTo>
                    <a:lnTo>
                      <a:pt x="18" y="124"/>
                    </a:lnTo>
                    <a:lnTo>
                      <a:pt x="18" y="121"/>
                    </a:lnTo>
                    <a:lnTo>
                      <a:pt x="18" y="24"/>
                    </a:lnTo>
                    <a:lnTo>
                      <a:pt x="18" y="20"/>
                    </a:lnTo>
                    <a:lnTo>
                      <a:pt x="18" y="17"/>
                    </a:lnTo>
                    <a:lnTo>
                      <a:pt x="17" y="14"/>
                    </a:lnTo>
                    <a:lnTo>
                      <a:pt x="16" y="12"/>
                    </a:lnTo>
                    <a:lnTo>
                      <a:pt x="15" y="10"/>
                    </a:lnTo>
                    <a:lnTo>
                      <a:pt x="13" y="9"/>
                    </a:lnTo>
                    <a:lnTo>
                      <a:pt x="11" y="8"/>
                    </a:lnTo>
                    <a:lnTo>
                      <a:pt x="8" y="7"/>
                    </a:lnTo>
                    <a:lnTo>
                      <a:pt x="4" y="6"/>
                    </a:lnTo>
                    <a:lnTo>
                      <a:pt x="1" y="6"/>
                    </a:lnTo>
                    <a:lnTo>
                      <a:pt x="1" y="0"/>
                    </a:lnTo>
                    <a:lnTo>
                      <a:pt x="120" y="0"/>
                    </a:lnTo>
                    <a:lnTo>
                      <a:pt x="131" y="37"/>
                    </a:lnTo>
                    <a:lnTo>
                      <a:pt x="126" y="39"/>
                    </a:lnTo>
                    <a:lnTo>
                      <a:pt x="121" y="34"/>
                    </a:lnTo>
                    <a:lnTo>
                      <a:pt x="117" y="30"/>
                    </a:lnTo>
                    <a:lnTo>
                      <a:pt x="112" y="25"/>
                    </a:lnTo>
                    <a:lnTo>
                      <a:pt x="106" y="21"/>
                    </a:lnTo>
                    <a:lnTo>
                      <a:pt x="101" y="18"/>
                    </a:lnTo>
                    <a:lnTo>
                      <a:pt x="94" y="14"/>
                    </a:lnTo>
                    <a:lnTo>
                      <a:pt x="89" y="11"/>
                    </a:lnTo>
                    <a:lnTo>
                      <a:pt x="82" y="10"/>
                    </a:lnTo>
                    <a:lnTo>
                      <a:pt x="75" y="9"/>
                    </a:lnTo>
                    <a:lnTo>
                      <a:pt x="68" y="8"/>
                    </a:lnTo>
                    <a:lnTo>
                      <a:pt x="64" y="8"/>
                    </a:lnTo>
                    <a:lnTo>
                      <a:pt x="60" y="9"/>
                    </a:lnTo>
                    <a:lnTo>
                      <a:pt x="57" y="10"/>
                    </a:lnTo>
                    <a:lnTo>
                      <a:pt x="55" y="11"/>
                    </a:lnTo>
                    <a:lnTo>
                      <a:pt x="54" y="12"/>
                    </a:lnTo>
                    <a:lnTo>
                      <a:pt x="53" y="14"/>
                    </a:lnTo>
                    <a:lnTo>
                      <a:pt x="52" y="18"/>
                    </a:lnTo>
                    <a:lnTo>
                      <a:pt x="52" y="21"/>
                    </a:lnTo>
                    <a:lnTo>
                      <a:pt x="52" y="24"/>
                    </a:lnTo>
                    <a:lnTo>
                      <a:pt x="52" y="29"/>
                    </a:lnTo>
                    <a:lnTo>
                      <a:pt x="52" y="65"/>
                    </a:lnTo>
                    <a:lnTo>
                      <a:pt x="55" y="65"/>
                    </a:lnTo>
                    <a:lnTo>
                      <a:pt x="61" y="65"/>
                    </a:lnTo>
                    <a:lnTo>
                      <a:pt x="66" y="65"/>
                    </a:lnTo>
                    <a:lnTo>
                      <a:pt x="71" y="65"/>
                    </a:lnTo>
                    <a:lnTo>
                      <a:pt x="75" y="64"/>
                    </a:lnTo>
                    <a:lnTo>
                      <a:pt x="78" y="62"/>
                    </a:lnTo>
                    <a:lnTo>
                      <a:pt x="81" y="60"/>
                    </a:lnTo>
                    <a:lnTo>
                      <a:pt x="85" y="58"/>
                    </a:lnTo>
                    <a:lnTo>
                      <a:pt x="87" y="55"/>
                    </a:lnTo>
                    <a:lnTo>
                      <a:pt x="89" y="50"/>
                    </a:lnTo>
                    <a:lnTo>
                      <a:pt x="91" y="45"/>
                    </a:lnTo>
                    <a:lnTo>
                      <a:pt x="100" y="45"/>
                    </a:lnTo>
                    <a:lnTo>
                      <a:pt x="100" y="99"/>
                    </a:lnTo>
                    <a:lnTo>
                      <a:pt x="91" y="99"/>
                    </a:lnTo>
                    <a:lnTo>
                      <a:pt x="90" y="94"/>
                    </a:lnTo>
                    <a:lnTo>
                      <a:pt x="88" y="89"/>
                    </a:lnTo>
                    <a:lnTo>
                      <a:pt x="85" y="86"/>
                    </a:lnTo>
                    <a:lnTo>
                      <a:pt x="82" y="83"/>
                    </a:lnTo>
                    <a:lnTo>
                      <a:pt x="79" y="81"/>
                    </a:lnTo>
                    <a:lnTo>
                      <a:pt x="75" y="78"/>
                    </a:lnTo>
                    <a:lnTo>
                      <a:pt x="71" y="77"/>
                    </a:lnTo>
                    <a:lnTo>
                      <a:pt x="66" y="76"/>
                    </a:lnTo>
                    <a:lnTo>
                      <a:pt x="61" y="76"/>
                    </a:lnTo>
                    <a:lnTo>
                      <a:pt x="55" y="76"/>
                    </a:lnTo>
                    <a:lnTo>
                      <a:pt x="52" y="76"/>
                    </a:lnTo>
                    <a:lnTo>
                      <a:pt x="52" y="117"/>
                    </a:lnTo>
                    <a:lnTo>
                      <a:pt x="52" y="121"/>
                    </a:lnTo>
                    <a:lnTo>
                      <a:pt x="52" y="124"/>
                    </a:lnTo>
                    <a:lnTo>
                      <a:pt x="53" y="127"/>
                    </a:lnTo>
                    <a:lnTo>
                      <a:pt x="53" y="129"/>
                    </a:lnTo>
                    <a:lnTo>
                      <a:pt x="54" y="131"/>
                    </a:lnTo>
                    <a:lnTo>
                      <a:pt x="55" y="133"/>
                    </a:lnTo>
                    <a:lnTo>
                      <a:pt x="57" y="135"/>
                    </a:lnTo>
                    <a:lnTo>
                      <a:pt x="60" y="136"/>
                    </a:lnTo>
                    <a:lnTo>
                      <a:pt x="62" y="136"/>
                    </a:lnTo>
                    <a:lnTo>
                      <a:pt x="66" y="136"/>
                    </a:lnTo>
                    <a:lnTo>
                      <a:pt x="74" y="136"/>
                    </a:lnTo>
                    <a:lnTo>
                      <a:pt x="80" y="135"/>
                    </a:lnTo>
                    <a:lnTo>
                      <a:pt x="88" y="133"/>
                    </a:lnTo>
                    <a:lnTo>
                      <a:pt x="94" y="130"/>
                    </a:lnTo>
                    <a:lnTo>
                      <a:pt x="101" y="127"/>
                    </a:lnTo>
                    <a:lnTo>
                      <a:pt x="107" y="124"/>
                    </a:lnTo>
                    <a:lnTo>
                      <a:pt x="113" y="120"/>
                    </a:lnTo>
                    <a:lnTo>
                      <a:pt x="118" y="115"/>
                    </a:lnTo>
                    <a:lnTo>
                      <a:pt x="124" y="110"/>
                    </a:lnTo>
                    <a:lnTo>
                      <a:pt x="128" y="104"/>
                    </a:lnTo>
                    <a:lnTo>
                      <a:pt x="133" y="108"/>
                    </a:lnTo>
                    <a:lnTo>
                      <a:pt x="120" y="143"/>
                    </a:lnTo>
                    <a:lnTo>
                      <a:pt x="1" y="143"/>
                    </a:lnTo>
                    <a:lnTo>
                      <a:pt x="1" y="138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rgbClr val="D9B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710" name="Freeform 1237"/>
              <p:cNvSpPr>
                <a:spLocks/>
              </p:cNvSpPr>
              <p:nvPr/>
            </p:nvSpPr>
            <p:spPr bwMode="auto">
              <a:xfrm>
                <a:off x="3971" y="3603"/>
                <a:ext cx="60" cy="81"/>
              </a:xfrm>
              <a:custGeom>
                <a:avLst/>
                <a:gdLst>
                  <a:gd name="T0" fmla="*/ 2 w 120"/>
                  <a:gd name="T1" fmla="*/ 1 h 161"/>
                  <a:gd name="T2" fmla="*/ 2 w 120"/>
                  <a:gd name="T3" fmla="*/ 1 h 161"/>
                  <a:gd name="T4" fmla="*/ 1 w 120"/>
                  <a:gd name="T5" fmla="*/ 1 h 161"/>
                  <a:gd name="T6" fmla="*/ 1 w 120"/>
                  <a:gd name="T7" fmla="*/ 1 h 161"/>
                  <a:gd name="T8" fmla="*/ 1 w 120"/>
                  <a:gd name="T9" fmla="*/ 1 h 161"/>
                  <a:gd name="T10" fmla="*/ 1 w 120"/>
                  <a:gd name="T11" fmla="*/ 1 h 161"/>
                  <a:gd name="T12" fmla="*/ 1 w 120"/>
                  <a:gd name="T13" fmla="*/ 1 h 161"/>
                  <a:gd name="T14" fmla="*/ 1 w 120"/>
                  <a:gd name="T15" fmla="*/ 1 h 161"/>
                  <a:gd name="T16" fmla="*/ 1 w 120"/>
                  <a:gd name="T17" fmla="*/ 1 h 161"/>
                  <a:gd name="T18" fmla="*/ 1 w 120"/>
                  <a:gd name="T19" fmla="*/ 1 h 161"/>
                  <a:gd name="T20" fmla="*/ 2 w 120"/>
                  <a:gd name="T21" fmla="*/ 1 h 161"/>
                  <a:gd name="T22" fmla="*/ 2 w 120"/>
                  <a:gd name="T23" fmla="*/ 2 h 161"/>
                  <a:gd name="T24" fmla="*/ 2 w 120"/>
                  <a:gd name="T25" fmla="*/ 2 h 161"/>
                  <a:gd name="T26" fmla="*/ 2 w 120"/>
                  <a:gd name="T27" fmla="*/ 2 h 161"/>
                  <a:gd name="T28" fmla="*/ 2 w 120"/>
                  <a:gd name="T29" fmla="*/ 2 h 161"/>
                  <a:gd name="T30" fmla="*/ 2 w 120"/>
                  <a:gd name="T31" fmla="*/ 3 h 161"/>
                  <a:gd name="T32" fmla="*/ 2 w 120"/>
                  <a:gd name="T33" fmla="*/ 3 h 161"/>
                  <a:gd name="T34" fmla="*/ 2 w 120"/>
                  <a:gd name="T35" fmla="*/ 3 h 161"/>
                  <a:gd name="T36" fmla="*/ 2 w 120"/>
                  <a:gd name="T37" fmla="*/ 3 h 161"/>
                  <a:gd name="T38" fmla="*/ 1 w 120"/>
                  <a:gd name="T39" fmla="*/ 3 h 161"/>
                  <a:gd name="T40" fmla="*/ 1 w 120"/>
                  <a:gd name="T41" fmla="*/ 3 h 161"/>
                  <a:gd name="T42" fmla="*/ 1 w 120"/>
                  <a:gd name="T43" fmla="*/ 3 h 161"/>
                  <a:gd name="T44" fmla="*/ 1 w 120"/>
                  <a:gd name="T45" fmla="*/ 3 h 161"/>
                  <a:gd name="T46" fmla="*/ 1 w 120"/>
                  <a:gd name="T47" fmla="*/ 3 h 161"/>
                  <a:gd name="T48" fmla="*/ 1 w 120"/>
                  <a:gd name="T49" fmla="*/ 3 h 161"/>
                  <a:gd name="T50" fmla="*/ 1 w 120"/>
                  <a:gd name="T51" fmla="*/ 3 h 161"/>
                  <a:gd name="T52" fmla="*/ 1 w 120"/>
                  <a:gd name="T53" fmla="*/ 3 h 161"/>
                  <a:gd name="T54" fmla="*/ 1 w 120"/>
                  <a:gd name="T55" fmla="*/ 2 h 161"/>
                  <a:gd name="T56" fmla="*/ 1 w 120"/>
                  <a:gd name="T57" fmla="*/ 2 h 161"/>
                  <a:gd name="T58" fmla="*/ 1 w 120"/>
                  <a:gd name="T59" fmla="*/ 3 h 161"/>
                  <a:gd name="T60" fmla="*/ 1 w 120"/>
                  <a:gd name="T61" fmla="*/ 3 h 161"/>
                  <a:gd name="T62" fmla="*/ 2 w 120"/>
                  <a:gd name="T63" fmla="*/ 3 h 161"/>
                  <a:gd name="T64" fmla="*/ 2 w 120"/>
                  <a:gd name="T65" fmla="*/ 3 h 161"/>
                  <a:gd name="T66" fmla="*/ 2 w 120"/>
                  <a:gd name="T67" fmla="*/ 3 h 161"/>
                  <a:gd name="T68" fmla="*/ 2 w 120"/>
                  <a:gd name="T69" fmla="*/ 2 h 161"/>
                  <a:gd name="T70" fmla="*/ 2 w 120"/>
                  <a:gd name="T71" fmla="*/ 2 h 161"/>
                  <a:gd name="T72" fmla="*/ 2 w 120"/>
                  <a:gd name="T73" fmla="*/ 2 h 161"/>
                  <a:gd name="T74" fmla="*/ 2 w 120"/>
                  <a:gd name="T75" fmla="*/ 2 h 161"/>
                  <a:gd name="T76" fmla="*/ 1 w 120"/>
                  <a:gd name="T77" fmla="*/ 2 h 161"/>
                  <a:gd name="T78" fmla="*/ 1 w 120"/>
                  <a:gd name="T79" fmla="*/ 2 h 161"/>
                  <a:gd name="T80" fmla="*/ 1 w 120"/>
                  <a:gd name="T81" fmla="*/ 2 h 161"/>
                  <a:gd name="T82" fmla="*/ 0 w 120"/>
                  <a:gd name="T83" fmla="*/ 1 h 161"/>
                  <a:gd name="T84" fmla="*/ 1 w 120"/>
                  <a:gd name="T85" fmla="*/ 1 h 161"/>
                  <a:gd name="T86" fmla="*/ 1 w 120"/>
                  <a:gd name="T87" fmla="*/ 1 h 161"/>
                  <a:gd name="T88" fmla="*/ 1 w 120"/>
                  <a:gd name="T89" fmla="*/ 1 h 161"/>
                  <a:gd name="T90" fmla="*/ 1 w 120"/>
                  <a:gd name="T91" fmla="*/ 1 h 161"/>
                  <a:gd name="T92" fmla="*/ 1 w 120"/>
                  <a:gd name="T93" fmla="*/ 1 h 161"/>
                  <a:gd name="T94" fmla="*/ 1 w 120"/>
                  <a:gd name="T95" fmla="*/ 1 h 161"/>
                  <a:gd name="T96" fmla="*/ 1 w 120"/>
                  <a:gd name="T97" fmla="*/ 1 h 161"/>
                  <a:gd name="T98" fmla="*/ 2 w 120"/>
                  <a:gd name="T99" fmla="*/ 1 h 161"/>
                  <a:gd name="T100" fmla="*/ 2 w 120"/>
                  <a:gd name="T101" fmla="*/ 1 h 161"/>
                  <a:gd name="T102" fmla="*/ 2 w 120"/>
                  <a:gd name="T103" fmla="*/ 1 h 161"/>
                  <a:gd name="T104" fmla="*/ 2 w 120"/>
                  <a:gd name="T105" fmla="*/ 1 h 161"/>
                  <a:gd name="T106" fmla="*/ 2 w 120"/>
                  <a:gd name="T107" fmla="*/ 1 h 161"/>
                  <a:gd name="T108" fmla="*/ 2 w 120"/>
                  <a:gd name="T109" fmla="*/ 0 h 16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20"/>
                  <a:gd name="T166" fmla="*/ 0 h 161"/>
                  <a:gd name="T167" fmla="*/ 120 w 120"/>
                  <a:gd name="T168" fmla="*/ 161 h 16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20" h="161">
                    <a:moveTo>
                      <a:pt x="102" y="39"/>
                    </a:moveTo>
                    <a:lnTo>
                      <a:pt x="94" y="44"/>
                    </a:lnTo>
                    <a:lnTo>
                      <a:pt x="91" y="40"/>
                    </a:lnTo>
                    <a:lnTo>
                      <a:pt x="87" y="35"/>
                    </a:lnTo>
                    <a:lnTo>
                      <a:pt x="82" y="30"/>
                    </a:lnTo>
                    <a:lnTo>
                      <a:pt x="77" y="26"/>
                    </a:lnTo>
                    <a:lnTo>
                      <a:pt x="72" y="23"/>
                    </a:lnTo>
                    <a:lnTo>
                      <a:pt x="66" y="19"/>
                    </a:lnTo>
                    <a:lnTo>
                      <a:pt x="60" y="16"/>
                    </a:lnTo>
                    <a:lnTo>
                      <a:pt x="54" y="14"/>
                    </a:lnTo>
                    <a:lnTo>
                      <a:pt x="48" y="13"/>
                    </a:lnTo>
                    <a:lnTo>
                      <a:pt x="42" y="13"/>
                    </a:lnTo>
                    <a:lnTo>
                      <a:pt x="38" y="14"/>
                    </a:lnTo>
                    <a:lnTo>
                      <a:pt x="35" y="16"/>
                    </a:lnTo>
                    <a:lnTo>
                      <a:pt x="30" y="17"/>
                    </a:lnTo>
                    <a:lnTo>
                      <a:pt x="28" y="19"/>
                    </a:lnTo>
                    <a:lnTo>
                      <a:pt x="25" y="22"/>
                    </a:lnTo>
                    <a:lnTo>
                      <a:pt x="23" y="25"/>
                    </a:lnTo>
                    <a:lnTo>
                      <a:pt x="22" y="28"/>
                    </a:lnTo>
                    <a:lnTo>
                      <a:pt x="21" y="31"/>
                    </a:lnTo>
                    <a:lnTo>
                      <a:pt x="21" y="36"/>
                    </a:lnTo>
                    <a:lnTo>
                      <a:pt x="22" y="39"/>
                    </a:lnTo>
                    <a:lnTo>
                      <a:pt x="22" y="43"/>
                    </a:lnTo>
                    <a:lnTo>
                      <a:pt x="24" y="48"/>
                    </a:lnTo>
                    <a:lnTo>
                      <a:pt x="26" y="50"/>
                    </a:lnTo>
                    <a:lnTo>
                      <a:pt x="29" y="53"/>
                    </a:lnTo>
                    <a:lnTo>
                      <a:pt x="33" y="54"/>
                    </a:lnTo>
                    <a:lnTo>
                      <a:pt x="37" y="56"/>
                    </a:lnTo>
                    <a:lnTo>
                      <a:pt x="40" y="57"/>
                    </a:lnTo>
                    <a:lnTo>
                      <a:pt x="45" y="58"/>
                    </a:lnTo>
                    <a:lnTo>
                      <a:pt x="49" y="60"/>
                    </a:lnTo>
                    <a:lnTo>
                      <a:pt x="53" y="61"/>
                    </a:lnTo>
                    <a:lnTo>
                      <a:pt x="65" y="61"/>
                    </a:lnTo>
                    <a:lnTo>
                      <a:pt x="73" y="62"/>
                    </a:lnTo>
                    <a:lnTo>
                      <a:pt x="80" y="64"/>
                    </a:lnTo>
                    <a:lnTo>
                      <a:pt x="87" y="66"/>
                    </a:lnTo>
                    <a:lnTo>
                      <a:pt x="94" y="69"/>
                    </a:lnTo>
                    <a:lnTo>
                      <a:pt x="100" y="73"/>
                    </a:lnTo>
                    <a:lnTo>
                      <a:pt x="106" y="77"/>
                    </a:lnTo>
                    <a:lnTo>
                      <a:pt x="111" y="81"/>
                    </a:lnTo>
                    <a:lnTo>
                      <a:pt x="115" y="87"/>
                    </a:lnTo>
                    <a:lnTo>
                      <a:pt x="118" y="94"/>
                    </a:lnTo>
                    <a:lnTo>
                      <a:pt x="120" y="102"/>
                    </a:lnTo>
                    <a:lnTo>
                      <a:pt x="120" y="109"/>
                    </a:lnTo>
                    <a:lnTo>
                      <a:pt x="119" y="117"/>
                    </a:lnTo>
                    <a:lnTo>
                      <a:pt x="117" y="125"/>
                    </a:lnTo>
                    <a:lnTo>
                      <a:pt x="114" y="131"/>
                    </a:lnTo>
                    <a:lnTo>
                      <a:pt x="110" y="136"/>
                    </a:lnTo>
                    <a:lnTo>
                      <a:pt x="105" y="142"/>
                    </a:lnTo>
                    <a:lnTo>
                      <a:pt x="99" y="146"/>
                    </a:lnTo>
                    <a:lnTo>
                      <a:pt x="92" y="149"/>
                    </a:lnTo>
                    <a:lnTo>
                      <a:pt x="86" y="153"/>
                    </a:lnTo>
                    <a:lnTo>
                      <a:pt x="78" y="154"/>
                    </a:lnTo>
                    <a:lnTo>
                      <a:pt x="76" y="154"/>
                    </a:lnTo>
                    <a:lnTo>
                      <a:pt x="73" y="155"/>
                    </a:lnTo>
                    <a:lnTo>
                      <a:pt x="71" y="155"/>
                    </a:lnTo>
                    <a:lnTo>
                      <a:pt x="67" y="155"/>
                    </a:lnTo>
                    <a:lnTo>
                      <a:pt x="65" y="155"/>
                    </a:lnTo>
                    <a:lnTo>
                      <a:pt x="63" y="155"/>
                    </a:lnTo>
                    <a:lnTo>
                      <a:pt x="60" y="155"/>
                    </a:lnTo>
                    <a:lnTo>
                      <a:pt x="58" y="155"/>
                    </a:lnTo>
                    <a:lnTo>
                      <a:pt x="55" y="154"/>
                    </a:lnTo>
                    <a:lnTo>
                      <a:pt x="53" y="154"/>
                    </a:lnTo>
                    <a:lnTo>
                      <a:pt x="51" y="154"/>
                    </a:lnTo>
                    <a:lnTo>
                      <a:pt x="50" y="154"/>
                    </a:lnTo>
                    <a:lnTo>
                      <a:pt x="49" y="153"/>
                    </a:lnTo>
                    <a:lnTo>
                      <a:pt x="48" y="153"/>
                    </a:lnTo>
                    <a:lnTo>
                      <a:pt x="47" y="153"/>
                    </a:lnTo>
                    <a:lnTo>
                      <a:pt x="46" y="153"/>
                    </a:lnTo>
                    <a:lnTo>
                      <a:pt x="45" y="153"/>
                    </a:lnTo>
                    <a:lnTo>
                      <a:pt x="43" y="154"/>
                    </a:lnTo>
                    <a:lnTo>
                      <a:pt x="42" y="154"/>
                    </a:lnTo>
                    <a:lnTo>
                      <a:pt x="41" y="154"/>
                    </a:lnTo>
                    <a:lnTo>
                      <a:pt x="40" y="154"/>
                    </a:lnTo>
                    <a:lnTo>
                      <a:pt x="39" y="154"/>
                    </a:lnTo>
                    <a:lnTo>
                      <a:pt x="38" y="154"/>
                    </a:lnTo>
                    <a:lnTo>
                      <a:pt x="37" y="155"/>
                    </a:lnTo>
                    <a:lnTo>
                      <a:pt x="36" y="155"/>
                    </a:lnTo>
                    <a:lnTo>
                      <a:pt x="34" y="156"/>
                    </a:lnTo>
                    <a:lnTo>
                      <a:pt x="32" y="158"/>
                    </a:lnTo>
                    <a:lnTo>
                      <a:pt x="29" y="159"/>
                    </a:lnTo>
                    <a:lnTo>
                      <a:pt x="26" y="161"/>
                    </a:lnTo>
                    <a:lnTo>
                      <a:pt x="6" y="117"/>
                    </a:lnTo>
                    <a:lnTo>
                      <a:pt x="13" y="115"/>
                    </a:lnTo>
                    <a:lnTo>
                      <a:pt x="19" y="120"/>
                    </a:lnTo>
                    <a:lnTo>
                      <a:pt x="23" y="125"/>
                    </a:lnTo>
                    <a:lnTo>
                      <a:pt x="28" y="130"/>
                    </a:lnTo>
                    <a:lnTo>
                      <a:pt x="34" y="134"/>
                    </a:lnTo>
                    <a:lnTo>
                      <a:pt x="40" y="139"/>
                    </a:lnTo>
                    <a:lnTo>
                      <a:pt x="47" y="142"/>
                    </a:lnTo>
                    <a:lnTo>
                      <a:pt x="53" y="145"/>
                    </a:lnTo>
                    <a:lnTo>
                      <a:pt x="60" y="147"/>
                    </a:lnTo>
                    <a:lnTo>
                      <a:pt x="66" y="148"/>
                    </a:lnTo>
                    <a:lnTo>
                      <a:pt x="74" y="148"/>
                    </a:lnTo>
                    <a:lnTo>
                      <a:pt x="78" y="147"/>
                    </a:lnTo>
                    <a:lnTo>
                      <a:pt x="81" y="145"/>
                    </a:lnTo>
                    <a:lnTo>
                      <a:pt x="86" y="143"/>
                    </a:lnTo>
                    <a:lnTo>
                      <a:pt x="89" y="141"/>
                    </a:lnTo>
                    <a:lnTo>
                      <a:pt x="92" y="138"/>
                    </a:lnTo>
                    <a:lnTo>
                      <a:pt x="95" y="134"/>
                    </a:lnTo>
                    <a:lnTo>
                      <a:pt x="98" y="130"/>
                    </a:lnTo>
                    <a:lnTo>
                      <a:pt x="99" y="127"/>
                    </a:lnTo>
                    <a:lnTo>
                      <a:pt x="100" y="122"/>
                    </a:lnTo>
                    <a:lnTo>
                      <a:pt x="100" y="117"/>
                    </a:lnTo>
                    <a:lnTo>
                      <a:pt x="98" y="113"/>
                    </a:lnTo>
                    <a:lnTo>
                      <a:pt x="97" y="109"/>
                    </a:lnTo>
                    <a:lnTo>
                      <a:pt x="93" y="107"/>
                    </a:lnTo>
                    <a:lnTo>
                      <a:pt x="90" y="104"/>
                    </a:lnTo>
                    <a:lnTo>
                      <a:pt x="87" y="103"/>
                    </a:lnTo>
                    <a:lnTo>
                      <a:pt x="84" y="101"/>
                    </a:lnTo>
                    <a:lnTo>
                      <a:pt x="79" y="100"/>
                    </a:lnTo>
                    <a:lnTo>
                      <a:pt x="76" y="99"/>
                    </a:lnTo>
                    <a:lnTo>
                      <a:pt x="72" y="97"/>
                    </a:lnTo>
                    <a:lnTo>
                      <a:pt x="68" y="96"/>
                    </a:lnTo>
                    <a:lnTo>
                      <a:pt x="60" y="95"/>
                    </a:lnTo>
                    <a:lnTo>
                      <a:pt x="51" y="94"/>
                    </a:lnTo>
                    <a:lnTo>
                      <a:pt x="42" y="92"/>
                    </a:lnTo>
                    <a:lnTo>
                      <a:pt x="34" y="90"/>
                    </a:lnTo>
                    <a:lnTo>
                      <a:pt x="26" y="87"/>
                    </a:lnTo>
                    <a:lnTo>
                      <a:pt x="19" y="82"/>
                    </a:lnTo>
                    <a:lnTo>
                      <a:pt x="12" y="78"/>
                    </a:lnTo>
                    <a:lnTo>
                      <a:pt x="7" y="71"/>
                    </a:lnTo>
                    <a:lnTo>
                      <a:pt x="3" y="64"/>
                    </a:lnTo>
                    <a:lnTo>
                      <a:pt x="0" y="55"/>
                    </a:lnTo>
                    <a:lnTo>
                      <a:pt x="0" y="48"/>
                    </a:lnTo>
                    <a:lnTo>
                      <a:pt x="1" y="40"/>
                    </a:lnTo>
                    <a:lnTo>
                      <a:pt x="3" y="34"/>
                    </a:lnTo>
                    <a:lnTo>
                      <a:pt x="6" y="28"/>
                    </a:lnTo>
                    <a:lnTo>
                      <a:pt x="10" y="23"/>
                    </a:lnTo>
                    <a:lnTo>
                      <a:pt x="14" y="18"/>
                    </a:lnTo>
                    <a:lnTo>
                      <a:pt x="20" y="14"/>
                    </a:lnTo>
                    <a:lnTo>
                      <a:pt x="26" y="12"/>
                    </a:lnTo>
                    <a:lnTo>
                      <a:pt x="33" y="10"/>
                    </a:lnTo>
                    <a:lnTo>
                      <a:pt x="39" y="9"/>
                    </a:lnTo>
                    <a:lnTo>
                      <a:pt x="42" y="8"/>
                    </a:lnTo>
                    <a:lnTo>
                      <a:pt x="45" y="8"/>
                    </a:lnTo>
                    <a:lnTo>
                      <a:pt x="46" y="6"/>
                    </a:lnTo>
                    <a:lnTo>
                      <a:pt x="48" y="6"/>
                    </a:lnTo>
                    <a:lnTo>
                      <a:pt x="50" y="6"/>
                    </a:lnTo>
                    <a:lnTo>
                      <a:pt x="52" y="6"/>
                    </a:lnTo>
                    <a:lnTo>
                      <a:pt x="54" y="6"/>
                    </a:lnTo>
                    <a:lnTo>
                      <a:pt x="56" y="8"/>
                    </a:lnTo>
                    <a:lnTo>
                      <a:pt x="59" y="8"/>
                    </a:lnTo>
                    <a:lnTo>
                      <a:pt x="61" y="9"/>
                    </a:lnTo>
                    <a:lnTo>
                      <a:pt x="62" y="9"/>
                    </a:lnTo>
                    <a:lnTo>
                      <a:pt x="63" y="9"/>
                    </a:lnTo>
                    <a:lnTo>
                      <a:pt x="64" y="9"/>
                    </a:lnTo>
                    <a:lnTo>
                      <a:pt x="65" y="9"/>
                    </a:lnTo>
                    <a:lnTo>
                      <a:pt x="66" y="9"/>
                    </a:lnTo>
                    <a:lnTo>
                      <a:pt x="67" y="9"/>
                    </a:lnTo>
                    <a:lnTo>
                      <a:pt x="68" y="9"/>
                    </a:lnTo>
                    <a:lnTo>
                      <a:pt x="69" y="9"/>
                    </a:lnTo>
                    <a:lnTo>
                      <a:pt x="71" y="9"/>
                    </a:lnTo>
                    <a:lnTo>
                      <a:pt x="72" y="8"/>
                    </a:lnTo>
                    <a:lnTo>
                      <a:pt x="74" y="8"/>
                    </a:lnTo>
                    <a:lnTo>
                      <a:pt x="75" y="6"/>
                    </a:lnTo>
                    <a:lnTo>
                      <a:pt x="76" y="6"/>
                    </a:lnTo>
                    <a:lnTo>
                      <a:pt x="77" y="5"/>
                    </a:lnTo>
                    <a:lnTo>
                      <a:pt x="79" y="4"/>
                    </a:lnTo>
                    <a:lnTo>
                      <a:pt x="80" y="3"/>
                    </a:lnTo>
                    <a:lnTo>
                      <a:pt x="81" y="2"/>
                    </a:lnTo>
                    <a:lnTo>
                      <a:pt x="82" y="1"/>
                    </a:lnTo>
                    <a:lnTo>
                      <a:pt x="84" y="0"/>
                    </a:lnTo>
                    <a:lnTo>
                      <a:pt x="102" y="39"/>
                    </a:lnTo>
                    <a:close/>
                  </a:path>
                </a:pathLst>
              </a:custGeom>
              <a:solidFill>
                <a:srgbClr val="D9B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711" name="Freeform 1238"/>
              <p:cNvSpPr>
                <a:spLocks/>
              </p:cNvSpPr>
              <p:nvPr/>
            </p:nvSpPr>
            <p:spPr bwMode="auto">
              <a:xfrm>
                <a:off x="4050" y="3585"/>
                <a:ext cx="72" cy="76"/>
              </a:xfrm>
              <a:custGeom>
                <a:avLst/>
                <a:gdLst>
                  <a:gd name="T0" fmla="*/ 1 w 144"/>
                  <a:gd name="T1" fmla="*/ 2 h 153"/>
                  <a:gd name="T2" fmla="*/ 1 w 144"/>
                  <a:gd name="T3" fmla="*/ 2 h 153"/>
                  <a:gd name="T4" fmla="*/ 1 w 144"/>
                  <a:gd name="T5" fmla="*/ 2 h 153"/>
                  <a:gd name="T6" fmla="*/ 1 w 144"/>
                  <a:gd name="T7" fmla="*/ 1 h 153"/>
                  <a:gd name="T8" fmla="*/ 1 w 144"/>
                  <a:gd name="T9" fmla="*/ 1 h 153"/>
                  <a:gd name="T10" fmla="*/ 1 w 144"/>
                  <a:gd name="T11" fmla="*/ 1 h 153"/>
                  <a:gd name="T12" fmla="*/ 1 w 144"/>
                  <a:gd name="T13" fmla="*/ 0 h 153"/>
                  <a:gd name="T14" fmla="*/ 1 w 144"/>
                  <a:gd name="T15" fmla="*/ 0 h 153"/>
                  <a:gd name="T16" fmla="*/ 1 w 144"/>
                  <a:gd name="T17" fmla="*/ 0 h 153"/>
                  <a:gd name="T18" fmla="*/ 1 w 144"/>
                  <a:gd name="T19" fmla="*/ 0 h 153"/>
                  <a:gd name="T20" fmla="*/ 1 w 144"/>
                  <a:gd name="T21" fmla="*/ 0 h 153"/>
                  <a:gd name="T22" fmla="*/ 1 w 144"/>
                  <a:gd name="T23" fmla="*/ 0 h 153"/>
                  <a:gd name="T24" fmla="*/ 1 w 144"/>
                  <a:gd name="T25" fmla="*/ 0 h 153"/>
                  <a:gd name="T26" fmla="*/ 1 w 144"/>
                  <a:gd name="T27" fmla="*/ 0 h 153"/>
                  <a:gd name="T28" fmla="*/ 1 w 144"/>
                  <a:gd name="T29" fmla="*/ 0 h 153"/>
                  <a:gd name="T30" fmla="*/ 1 w 144"/>
                  <a:gd name="T31" fmla="*/ 1 h 153"/>
                  <a:gd name="T32" fmla="*/ 1 w 144"/>
                  <a:gd name="T33" fmla="*/ 1 h 153"/>
                  <a:gd name="T34" fmla="*/ 1 w 144"/>
                  <a:gd name="T35" fmla="*/ 1 h 153"/>
                  <a:gd name="T36" fmla="*/ 1 w 144"/>
                  <a:gd name="T37" fmla="*/ 1 h 153"/>
                  <a:gd name="T38" fmla="*/ 1 w 144"/>
                  <a:gd name="T39" fmla="*/ 2 h 153"/>
                  <a:gd name="T40" fmla="*/ 1 w 144"/>
                  <a:gd name="T41" fmla="*/ 2 h 153"/>
                  <a:gd name="T42" fmla="*/ 1 w 144"/>
                  <a:gd name="T43" fmla="*/ 2 h 153"/>
                  <a:gd name="T44" fmla="*/ 2 w 144"/>
                  <a:gd name="T45" fmla="*/ 1 h 153"/>
                  <a:gd name="T46" fmla="*/ 2 w 144"/>
                  <a:gd name="T47" fmla="*/ 1 h 153"/>
                  <a:gd name="T48" fmla="*/ 2 w 144"/>
                  <a:gd name="T49" fmla="*/ 1 h 153"/>
                  <a:gd name="T50" fmla="*/ 2 w 144"/>
                  <a:gd name="T51" fmla="*/ 0 h 153"/>
                  <a:gd name="T52" fmla="*/ 2 w 144"/>
                  <a:gd name="T53" fmla="*/ 0 h 153"/>
                  <a:gd name="T54" fmla="*/ 1 w 144"/>
                  <a:gd name="T55" fmla="*/ 0 h 153"/>
                  <a:gd name="T56" fmla="*/ 1 w 144"/>
                  <a:gd name="T57" fmla="*/ 0 h 153"/>
                  <a:gd name="T58" fmla="*/ 1 w 144"/>
                  <a:gd name="T59" fmla="*/ 0 h 153"/>
                  <a:gd name="T60" fmla="*/ 1 w 144"/>
                  <a:gd name="T61" fmla="*/ 0 h 153"/>
                  <a:gd name="T62" fmla="*/ 1 w 144"/>
                  <a:gd name="T63" fmla="*/ 0 h 153"/>
                  <a:gd name="T64" fmla="*/ 1 w 144"/>
                  <a:gd name="T65" fmla="*/ 0 h 153"/>
                  <a:gd name="T66" fmla="*/ 1 w 144"/>
                  <a:gd name="T67" fmla="*/ 0 h 153"/>
                  <a:gd name="T68" fmla="*/ 0 w 144"/>
                  <a:gd name="T69" fmla="*/ 1 h 153"/>
                  <a:gd name="T70" fmla="*/ 1 w 144"/>
                  <a:gd name="T71" fmla="*/ 1 h 153"/>
                  <a:gd name="T72" fmla="*/ 1 w 144"/>
                  <a:gd name="T73" fmla="*/ 1 h 153"/>
                  <a:gd name="T74" fmla="*/ 1 w 144"/>
                  <a:gd name="T75" fmla="*/ 2 h 153"/>
                  <a:gd name="T76" fmla="*/ 1 w 144"/>
                  <a:gd name="T77" fmla="*/ 2 h 153"/>
                  <a:gd name="T78" fmla="*/ 1 w 144"/>
                  <a:gd name="T79" fmla="*/ 2 h 153"/>
                  <a:gd name="T80" fmla="*/ 1 w 144"/>
                  <a:gd name="T81" fmla="*/ 2 h 153"/>
                  <a:gd name="T82" fmla="*/ 1 w 144"/>
                  <a:gd name="T83" fmla="*/ 2 h 15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44"/>
                  <a:gd name="T127" fmla="*/ 0 h 153"/>
                  <a:gd name="T128" fmla="*/ 144 w 144"/>
                  <a:gd name="T129" fmla="*/ 153 h 153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44" h="153">
                    <a:moveTo>
                      <a:pt x="92" y="140"/>
                    </a:moveTo>
                    <a:lnTo>
                      <a:pt x="87" y="142"/>
                    </a:lnTo>
                    <a:lnTo>
                      <a:pt x="80" y="142"/>
                    </a:lnTo>
                    <a:lnTo>
                      <a:pt x="75" y="141"/>
                    </a:lnTo>
                    <a:lnTo>
                      <a:pt x="68" y="139"/>
                    </a:lnTo>
                    <a:lnTo>
                      <a:pt x="63" y="135"/>
                    </a:lnTo>
                    <a:lnTo>
                      <a:pt x="58" y="129"/>
                    </a:lnTo>
                    <a:lnTo>
                      <a:pt x="52" y="122"/>
                    </a:lnTo>
                    <a:lnTo>
                      <a:pt x="47" y="113"/>
                    </a:lnTo>
                    <a:lnTo>
                      <a:pt x="41" y="101"/>
                    </a:lnTo>
                    <a:lnTo>
                      <a:pt x="36" y="88"/>
                    </a:lnTo>
                    <a:lnTo>
                      <a:pt x="33" y="75"/>
                    </a:lnTo>
                    <a:lnTo>
                      <a:pt x="31" y="64"/>
                    </a:lnTo>
                    <a:lnTo>
                      <a:pt x="29" y="53"/>
                    </a:lnTo>
                    <a:lnTo>
                      <a:pt x="29" y="44"/>
                    </a:lnTo>
                    <a:lnTo>
                      <a:pt x="31" y="36"/>
                    </a:lnTo>
                    <a:lnTo>
                      <a:pt x="33" y="29"/>
                    </a:lnTo>
                    <a:lnTo>
                      <a:pt x="36" y="23"/>
                    </a:lnTo>
                    <a:lnTo>
                      <a:pt x="40" y="19"/>
                    </a:lnTo>
                    <a:lnTo>
                      <a:pt x="46" y="15"/>
                    </a:lnTo>
                    <a:lnTo>
                      <a:pt x="51" y="13"/>
                    </a:lnTo>
                    <a:lnTo>
                      <a:pt x="58" y="11"/>
                    </a:lnTo>
                    <a:lnTo>
                      <a:pt x="63" y="11"/>
                    </a:lnTo>
                    <a:lnTo>
                      <a:pt x="70" y="11"/>
                    </a:lnTo>
                    <a:lnTo>
                      <a:pt x="75" y="14"/>
                    </a:lnTo>
                    <a:lnTo>
                      <a:pt x="80" y="18"/>
                    </a:lnTo>
                    <a:lnTo>
                      <a:pt x="86" y="23"/>
                    </a:lnTo>
                    <a:lnTo>
                      <a:pt x="91" y="31"/>
                    </a:lnTo>
                    <a:lnTo>
                      <a:pt x="97" y="40"/>
                    </a:lnTo>
                    <a:lnTo>
                      <a:pt x="102" y="51"/>
                    </a:lnTo>
                    <a:lnTo>
                      <a:pt x="106" y="65"/>
                    </a:lnTo>
                    <a:lnTo>
                      <a:pt x="110" y="73"/>
                    </a:lnTo>
                    <a:lnTo>
                      <a:pt x="112" y="81"/>
                    </a:lnTo>
                    <a:lnTo>
                      <a:pt x="114" y="90"/>
                    </a:lnTo>
                    <a:lnTo>
                      <a:pt x="115" y="100"/>
                    </a:lnTo>
                    <a:lnTo>
                      <a:pt x="116" y="109"/>
                    </a:lnTo>
                    <a:lnTo>
                      <a:pt x="115" y="116"/>
                    </a:lnTo>
                    <a:lnTo>
                      <a:pt x="113" y="125"/>
                    </a:lnTo>
                    <a:lnTo>
                      <a:pt x="109" y="131"/>
                    </a:lnTo>
                    <a:lnTo>
                      <a:pt x="102" y="137"/>
                    </a:lnTo>
                    <a:lnTo>
                      <a:pt x="93" y="140"/>
                    </a:lnTo>
                    <a:lnTo>
                      <a:pt x="96" y="148"/>
                    </a:lnTo>
                    <a:lnTo>
                      <a:pt x="107" y="143"/>
                    </a:lnTo>
                    <a:lnTo>
                      <a:pt x="118" y="137"/>
                    </a:lnTo>
                    <a:lnTo>
                      <a:pt x="127" y="128"/>
                    </a:lnTo>
                    <a:lnTo>
                      <a:pt x="133" y="119"/>
                    </a:lnTo>
                    <a:lnTo>
                      <a:pt x="139" y="110"/>
                    </a:lnTo>
                    <a:lnTo>
                      <a:pt x="142" y="99"/>
                    </a:lnTo>
                    <a:lnTo>
                      <a:pt x="144" y="87"/>
                    </a:lnTo>
                    <a:lnTo>
                      <a:pt x="144" y="75"/>
                    </a:lnTo>
                    <a:lnTo>
                      <a:pt x="143" y="63"/>
                    </a:lnTo>
                    <a:lnTo>
                      <a:pt x="140" y="52"/>
                    </a:lnTo>
                    <a:lnTo>
                      <a:pt x="135" y="40"/>
                    </a:lnTo>
                    <a:lnTo>
                      <a:pt x="129" y="31"/>
                    </a:lnTo>
                    <a:lnTo>
                      <a:pt x="122" y="21"/>
                    </a:lnTo>
                    <a:lnTo>
                      <a:pt x="113" y="13"/>
                    </a:lnTo>
                    <a:lnTo>
                      <a:pt x="104" y="8"/>
                    </a:lnTo>
                    <a:lnTo>
                      <a:pt x="93" y="4"/>
                    </a:lnTo>
                    <a:lnTo>
                      <a:pt x="83" y="1"/>
                    </a:lnTo>
                    <a:lnTo>
                      <a:pt x="72" y="0"/>
                    </a:lnTo>
                    <a:lnTo>
                      <a:pt x="59" y="1"/>
                    </a:lnTo>
                    <a:lnTo>
                      <a:pt x="47" y="6"/>
                    </a:lnTo>
                    <a:lnTo>
                      <a:pt x="35" y="10"/>
                    </a:lnTo>
                    <a:lnTo>
                      <a:pt x="25" y="17"/>
                    </a:lnTo>
                    <a:lnTo>
                      <a:pt x="18" y="24"/>
                    </a:lnTo>
                    <a:lnTo>
                      <a:pt x="10" y="34"/>
                    </a:lnTo>
                    <a:lnTo>
                      <a:pt x="6" y="44"/>
                    </a:lnTo>
                    <a:lnTo>
                      <a:pt x="2" y="54"/>
                    </a:lnTo>
                    <a:lnTo>
                      <a:pt x="0" y="65"/>
                    </a:lnTo>
                    <a:lnTo>
                      <a:pt x="0" y="77"/>
                    </a:lnTo>
                    <a:lnTo>
                      <a:pt x="1" y="89"/>
                    </a:lnTo>
                    <a:lnTo>
                      <a:pt x="5" y="101"/>
                    </a:lnTo>
                    <a:lnTo>
                      <a:pt x="10" y="113"/>
                    </a:lnTo>
                    <a:lnTo>
                      <a:pt x="15" y="123"/>
                    </a:lnTo>
                    <a:lnTo>
                      <a:pt x="23" y="132"/>
                    </a:lnTo>
                    <a:lnTo>
                      <a:pt x="31" y="139"/>
                    </a:lnTo>
                    <a:lnTo>
                      <a:pt x="40" y="145"/>
                    </a:lnTo>
                    <a:lnTo>
                      <a:pt x="50" y="150"/>
                    </a:lnTo>
                    <a:lnTo>
                      <a:pt x="61" y="152"/>
                    </a:lnTo>
                    <a:lnTo>
                      <a:pt x="72" y="153"/>
                    </a:lnTo>
                    <a:lnTo>
                      <a:pt x="84" y="151"/>
                    </a:lnTo>
                    <a:lnTo>
                      <a:pt x="96" y="148"/>
                    </a:lnTo>
                    <a:lnTo>
                      <a:pt x="93" y="140"/>
                    </a:lnTo>
                    <a:lnTo>
                      <a:pt x="92" y="140"/>
                    </a:lnTo>
                    <a:close/>
                  </a:path>
                </a:pathLst>
              </a:custGeom>
              <a:solidFill>
                <a:srgbClr val="D9B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712" name="Freeform 1239"/>
              <p:cNvSpPr>
                <a:spLocks/>
              </p:cNvSpPr>
              <p:nvPr/>
            </p:nvSpPr>
            <p:spPr bwMode="auto">
              <a:xfrm>
                <a:off x="4103" y="3554"/>
                <a:ext cx="65" cy="91"/>
              </a:xfrm>
              <a:custGeom>
                <a:avLst/>
                <a:gdLst>
                  <a:gd name="T0" fmla="*/ 1 w 130"/>
                  <a:gd name="T1" fmla="*/ 1 h 182"/>
                  <a:gd name="T2" fmla="*/ 1 w 130"/>
                  <a:gd name="T3" fmla="*/ 1 h 182"/>
                  <a:gd name="T4" fmla="*/ 1 w 130"/>
                  <a:gd name="T5" fmla="*/ 1 h 182"/>
                  <a:gd name="T6" fmla="*/ 1 w 130"/>
                  <a:gd name="T7" fmla="*/ 1 h 182"/>
                  <a:gd name="T8" fmla="*/ 1 w 130"/>
                  <a:gd name="T9" fmla="*/ 1 h 182"/>
                  <a:gd name="T10" fmla="*/ 1 w 130"/>
                  <a:gd name="T11" fmla="*/ 1 h 182"/>
                  <a:gd name="T12" fmla="*/ 2 w 130"/>
                  <a:gd name="T13" fmla="*/ 1 h 182"/>
                  <a:gd name="T14" fmla="*/ 1 w 130"/>
                  <a:gd name="T15" fmla="*/ 1 h 182"/>
                  <a:gd name="T16" fmla="*/ 1 w 130"/>
                  <a:gd name="T17" fmla="*/ 1 h 182"/>
                  <a:gd name="T18" fmla="*/ 1 w 130"/>
                  <a:gd name="T19" fmla="*/ 1 h 182"/>
                  <a:gd name="T20" fmla="*/ 1 w 130"/>
                  <a:gd name="T21" fmla="*/ 1 h 182"/>
                  <a:gd name="T22" fmla="*/ 1 w 130"/>
                  <a:gd name="T23" fmla="*/ 1 h 182"/>
                  <a:gd name="T24" fmla="*/ 1 w 130"/>
                  <a:gd name="T25" fmla="*/ 1 h 182"/>
                  <a:gd name="T26" fmla="*/ 1 w 130"/>
                  <a:gd name="T27" fmla="*/ 3 h 182"/>
                  <a:gd name="T28" fmla="*/ 1 w 130"/>
                  <a:gd name="T29" fmla="*/ 3 h 182"/>
                  <a:gd name="T30" fmla="*/ 1 w 130"/>
                  <a:gd name="T31" fmla="*/ 3 h 182"/>
                  <a:gd name="T32" fmla="*/ 1 w 130"/>
                  <a:gd name="T33" fmla="*/ 3 h 182"/>
                  <a:gd name="T34" fmla="*/ 1 w 130"/>
                  <a:gd name="T35" fmla="*/ 3 h 182"/>
                  <a:gd name="T36" fmla="*/ 1 w 130"/>
                  <a:gd name="T37" fmla="*/ 3 h 182"/>
                  <a:gd name="T38" fmla="*/ 1 w 130"/>
                  <a:gd name="T39" fmla="*/ 3 h 182"/>
                  <a:gd name="T40" fmla="*/ 1 w 130"/>
                  <a:gd name="T41" fmla="*/ 3 h 182"/>
                  <a:gd name="T42" fmla="*/ 1 w 130"/>
                  <a:gd name="T43" fmla="*/ 3 h 182"/>
                  <a:gd name="T44" fmla="*/ 1 w 130"/>
                  <a:gd name="T45" fmla="*/ 3 h 182"/>
                  <a:gd name="T46" fmla="*/ 1 w 130"/>
                  <a:gd name="T47" fmla="*/ 3 h 182"/>
                  <a:gd name="T48" fmla="*/ 1 w 130"/>
                  <a:gd name="T49" fmla="*/ 3 h 182"/>
                  <a:gd name="T50" fmla="*/ 1 w 130"/>
                  <a:gd name="T51" fmla="*/ 1 h 182"/>
                  <a:gd name="T52" fmla="*/ 1 w 130"/>
                  <a:gd name="T53" fmla="*/ 1 h 182"/>
                  <a:gd name="T54" fmla="*/ 1 w 130"/>
                  <a:gd name="T55" fmla="*/ 1 h 182"/>
                  <a:gd name="T56" fmla="*/ 1 w 130"/>
                  <a:gd name="T57" fmla="*/ 1 h 182"/>
                  <a:gd name="T58" fmla="*/ 1 w 130"/>
                  <a:gd name="T59" fmla="*/ 1 h 182"/>
                  <a:gd name="T60" fmla="*/ 0 w 130"/>
                  <a:gd name="T61" fmla="*/ 1 h 182"/>
                  <a:gd name="T62" fmla="*/ 2 w 130"/>
                  <a:gd name="T63" fmla="*/ 1 h 182"/>
                  <a:gd name="T64" fmla="*/ 1 w 130"/>
                  <a:gd name="T65" fmla="*/ 1 h 182"/>
                  <a:gd name="T66" fmla="*/ 1 w 130"/>
                  <a:gd name="T67" fmla="*/ 1 h 182"/>
                  <a:gd name="T68" fmla="*/ 1 w 130"/>
                  <a:gd name="T69" fmla="*/ 1 h 182"/>
                  <a:gd name="T70" fmla="*/ 1 w 130"/>
                  <a:gd name="T71" fmla="*/ 1 h 182"/>
                  <a:gd name="T72" fmla="*/ 1 w 130"/>
                  <a:gd name="T73" fmla="*/ 1 h 182"/>
                  <a:gd name="T74" fmla="*/ 1 w 130"/>
                  <a:gd name="T75" fmla="*/ 1 h 182"/>
                  <a:gd name="T76" fmla="*/ 1 w 130"/>
                  <a:gd name="T77" fmla="*/ 1 h 182"/>
                  <a:gd name="T78" fmla="*/ 1 w 130"/>
                  <a:gd name="T79" fmla="*/ 1 h 182"/>
                  <a:gd name="T80" fmla="*/ 1 w 130"/>
                  <a:gd name="T81" fmla="*/ 1 h 182"/>
                  <a:gd name="T82" fmla="*/ 1 w 130"/>
                  <a:gd name="T83" fmla="*/ 1 h 182"/>
                  <a:gd name="T84" fmla="*/ 1 w 130"/>
                  <a:gd name="T85" fmla="*/ 1 h 182"/>
                  <a:gd name="T86" fmla="*/ 1 w 130"/>
                  <a:gd name="T87" fmla="*/ 1 h 18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30"/>
                  <a:gd name="T133" fmla="*/ 0 h 182"/>
                  <a:gd name="T134" fmla="*/ 130 w 130"/>
                  <a:gd name="T135" fmla="*/ 182 h 18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30" h="182">
                    <a:moveTo>
                      <a:pt x="73" y="88"/>
                    </a:moveTo>
                    <a:lnTo>
                      <a:pt x="84" y="84"/>
                    </a:lnTo>
                    <a:lnTo>
                      <a:pt x="87" y="82"/>
                    </a:lnTo>
                    <a:lnTo>
                      <a:pt x="91" y="80"/>
                    </a:lnTo>
                    <a:lnTo>
                      <a:pt x="94" y="77"/>
                    </a:lnTo>
                    <a:lnTo>
                      <a:pt x="96" y="74"/>
                    </a:lnTo>
                    <a:lnTo>
                      <a:pt x="98" y="72"/>
                    </a:lnTo>
                    <a:lnTo>
                      <a:pt x="99" y="69"/>
                    </a:lnTo>
                    <a:lnTo>
                      <a:pt x="99" y="65"/>
                    </a:lnTo>
                    <a:lnTo>
                      <a:pt x="100" y="61"/>
                    </a:lnTo>
                    <a:lnTo>
                      <a:pt x="100" y="57"/>
                    </a:lnTo>
                    <a:lnTo>
                      <a:pt x="99" y="52"/>
                    </a:lnTo>
                    <a:lnTo>
                      <a:pt x="104" y="47"/>
                    </a:lnTo>
                    <a:lnTo>
                      <a:pt x="130" y="99"/>
                    </a:lnTo>
                    <a:lnTo>
                      <a:pt x="123" y="102"/>
                    </a:lnTo>
                    <a:lnTo>
                      <a:pt x="120" y="98"/>
                    </a:lnTo>
                    <a:lnTo>
                      <a:pt x="116" y="95"/>
                    </a:lnTo>
                    <a:lnTo>
                      <a:pt x="114" y="92"/>
                    </a:lnTo>
                    <a:lnTo>
                      <a:pt x="111" y="90"/>
                    </a:lnTo>
                    <a:lnTo>
                      <a:pt x="108" y="89"/>
                    </a:lnTo>
                    <a:lnTo>
                      <a:pt x="103" y="88"/>
                    </a:lnTo>
                    <a:lnTo>
                      <a:pt x="100" y="88"/>
                    </a:lnTo>
                    <a:lnTo>
                      <a:pt x="97" y="89"/>
                    </a:lnTo>
                    <a:lnTo>
                      <a:pt x="92" y="90"/>
                    </a:lnTo>
                    <a:lnTo>
                      <a:pt x="88" y="91"/>
                    </a:lnTo>
                    <a:lnTo>
                      <a:pt x="78" y="97"/>
                    </a:lnTo>
                    <a:lnTo>
                      <a:pt x="99" y="138"/>
                    </a:lnTo>
                    <a:lnTo>
                      <a:pt x="101" y="141"/>
                    </a:lnTo>
                    <a:lnTo>
                      <a:pt x="102" y="143"/>
                    </a:lnTo>
                    <a:lnTo>
                      <a:pt x="104" y="146"/>
                    </a:lnTo>
                    <a:lnTo>
                      <a:pt x="107" y="148"/>
                    </a:lnTo>
                    <a:lnTo>
                      <a:pt x="108" y="149"/>
                    </a:lnTo>
                    <a:lnTo>
                      <a:pt x="111" y="149"/>
                    </a:lnTo>
                    <a:lnTo>
                      <a:pt x="113" y="149"/>
                    </a:lnTo>
                    <a:lnTo>
                      <a:pt x="116" y="149"/>
                    </a:lnTo>
                    <a:lnTo>
                      <a:pt x="120" y="148"/>
                    </a:lnTo>
                    <a:lnTo>
                      <a:pt x="123" y="146"/>
                    </a:lnTo>
                    <a:lnTo>
                      <a:pt x="125" y="151"/>
                    </a:lnTo>
                    <a:lnTo>
                      <a:pt x="62" y="182"/>
                    </a:lnTo>
                    <a:lnTo>
                      <a:pt x="60" y="177"/>
                    </a:lnTo>
                    <a:lnTo>
                      <a:pt x="63" y="175"/>
                    </a:lnTo>
                    <a:lnTo>
                      <a:pt x="66" y="173"/>
                    </a:lnTo>
                    <a:lnTo>
                      <a:pt x="69" y="170"/>
                    </a:lnTo>
                    <a:lnTo>
                      <a:pt x="70" y="168"/>
                    </a:lnTo>
                    <a:lnTo>
                      <a:pt x="71" y="166"/>
                    </a:lnTo>
                    <a:lnTo>
                      <a:pt x="72" y="164"/>
                    </a:lnTo>
                    <a:lnTo>
                      <a:pt x="72" y="161"/>
                    </a:lnTo>
                    <a:lnTo>
                      <a:pt x="71" y="159"/>
                    </a:lnTo>
                    <a:lnTo>
                      <a:pt x="70" y="155"/>
                    </a:lnTo>
                    <a:lnTo>
                      <a:pt x="68" y="151"/>
                    </a:lnTo>
                    <a:lnTo>
                      <a:pt x="26" y="65"/>
                    </a:lnTo>
                    <a:lnTo>
                      <a:pt x="24" y="62"/>
                    </a:lnTo>
                    <a:lnTo>
                      <a:pt x="23" y="60"/>
                    </a:lnTo>
                    <a:lnTo>
                      <a:pt x="21" y="58"/>
                    </a:lnTo>
                    <a:lnTo>
                      <a:pt x="19" y="56"/>
                    </a:lnTo>
                    <a:lnTo>
                      <a:pt x="17" y="55"/>
                    </a:lnTo>
                    <a:lnTo>
                      <a:pt x="14" y="55"/>
                    </a:lnTo>
                    <a:lnTo>
                      <a:pt x="12" y="55"/>
                    </a:lnTo>
                    <a:lnTo>
                      <a:pt x="9" y="56"/>
                    </a:lnTo>
                    <a:lnTo>
                      <a:pt x="6" y="57"/>
                    </a:lnTo>
                    <a:lnTo>
                      <a:pt x="3" y="58"/>
                    </a:lnTo>
                    <a:lnTo>
                      <a:pt x="0" y="52"/>
                    </a:lnTo>
                    <a:lnTo>
                      <a:pt x="104" y="0"/>
                    </a:lnTo>
                    <a:lnTo>
                      <a:pt x="130" y="32"/>
                    </a:lnTo>
                    <a:lnTo>
                      <a:pt x="127" y="37"/>
                    </a:lnTo>
                    <a:lnTo>
                      <a:pt x="122" y="34"/>
                    </a:lnTo>
                    <a:lnTo>
                      <a:pt x="115" y="31"/>
                    </a:lnTo>
                    <a:lnTo>
                      <a:pt x="109" y="29"/>
                    </a:lnTo>
                    <a:lnTo>
                      <a:pt x="102" y="26"/>
                    </a:lnTo>
                    <a:lnTo>
                      <a:pt x="96" y="25"/>
                    </a:lnTo>
                    <a:lnTo>
                      <a:pt x="88" y="24"/>
                    </a:lnTo>
                    <a:lnTo>
                      <a:pt x="82" y="24"/>
                    </a:lnTo>
                    <a:lnTo>
                      <a:pt x="75" y="25"/>
                    </a:lnTo>
                    <a:lnTo>
                      <a:pt x="69" y="26"/>
                    </a:lnTo>
                    <a:lnTo>
                      <a:pt x="62" y="30"/>
                    </a:lnTo>
                    <a:lnTo>
                      <a:pt x="59" y="31"/>
                    </a:lnTo>
                    <a:lnTo>
                      <a:pt x="57" y="33"/>
                    </a:lnTo>
                    <a:lnTo>
                      <a:pt x="55" y="35"/>
                    </a:lnTo>
                    <a:lnTo>
                      <a:pt x="53" y="36"/>
                    </a:lnTo>
                    <a:lnTo>
                      <a:pt x="52" y="38"/>
                    </a:lnTo>
                    <a:lnTo>
                      <a:pt x="51" y="41"/>
                    </a:lnTo>
                    <a:lnTo>
                      <a:pt x="52" y="43"/>
                    </a:lnTo>
                    <a:lnTo>
                      <a:pt x="52" y="46"/>
                    </a:lnTo>
                    <a:lnTo>
                      <a:pt x="53" y="49"/>
                    </a:lnTo>
                    <a:lnTo>
                      <a:pt x="55" y="52"/>
                    </a:lnTo>
                    <a:lnTo>
                      <a:pt x="73" y="89"/>
                    </a:lnTo>
                    <a:lnTo>
                      <a:pt x="73" y="88"/>
                    </a:lnTo>
                    <a:close/>
                  </a:path>
                </a:pathLst>
              </a:custGeom>
              <a:solidFill>
                <a:srgbClr val="D9B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713" name="Freeform 1240"/>
              <p:cNvSpPr>
                <a:spLocks/>
              </p:cNvSpPr>
              <p:nvPr/>
            </p:nvSpPr>
            <p:spPr bwMode="auto">
              <a:xfrm>
                <a:off x="4187" y="3523"/>
                <a:ext cx="77" cy="88"/>
              </a:xfrm>
              <a:custGeom>
                <a:avLst/>
                <a:gdLst>
                  <a:gd name="T0" fmla="*/ 1 w 153"/>
                  <a:gd name="T1" fmla="*/ 1 h 176"/>
                  <a:gd name="T2" fmla="*/ 1 w 153"/>
                  <a:gd name="T3" fmla="*/ 1 h 176"/>
                  <a:gd name="T4" fmla="*/ 2 w 153"/>
                  <a:gd name="T5" fmla="*/ 1 h 176"/>
                  <a:gd name="T6" fmla="*/ 2 w 153"/>
                  <a:gd name="T7" fmla="*/ 1 h 176"/>
                  <a:gd name="T8" fmla="*/ 2 w 153"/>
                  <a:gd name="T9" fmla="*/ 1 h 176"/>
                  <a:gd name="T10" fmla="*/ 2 w 153"/>
                  <a:gd name="T11" fmla="*/ 1 h 176"/>
                  <a:gd name="T12" fmla="*/ 2 w 153"/>
                  <a:gd name="T13" fmla="*/ 1 h 176"/>
                  <a:gd name="T14" fmla="*/ 2 w 153"/>
                  <a:gd name="T15" fmla="*/ 1 h 176"/>
                  <a:gd name="T16" fmla="*/ 2 w 153"/>
                  <a:gd name="T17" fmla="*/ 1 h 176"/>
                  <a:gd name="T18" fmla="*/ 2 w 153"/>
                  <a:gd name="T19" fmla="*/ 1 h 176"/>
                  <a:gd name="T20" fmla="*/ 2 w 153"/>
                  <a:gd name="T21" fmla="*/ 1 h 176"/>
                  <a:gd name="T22" fmla="*/ 2 w 153"/>
                  <a:gd name="T23" fmla="*/ 1 h 176"/>
                  <a:gd name="T24" fmla="*/ 2 w 153"/>
                  <a:gd name="T25" fmla="*/ 1 h 176"/>
                  <a:gd name="T26" fmla="*/ 2 w 153"/>
                  <a:gd name="T27" fmla="*/ 1 h 176"/>
                  <a:gd name="T28" fmla="*/ 3 w 153"/>
                  <a:gd name="T29" fmla="*/ 1 h 176"/>
                  <a:gd name="T30" fmla="*/ 3 w 153"/>
                  <a:gd name="T31" fmla="*/ 1 h 176"/>
                  <a:gd name="T32" fmla="*/ 3 w 153"/>
                  <a:gd name="T33" fmla="*/ 1 h 176"/>
                  <a:gd name="T34" fmla="*/ 3 w 153"/>
                  <a:gd name="T35" fmla="*/ 1 h 176"/>
                  <a:gd name="T36" fmla="*/ 2 w 153"/>
                  <a:gd name="T37" fmla="*/ 1 h 176"/>
                  <a:gd name="T38" fmla="*/ 2 w 153"/>
                  <a:gd name="T39" fmla="*/ 1 h 176"/>
                  <a:gd name="T40" fmla="*/ 0 w 153"/>
                  <a:gd name="T41" fmla="*/ 1 h 176"/>
                  <a:gd name="T42" fmla="*/ 1 w 153"/>
                  <a:gd name="T43" fmla="*/ 3 h 176"/>
                  <a:gd name="T44" fmla="*/ 1 w 153"/>
                  <a:gd name="T45" fmla="*/ 3 h 176"/>
                  <a:gd name="T46" fmla="*/ 1 w 153"/>
                  <a:gd name="T47" fmla="*/ 3 h 176"/>
                  <a:gd name="T48" fmla="*/ 1 w 153"/>
                  <a:gd name="T49" fmla="*/ 3 h 176"/>
                  <a:gd name="T50" fmla="*/ 1 w 153"/>
                  <a:gd name="T51" fmla="*/ 3 h 176"/>
                  <a:gd name="T52" fmla="*/ 1 w 153"/>
                  <a:gd name="T53" fmla="*/ 3 h 176"/>
                  <a:gd name="T54" fmla="*/ 2 w 153"/>
                  <a:gd name="T55" fmla="*/ 3 h 176"/>
                  <a:gd name="T56" fmla="*/ 1 w 153"/>
                  <a:gd name="T57" fmla="*/ 3 h 176"/>
                  <a:gd name="T58" fmla="*/ 1 w 153"/>
                  <a:gd name="T59" fmla="*/ 3 h 176"/>
                  <a:gd name="T60" fmla="*/ 1 w 153"/>
                  <a:gd name="T61" fmla="*/ 3 h 176"/>
                  <a:gd name="T62" fmla="*/ 1 w 153"/>
                  <a:gd name="T63" fmla="*/ 3 h 176"/>
                  <a:gd name="T64" fmla="*/ 1 w 153"/>
                  <a:gd name="T65" fmla="*/ 3 h 176"/>
                  <a:gd name="T66" fmla="*/ 1 w 153"/>
                  <a:gd name="T67" fmla="*/ 3 h 176"/>
                  <a:gd name="T68" fmla="*/ 1 w 153"/>
                  <a:gd name="T69" fmla="*/ 3 h 176"/>
                  <a:gd name="T70" fmla="*/ 1 w 153"/>
                  <a:gd name="T71" fmla="*/ 3 h 176"/>
                  <a:gd name="T72" fmla="*/ 1 w 153"/>
                  <a:gd name="T73" fmla="*/ 1 h 176"/>
                  <a:gd name="T74" fmla="*/ 1 w 153"/>
                  <a:gd name="T75" fmla="*/ 1 h 176"/>
                  <a:gd name="T76" fmla="*/ 1 w 153"/>
                  <a:gd name="T77" fmla="*/ 1 h 176"/>
                  <a:gd name="T78" fmla="*/ 1 w 153"/>
                  <a:gd name="T79" fmla="*/ 1 h 17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53"/>
                  <a:gd name="T121" fmla="*/ 0 h 176"/>
                  <a:gd name="T122" fmla="*/ 153 w 153"/>
                  <a:gd name="T123" fmla="*/ 176 h 17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53" h="176">
                    <a:moveTo>
                      <a:pt x="31" y="100"/>
                    </a:moveTo>
                    <a:lnTo>
                      <a:pt x="13" y="35"/>
                    </a:lnTo>
                    <a:lnTo>
                      <a:pt x="65" y="74"/>
                    </a:lnTo>
                    <a:lnTo>
                      <a:pt x="32" y="100"/>
                    </a:lnTo>
                    <a:lnTo>
                      <a:pt x="34" y="111"/>
                    </a:lnTo>
                    <a:lnTo>
                      <a:pt x="73" y="82"/>
                    </a:lnTo>
                    <a:lnTo>
                      <a:pt x="94" y="95"/>
                    </a:lnTo>
                    <a:lnTo>
                      <a:pt x="95" y="96"/>
                    </a:lnTo>
                    <a:lnTo>
                      <a:pt x="96" y="97"/>
                    </a:lnTo>
                    <a:lnTo>
                      <a:pt x="97" y="98"/>
                    </a:lnTo>
                    <a:lnTo>
                      <a:pt x="98" y="99"/>
                    </a:lnTo>
                    <a:lnTo>
                      <a:pt x="99" y="100"/>
                    </a:lnTo>
                    <a:lnTo>
                      <a:pt x="100" y="102"/>
                    </a:lnTo>
                    <a:lnTo>
                      <a:pt x="101" y="103"/>
                    </a:lnTo>
                    <a:lnTo>
                      <a:pt x="101" y="104"/>
                    </a:lnTo>
                    <a:lnTo>
                      <a:pt x="102" y="105"/>
                    </a:lnTo>
                    <a:lnTo>
                      <a:pt x="103" y="106"/>
                    </a:lnTo>
                    <a:lnTo>
                      <a:pt x="103" y="108"/>
                    </a:lnTo>
                    <a:lnTo>
                      <a:pt x="103" y="109"/>
                    </a:lnTo>
                    <a:lnTo>
                      <a:pt x="103" y="111"/>
                    </a:lnTo>
                    <a:lnTo>
                      <a:pt x="102" y="112"/>
                    </a:lnTo>
                    <a:lnTo>
                      <a:pt x="101" y="115"/>
                    </a:lnTo>
                    <a:lnTo>
                      <a:pt x="99" y="117"/>
                    </a:lnTo>
                    <a:lnTo>
                      <a:pt x="97" y="119"/>
                    </a:lnTo>
                    <a:lnTo>
                      <a:pt x="94" y="121"/>
                    </a:lnTo>
                    <a:lnTo>
                      <a:pt x="99" y="126"/>
                    </a:lnTo>
                    <a:lnTo>
                      <a:pt x="153" y="85"/>
                    </a:lnTo>
                    <a:lnTo>
                      <a:pt x="151" y="80"/>
                    </a:lnTo>
                    <a:lnTo>
                      <a:pt x="147" y="82"/>
                    </a:lnTo>
                    <a:lnTo>
                      <a:pt x="143" y="84"/>
                    </a:lnTo>
                    <a:lnTo>
                      <a:pt x="139" y="85"/>
                    </a:lnTo>
                    <a:lnTo>
                      <a:pt x="136" y="85"/>
                    </a:lnTo>
                    <a:lnTo>
                      <a:pt x="133" y="84"/>
                    </a:lnTo>
                    <a:lnTo>
                      <a:pt x="129" y="83"/>
                    </a:lnTo>
                    <a:lnTo>
                      <a:pt x="127" y="81"/>
                    </a:lnTo>
                    <a:lnTo>
                      <a:pt x="124" y="79"/>
                    </a:lnTo>
                    <a:lnTo>
                      <a:pt x="121" y="77"/>
                    </a:lnTo>
                    <a:lnTo>
                      <a:pt x="117" y="74"/>
                    </a:lnTo>
                    <a:lnTo>
                      <a:pt x="19" y="0"/>
                    </a:lnTo>
                    <a:lnTo>
                      <a:pt x="0" y="22"/>
                    </a:lnTo>
                    <a:lnTo>
                      <a:pt x="29" y="130"/>
                    </a:lnTo>
                    <a:lnTo>
                      <a:pt x="30" y="134"/>
                    </a:lnTo>
                    <a:lnTo>
                      <a:pt x="31" y="138"/>
                    </a:lnTo>
                    <a:lnTo>
                      <a:pt x="32" y="143"/>
                    </a:lnTo>
                    <a:lnTo>
                      <a:pt x="32" y="147"/>
                    </a:lnTo>
                    <a:lnTo>
                      <a:pt x="32" y="150"/>
                    </a:lnTo>
                    <a:lnTo>
                      <a:pt x="32" y="155"/>
                    </a:lnTo>
                    <a:lnTo>
                      <a:pt x="31" y="159"/>
                    </a:lnTo>
                    <a:lnTo>
                      <a:pt x="30" y="162"/>
                    </a:lnTo>
                    <a:lnTo>
                      <a:pt x="26" y="166"/>
                    </a:lnTo>
                    <a:lnTo>
                      <a:pt x="23" y="171"/>
                    </a:lnTo>
                    <a:lnTo>
                      <a:pt x="26" y="176"/>
                    </a:lnTo>
                    <a:lnTo>
                      <a:pt x="71" y="145"/>
                    </a:lnTo>
                    <a:lnTo>
                      <a:pt x="65" y="139"/>
                    </a:lnTo>
                    <a:lnTo>
                      <a:pt x="63" y="141"/>
                    </a:lnTo>
                    <a:lnTo>
                      <a:pt x="61" y="143"/>
                    </a:lnTo>
                    <a:lnTo>
                      <a:pt x="59" y="144"/>
                    </a:lnTo>
                    <a:lnTo>
                      <a:pt x="57" y="144"/>
                    </a:lnTo>
                    <a:lnTo>
                      <a:pt x="55" y="145"/>
                    </a:lnTo>
                    <a:lnTo>
                      <a:pt x="52" y="145"/>
                    </a:lnTo>
                    <a:lnTo>
                      <a:pt x="50" y="144"/>
                    </a:lnTo>
                    <a:lnTo>
                      <a:pt x="48" y="143"/>
                    </a:lnTo>
                    <a:lnTo>
                      <a:pt x="46" y="142"/>
                    </a:lnTo>
                    <a:lnTo>
                      <a:pt x="45" y="139"/>
                    </a:lnTo>
                    <a:lnTo>
                      <a:pt x="44" y="138"/>
                    </a:lnTo>
                    <a:lnTo>
                      <a:pt x="43" y="136"/>
                    </a:lnTo>
                    <a:lnTo>
                      <a:pt x="42" y="135"/>
                    </a:lnTo>
                    <a:lnTo>
                      <a:pt x="40" y="133"/>
                    </a:lnTo>
                    <a:lnTo>
                      <a:pt x="39" y="132"/>
                    </a:lnTo>
                    <a:lnTo>
                      <a:pt x="39" y="130"/>
                    </a:lnTo>
                    <a:lnTo>
                      <a:pt x="38" y="129"/>
                    </a:lnTo>
                    <a:lnTo>
                      <a:pt x="38" y="126"/>
                    </a:lnTo>
                    <a:lnTo>
                      <a:pt x="37" y="125"/>
                    </a:lnTo>
                    <a:lnTo>
                      <a:pt x="36" y="124"/>
                    </a:lnTo>
                    <a:lnTo>
                      <a:pt x="34" y="111"/>
                    </a:lnTo>
                    <a:lnTo>
                      <a:pt x="32" y="100"/>
                    </a:lnTo>
                    <a:lnTo>
                      <a:pt x="31" y="100"/>
                    </a:lnTo>
                    <a:close/>
                  </a:path>
                </a:pathLst>
              </a:custGeom>
              <a:solidFill>
                <a:srgbClr val="D9B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714" name="Freeform 1241"/>
              <p:cNvSpPr>
                <a:spLocks/>
              </p:cNvSpPr>
              <p:nvPr/>
            </p:nvSpPr>
            <p:spPr bwMode="auto">
              <a:xfrm>
                <a:off x="4218" y="3447"/>
                <a:ext cx="115" cy="114"/>
              </a:xfrm>
              <a:custGeom>
                <a:avLst/>
                <a:gdLst>
                  <a:gd name="T0" fmla="*/ 4 w 230"/>
                  <a:gd name="T1" fmla="*/ 1 h 229"/>
                  <a:gd name="T2" fmla="*/ 4 w 230"/>
                  <a:gd name="T3" fmla="*/ 1 h 229"/>
                  <a:gd name="T4" fmla="*/ 4 w 230"/>
                  <a:gd name="T5" fmla="*/ 1 h 229"/>
                  <a:gd name="T6" fmla="*/ 4 w 230"/>
                  <a:gd name="T7" fmla="*/ 1 h 229"/>
                  <a:gd name="T8" fmla="*/ 4 w 230"/>
                  <a:gd name="T9" fmla="*/ 1 h 229"/>
                  <a:gd name="T10" fmla="*/ 4 w 230"/>
                  <a:gd name="T11" fmla="*/ 1 h 229"/>
                  <a:gd name="T12" fmla="*/ 3 w 230"/>
                  <a:gd name="T13" fmla="*/ 2 h 229"/>
                  <a:gd name="T14" fmla="*/ 3 w 230"/>
                  <a:gd name="T15" fmla="*/ 2 h 229"/>
                  <a:gd name="T16" fmla="*/ 3 w 230"/>
                  <a:gd name="T17" fmla="*/ 2 h 229"/>
                  <a:gd name="T18" fmla="*/ 3 w 230"/>
                  <a:gd name="T19" fmla="*/ 2 h 229"/>
                  <a:gd name="T20" fmla="*/ 3 w 230"/>
                  <a:gd name="T21" fmla="*/ 2 h 229"/>
                  <a:gd name="T22" fmla="*/ 3 w 230"/>
                  <a:gd name="T23" fmla="*/ 1 h 229"/>
                  <a:gd name="T24" fmla="*/ 3 w 230"/>
                  <a:gd name="T25" fmla="*/ 2 h 229"/>
                  <a:gd name="T26" fmla="*/ 1 w 230"/>
                  <a:gd name="T27" fmla="*/ 1 h 229"/>
                  <a:gd name="T28" fmla="*/ 2 w 230"/>
                  <a:gd name="T29" fmla="*/ 2 h 229"/>
                  <a:gd name="T30" fmla="*/ 2 w 230"/>
                  <a:gd name="T31" fmla="*/ 3 h 229"/>
                  <a:gd name="T32" fmla="*/ 2 w 230"/>
                  <a:gd name="T33" fmla="*/ 3 h 229"/>
                  <a:gd name="T34" fmla="*/ 2 w 230"/>
                  <a:gd name="T35" fmla="*/ 3 h 229"/>
                  <a:gd name="T36" fmla="*/ 3 w 230"/>
                  <a:gd name="T37" fmla="*/ 3 h 229"/>
                  <a:gd name="T38" fmla="*/ 3 w 230"/>
                  <a:gd name="T39" fmla="*/ 3 h 229"/>
                  <a:gd name="T40" fmla="*/ 2 w 230"/>
                  <a:gd name="T41" fmla="*/ 3 h 229"/>
                  <a:gd name="T42" fmla="*/ 2 w 230"/>
                  <a:gd name="T43" fmla="*/ 3 h 229"/>
                  <a:gd name="T44" fmla="*/ 2 w 230"/>
                  <a:gd name="T45" fmla="*/ 3 h 229"/>
                  <a:gd name="T46" fmla="*/ 2 w 230"/>
                  <a:gd name="T47" fmla="*/ 3 h 229"/>
                  <a:gd name="T48" fmla="*/ 2 w 230"/>
                  <a:gd name="T49" fmla="*/ 3 h 229"/>
                  <a:gd name="T50" fmla="*/ 2 w 230"/>
                  <a:gd name="T51" fmla="*/ 2 h 229"/>
                  <a:gd name="T52" fmla="*/ 1 w 230"/>
                  <a:gd name="T53" fmla="*/ 2 h 229"/>
                  <a:gd name="T54" fmla="*/ 1 w 230"/>
                  <a:gd name="T55" fmla="*/ 1 h 229"/>
                  <a:gd name="T56" fmla="*/ 1 w 230"/>
                  <a:gd name="T57" fmla="*/ 1 h 229"/>
                  <a:gd name="T58" fmla="*/ 1 w 230"/>
                  <a:gd name="T59" fmla="*/ 1 h 229"/>
                  <a:gd name="T60" fmla="*/ 1 w 230"/>
                  <a:gd name="T61" fmla="*/ 2 h 229"/>
                  <a:gd name="T62" fmla="*/ 0 w 230"/>
                  <a:gd name="T63" fmla="*/ 2 h 229"/>
                  <a:gd name="T64" fmla="*/ 2 w 230"/>
                  <a:gd name="T65" fmla="*/ 2 h 229"/>
                  <a:gd name="T66" fmla="*/ 2 w 230"/>
                  <a:gd name="T67" fmla="*/ 0 h 229"/>
                  <a:gd name="T68" fmla="*/ 2 w 230"/>
                  <a:gd name="T69" fmla="*/ 0 h 229"/>
                  <a:gd name="T70" fmla="*/ 2 w 230"/>
                  <a:gd name="T71" fmla="*/ 0 h 229"/>
                  <a:gd name="T72" fmla="*/ 2 w 230"/>
                  <a:gd name="T73" fmla="*/ 0 h 229"/>
                  <a:gd name="T74" fmla="*/ 2 w 230"/>
                  <a:gd name="T75" fmla="*/ 0 h 229"/>
                  <a:gd name="T76" fmla="*/ 2 w 230"/>
                  <a:gd name="T77" fmla="*/ 0 h 229"/>
                  <a:gd name="T78" fmla="*/ 4 w 230"/>
                  <a:gd name="T79" fmla="*/ 1 h 229"/>
                  <a:gd name="T80" fmla="*/ 4 w 230"/>
                  <a:gd name="T81" fmla="*/ 1 h 22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229"/>
                  <a:gd name="T125" fmla="*/ 230 w 230"/>
                  <a:gd name="T126" fmla="*/ 229 h 22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229">
                    <a:moveTo>
                      <a:pt x="197" y="99"/>
                    </a:moveTo>
                    <a:lnTo>
                      <a:pt x="201" y="102"/>
                    </a:lnTo>
                    <a:lnTo>
                      <a:pt x="204" y="103"/>
                    </a:lnTo>
                    <a:lnTo>
                      <a:pt x="206" y="105"/>
                    </a:lnTo>
                    <a:lnTo>
                      <a:pt x="208" y="105"/>
                    </a:lnTo>
                    <a:lnTo>
                      <a:pt x="211" y="105"/>
                    </a:lnTo>
                    <a:lnTo>
                      <a:pt x="214" y="105"/>
                    </a:lnTo>
                    <a:lnTo>
                      <a:pt x="216" y="104"/>
                    </a:lnTo>
                    <a:lnTo>
                      <a:pt x="219" y="102"/>
                    </a:lnTo>
                    <a:lnTo>
                      <a:pt x="221" y="100"/>
                    </a:lnTo>
                    <a:lnTo>
                      <a:pt x="224" y="96"/>
                    </a:lnTo>
                    <a:lnTo>
                      <a:pt x="230" y="102"/>
                    </a:lnTo>
                    <a:lnTo>
                      <a:pt x="180" y="154"/>
                    </a:lnTo>
                    <a:lnTo>
                      <a:pt x="175" y="148"/>
                    </a:lnTo>
                    <a:lnTo>
                      <a:pt x="178" y="145"/>
                    </a:lnTo>
                    <a:lnTo>
                      <a:pt x="180" y="143"/>
                    </a:lnTo>
                    <a:lnTo>
                      <a:pt x="181" y="140"/>
                    </a:lnTo>
                    <a:lnTo>
                      <a:pt x="182" y="138"/>
                    </a:lnTo>
                    <a:lnTo>
                      <a:pt x="182" y="134"/>
                    </a:lnTo>
                    <a:lnTo>
                      <a:pt x="182" y="132"/>
                    </a:lnTo>
                    <a:lnTo>
                      <a:pt x="181" y="130"/>
                    </a:lnTo>
                    <a:lnTo>
                      <a:pt x="180" y="128"/>
                    </a:lnTo>
                    <a:lnTo>
                      <a:pt x="178" y="125"/>
                    </a:lnTo>
                    <a:lnTo>
                      <a:pt x="175" y="122"/>
                    </a:lnTo>
                    <a:lnTo>
                      <a:pt x="102" y="50"/>
                    </a:lnTo>
                    <a:lnTo>
                      <a:pt x="162" y="172"/>
                    </a:lnTo>
                    <a:lnTo>
                      <a:pt x="156" y="174"/>
                    </a:lnTo>
                    <a:lnTo>
                      <a:pt x="37" y="120"/>
                    </a:lnTo>
                    <a:lnTo>
                      <a:pt x="94" y="178"/>
                    </a:lnTo>
                    <a:lnTo>
                      <a:pt x="100" y="183"/>
                    </a:lnTo>
                    <a:lnTo>
                      <a:pt x="105" y="189"/>
                    </a:lnTo>
                    <a:lnTo>
                      <a:pt x="110" y="192"/>
                    </a:lnTo>
                    <a:lnTo>
                      <a:pt x="114" y="194"/>
                    </a:lnTo>
                    <a:lnTo>
                      <a:pt x="117" y="196"/>
                    </a:lnTo>
                    <a:lnTo>
                      <a:pt x="120" y="196"/>
                    </a:lnTo>
                    <a:lnTo>
                      <a:pt x="123" y="196"/>
                    </a:lnTo>
                    <a:lnTo>
                      <a:pt x="126" y="195"/>
                    </a:lnTo>
                    <a:lnTo>
                      <a:pt x="129" y="193"/>
                    </a:lnTo>
                    <a:lnTo>
                      <a:pt x="133" y="191"/>
                    </a:lnTo>
                    <a:lnTo>
                      <a:pt x="139" y="195"/>
                    </a:lnTo>
                    <a:lnTo>
                      <a:pt x="102" y="229"/>
                    </a:lnTo>
                    <a:lnTo>
                      <a:pt x="100" y="224"/>
                    </a:lnTo>
                    <a:lnTo>
                      <a:pt x="102" y="220"/>
                    </a:lnTo>
                    <a:lnTo>
                      <a:pt x="104" y="217"/>
                    </a:lnTo>
                    <a:lnTo>
                      <a:pt x="105" y="213"/>
                    </a:lnTo>
                    <a:lnTo>
                      <a:pt x="105" y="210"/>
                    </a:lnTo>
                    <a:lnTo>
                      <a:pt x="104" y="208"/>
                    </a:lnTo>
                    <a:lnTo>
                      <a:pt x="103" y="205"/>
                    </a:lnTo>
                    <a:lnTo>
                      <a:pt x="101" y="200"/>
                    </a:lnTo>
                    <a:lnTo>
                      <a:pt x="98" y="196"/>
                    </a:lnTo>
                    <a:lnTo>
                      <a:pt x="92" y="191"/>
                    </a:lnTo>
                    <a:lnTo>
                      <a:pt x="87" y="185"/>
                    </a:lnTo>
                    <a:lnTo>
                      <a:pt x="32" y="130"/>
                    </a:lnTo>
                    <a:lnTo>
                      <a:pt x="29" y="128"/>
                    </a:lnTo>
                    <a:lnTo>
                      <a:pt x="26" y="126"/>
                    </a:lnTo>
                    <a:lnTo>
                      <a:pt x="24" y="125"/>
                    </a:lnTo>
                    <a:lnTo>
                      <a:pt x="21" y="125"/>
                    </a:lnTo>
                    <a:lnTo>
                      <a:pt x="19" y="125"/>
                    </a:lnTo>
                    <a:lnTo>
                      <a:pt x="16" y="125"/>
                    </a:lnTo>
                    <a:lnTo>
                      <a:pt x="13" y="126"/>
                    </a:lnTo>
                    <a:lnTo>
                      <a:pt x="11" y="128"/>
                    </a:lnTo>
                    <a:lnTo>
                      <a:pt x="9" y="130"/>
                    </a:lnTo>
                    <a:lnTo>
                      <a:pt x="6" y="133"/>
                    </a:lnTo>
                    <a:lnTo>
                      <a:pt x="0" y="128"/>
                    </a:lnTo>
                    <a:lnTo>
                      <a:pt x="42" y="87"/>
                    </a:lnTo>
                    <a:lnTo>
                      <a:pt x="128" y="128"/>
                    </a:lnTo>
                    <a:lnTo>
                      <a:pt x="87" y="42"/>
                    </a:lnTo>
                    <a:lnTo>
                      <a:pt x="126" y="0"/>
                    </a:lnTo>
                    <a:lnTo>
                      <a:pt x="130" y="6"/>
                    </a:lnTo>
                    <a:lnTo>
                      <a:pt x="128" y="9"/>
                    </a:lnTo>
                    <a:lnTo>
                      <a:pt x="126" y="11"/>
                    </a:lnTo>
                    <a:lnTo>
                      <a:pt x="125" y="14"/>
                    </a:lnTo>
                    <a:lnTo>
                      <a:pt x="124" y="16"/>
                    </a:lnTo>
                    <a:lnTo>
                      <a:pt x="123" y="18"/>
                    </a:lnTo>
                    <a:lnTo>
                      <a:pt x="124" y="21"/>
                    </a:lnTo>
                    <a:lnTo>
                      <a:pt x="124" y="24"/>
                    </a:lnTo>
                    <a:lnTo>
                      <a:pt x="126" y="26"/>
                    </a:lnTo>
                    <a:lnTo>
                      <a:pt x="128" y="28"/>
                    </a:lnTo>
                    <a:lnTo>
                      <a:pt x="130" y="31"/>
                    </a:lnTo>
                    <a:lnTo>
                      <a:pt x="198" y="99"/>
                    </a:lnTo>
                    <a:lnTo>
                      <a:pt x="197" y="99"/>
                    </a:lnTo>
                    <a:close/>
                  </a:path>
                </a:pathLst>
              </a:custGeom>
              <a:solidFill>
                <a:srgbClr val="D9B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715" name="Freeform 1242"/>
              <p:cNvSpPr>
                <a:spLocks/>
              </p:cNvSpPr>
              <p:nvPr/>
            </p:nvSpPr>
            <p:spPr bwMode="auto">
              <a:xfrm>
                <a:off x="4285" y="3393"/>
                <a:ext cx="92" cy="89"/>
              </a:xfrm>
              <a:custGeom>
                <a:avLst/>
                <a:gdLst>
                  <a:gd name="T0" fmla="*/ 1 w 185"/>
                  <a:gd name="T1" fmla="*/ 3 h 178"/>
                  <a:gd name="T2" fmla="*/ 1 w 185"/>
                  <a:gd name="T3" fmla="*/ 3 h 178"/>
                  <a:gd name="T4" fmla="*/ 1 w 185"/>
                  <a:gd name="T5" fmla="*/ 3 h 178"/>
                  <a:gd name="T6" fmla="*/ 1 w 185"/>
                  <a:gd name="T7" fmla="*/ 3 h 178"/>
                  <a:gd name="T8" fmla="*/ 1 w 185"/>
                  <a:gd name="T9" fmla="*/ 3 h 178"/>
                  <a:gd name="T10" fmla="*/ 0 w 185"/>
                  <a:gd name="T11" fmla="*/ 1 h 178"/>
                  <a:gd name="T12" fmla="*/ 0 w 185"/>
                  <a:gd name="T13" fmla="*/ 1 h 178"/>
                  <a:gd name="T14" fmla="*/ 0 w 185"/>
                  <a:gd name="T15" fmla="*/ 1 h 178"/>
                  <a:gd name="T16" fmla="*/ 0 w 185"/>
                  <a:gd name="T17" fmla="*/ 1 h 178"/>
                  <a:gd name="T18" fmla="*/ 0 w 185"/>
                  <a:gd name="T19" fmla="*/ 1 h 178"/>
                  <a:gd name="T20" fmla="*/ 0 w 185"/>
                  <a:gd name="T21" fmla="*/ 1 h 178"/>
                  <a:gd name="T22" fmla="*/ 1 w 185"/>
                  <a:gd name="T23" fmla="*/ 0 h 178"/>
                  <a:gd name="T24" fmla="*/ 1 w 185"/>
                  <a:gd name="T25" fmla="*/ 1 h 178"/>
                  <a:gd name="T26" fmla="*/ 1 w 185"/>
                  <a:gd name="T27" fmla="*/ 1 h 178"/>
                  <a:gd name="T28" fmla="*/ 1 w 185"/>
                  <a:gd name="T29" fmla="*/ 1 h 178"/>
                  <a:gd name="T30" fmla="*/ 1 w 185"/>
                  <a:gd name="T31" fmla="*/ 1 h 178"/>
                  <a:gd name="T32" fmla="*/ 0 w 185"/>
                  <a:gd name="T33" fmla="*/ 1 h 178"/>
                  <a:gd name="T34" fmla="*/ 0 w 185"/>
                  <a:gd name="T35" fmla="*/ 1 h 178"/>
                  <a:gd name="T36" fmla="*/ 0 w 185"/>
                  <a:gd name="T37" fmla="*/ 1 h 178"/>
                  <a:gd name="T38" fmla="*/ 0 w 185"/>
                  <a:gd name="T39" fmla="*/ 1 h 178"/>
                  <a:gd name="T40" fmla="*/ 0 w 185"/>
                  <a:gd name="T41" fmla="*/ 1 h 178"/>
                  <a:gd name="T42" fmla="*/ 0 w 185"/>
                  <a:gd name="T43" fmla="*/ 1 h 178"/>
                  <a:gd name="T44" fmla="*/ 0 w 185"/>
                  <a:gd name="T45" fmla="*/ 1 h 178"/>
                  <a:gd name="T46" fmla="*/ 1 w 185"/>
                  <a:gd name="T47" fmla="*/ 1 h 178"/>
                  <a:gd name="T48" fmla="*/ 1 w 185"/>
                  <a:gd name="T49" fmla="*/ 1 h 178"/>
                  <a:gd name="T50" fmla="*/ 1 w 185"/>
                  <a:gd name="T51" fmla="*/ 1 h 178"/>
                  <a:gd name="T52" fmla="*/ 1 w 185"/>
                  <a:gd name="T53" fmla="*/ 1 h 178"/>
                  <a:gd name="T54" fmla="*/ 1 w 185"/>
                  <a:gd name="T55" fmla="*/ 1 h 178"/>
                  <a:gd name="T56" fmla="*/ 1 w 185"/>
                  <a:gd name="T57" fmla="*/ 1 h 178"/>
                  <a:gd name="T58" fmla="*/ 2 w 185"/>
                  <a:gd name="T59" fmla="*/ 1 h 178"/>
                  <a:gd name="T60" fmla="*/ 1 w 185"/>
                  <a:gd name="T61" fmla="*/ 1 h 178"/>
                  <a:gd name="T62" fmla="*/ 1 w 185"/>
                  <a:gd name="T63" fmla="*/ 1 h 178"/>
                  <a:gd name="T64" fmla="*/ 1 w 185"/>
                  <a:gd name="T65" fmla="*/ 1 h 178"/>
                  <a:gd name="T66" fmla="*/ 1 w 185"/>
                  <a:gd name="T67" fmla="*/ 1 h 178"/>
                  <a:gd name="T68" fmla="*/ 1 w 185"/>
                  <a:gd name="T69" fmla="*/ 1 h 178"/>
                  <a:gd name="T70" fmla="*/ 1 w 185"/>
                  <a:gd name="T71" fmla="*/ 1 h 178"/>
                  <a:gd name="T72" fmla="*/ 2 w 185"/>
                  <a:gd name="T73" fmla="*/ 1 h 178"/>
                  <a:gd name="T74" fmla="*/ 2 w 185"/>
                  <a:gd name="T75" fmla="*/ 1 h 178"/>
                  <a:gd name="T76" fmla="*/ 2 w 185"/>
                  <a:gd name="T77" fmla="*/ 1 h 178"/>
                  <a:gd name="T78" fmla="*/ 2 w 185"/>
                  <a:gd name="T79" fmla="*/ 1 h 178"/>
                  <a:gd name="T80" fmla="*/ 2 w 185"/>
                  <a:gd name="T81" fmla="*/ 1 h 178"/>
                  <a:gd name="T82" fmla="*/ 2 w 185"/>
                  <a:gd name="T83" fmla="*/ 1 h 178"/>
                  <a:gd name="T84" fmla="*/ 2 w 185"/>
                  <a:gd name="T85" fmla="*/ 1 h 178"/>
                  <a:gd name="T86" fmla="*/ 2 w 185"/>
                  <a:gd name="T87" fmla="*/ 1 h 178"/>
                  <a:gd name="T88" fmla="*/ 2 w 185"/>
                  <a:gd name="T89" fmla="*/ 1 h 178"/>
                  <a:gd name="T90" fmla="*/ 2 w 185"/>
                  <a:gd name="T91" fmla="*/ 1 h 178"/>
                  <a:gd name="T92" fmla="*/ 2 w 185"/>
                  <a:gd name="T93" fmla="*/ 1 h 178"/>
                  <a:gd name="T94" fmla="*/ 1 w 185"/>
                  <a:gd name="T95" fmla="*/ 3 h 178"/>
                  <a:gd name="T96" fmla="*/ 1 w 185"/>
                  <a:gd name="T97" fmla="*/ 3 h 17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85"/>
                  <a:gd name="T148" fmla="*/ 0 h 178"/>
                  <a:gd name="T149" fmla="*/ 185 w 185"/>
                  <a:gd name="T150" fmla="*/ 178 h 17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85" h="178">
                    <a:moveTo>
                      <a:pt x="114" y="173"/>
                    </a:moveTo>
                    <a:lnTo>
                      <a:pt x="116" y="170"/>
                    </a:lnTo>
                    <a:lnTo>
                      <a:pt x="118" y="168"/>
                    </a:lnTo>
                    <a:lnTo>
                      <a:pt x="118" y="164"/>
                    </a:lnTo>
                    <a:lnTo>
                      <a:pt x="120" y="162"/>
                    </a:lnTo>
                    <a:lnTo>
                      <a:pt x="120" y="160"/>
                    </a:lnTo>
                    <a:lnTo>
                      <a:pt x="118" y="157"/>
                    </a:lnTo>
                    <a:lnTo>
                      <a:pt x="117" y="155"/>
                    </a:lnTo>
                    <a:lnTo>
                      <a:pt x="115" y="152"/>
                    </a:lnTo>
                    <a:lnTo>
                      <a:pt x="113" y="150"/>
                    </a:lnTo>
                    <a:lnTo>
                      <a:pt x="110" y="147"/>
                    </a:lnTo>
                    <a:lnTo>
                      <a:pt x="32" y="95"/>
                    </a:lnTo>
                    <a:lnTo>
                      <a:pt x="27" y="93"/>
                    </a:lnTo>
                    <a:lnTo>
                      <a:pt x="24" y="92"/>
                    </a:lnTo>
                    <a:lnTo>
                      <a:pt x="22" y="91"/>
                    </a:lnTo>
                    <a:lnTo>
                      <a:pt x="19" y="91"/>
                    </a:lnTo>
                    <a:lnTo>
                      <a:pt x="17" y="91"/>
                    </a:lnTo>
                    <a:lnTo>
                      <a:pt x="14" y="92"/>
                    </a:lnTo>
                    <a:lnTo>
                      <a:pt x="12" y="93"/>
                    </a:lnTo>
                    <a:lnTo>
                      <a:pt x="10" y="95"/>
                    </a:lnTo>
                    <a:lnTo>
                      <a:pt x="8" y="97"/>
                    </a:lnTo>
                    <a:lnTo>
                      <a:pt x="6" y="101"/>
                    </a:lnTo>
                    <a:lnTo>
                      <a:pt x="0" y="98"/>
                    </a:lnTo>
                    <a:lnTo>
                      <a:pt x="65" y="0"/>
                    </a:lnTo>
                    <a:lnTo>
                      <a:pt x="104" y="10"/>
                    </a:lnTo>
                    <a:lnTo>
                      <a:pt x="101" y="15"/>
                    </a:lnTo>
                    <a:lnTo>
                      <a:pt x="96" y="16"/>
                    </a:lnTo>
                    <a:lnTo>
                      <a:pt x="89" y="17"/>
                    </a:lnTo>
                    <a:lnTo>
                      <a:pt x="83" y="18"/>
                    </a:lnTo>
                    <a:lnTo>
                      <a:pt x="76" y="20"/>
                    </a:lnTo>
                    <a:lnTo>
                      <a:pt x="70" y="24"/>
                    </a:lnTo>
                    <a:lnTo>
                      <a:pt x="64" y="27"/>
                    </a:lnTo>
                    <a:lnTo>
                      <a:pt x="58" y="30"/>
                    </a:lnTo>
                    <a:lnTo>
                      <a:pt x="53" y="34"/>
                    </a:lnTo>
                    <a:lnTo>
                      <a:pt x="48" y="39"/>
                    </a:lnTo>
                    <a:lnTo>
                      <a:pt x="45" y="43"/>
                    </a:lnTo>
                    <a:lnTo>
                      <a:pt x="42" y="47"/>
                    </a:lnTo>
                    <a:lnTo>
                      <a:pt x="40" y="52"/>
                    </a:lnTo>
                    <a:lnTo>
                      <a:pt x="39" y="55"/>
                    </a:lnTo>
                    <a:lnTo>
                      <a:pt x="39" y="57"/>
                    </a:lnTo>
                    <a:lnTo>
                      <a:pt x="39" y="59"/>
                    </a:lnTo>
                    <a:lnTo>
                      <a:pt x="42" y="62"/>
                    </a:lnTo>
                    <a:lnTo>
                      <a:pt x="43" y="64"/>
                    </a:lnTo>
                    <a:lnTo>
                      <a:pt x="46" y="66"/>
                    </a:lnTo>
                    <a:lnTo>
                      <a:pt x="49" y="67"/>
                    </a:lnTo>
                    <a:lnTo>
                      <a:pt x="52" y="69"/>
                    </a:lnTo>
                    <a:lnTo>
                      <a:pt x="84" y="93"/>
                    </a:lnTo>
                    <a:lnTo>
                      <a:pt x="86" y="88"/>
                    </a:lnTo>
                    <a:lnTo>
                      <a:pt x="89" y="83"/>
                    </a:lnTo>
                    <a:lnTo>
                      <a:pt x="91" y="79"/>
                    </a:lnTo>
                    <a:lnTo>
                      <a:pt x="94" y="76"/>
                    </a:lnTo>
                    <a:lnTo>
                      <a:pt x="95" y="71"/>
                    </a:lnTo>
                    <a:lnTo>
                      <a:pt x="95" y="68"/>
                    </a:lnTo>
                    <a:lnTo>
                      <a:pt x="95" y="64"/>
                    </a:lnTo>
                    <a:lnTo>
                      <a:pt x="94" y="59"/>
                    </a:lnTo>
                    <a:lnTo>
                      <a:pt x="92" y="55"/>
                    </a:lnTo>
                    <a:lnTo>
                      <a:pt x="89" y="51"/>
                    </a:lnTo>
                    <a:lnTo>
                      <a:pt x="86" y="46"/>
                    </a:lnTo>
                    <a:lnTo>
                      <a:pt x="91" y="41"/>
                    </a:lnTo>
                    <a:lnTo>
                      <a:pt x="138" y="72"/>
                    </a:lnTo>
                    <a:lnTo>
                      <a:pt x="133" y="77"/>
                    </a:lnTo>
                    <a:lnTo>
                      <a:pt x="127" y="76"/>
                    </a:lnTo>
                    <a:lnTo>
                      <a:pt x="123" y="76"/>
                    </a:lnTo>
                    <a:lnTo>
                      <a:pt x="118" y="76"/>
                    </a:lnTo>
                    <a:lnTo>
                      <a:pt x="114" y="76"/>
                    </a:lnTo>
                    <a:lnTo>
                      <a:pt x="110" y="77"/>
                    </a:lnTo>
                    <a:lnTo>
                      <a:pt x="107" y="79"/>
                    </a:lnTo>
                    <a:lnTo>
                      <a:pt x="103" y="82"/>
                    </a:lnTo>
                    <a:lnTo>
                      <a:pt x="100" y="84"/>
                    </a:lnTo>
                    <a:lnTo>
                      <a:pt x="97" y="89"/>
                    </a:lnTo>
                    <a:lnTo>
                      <a:pt x="94" y="93"/>
                    </a:lnTo>
                    <a:lnTo>
                      <a:pt x="91" y="98"/>
                    </a:lnTo>
                    <a:lnTo>
                      <a:pt x="125" y="121"/>
                    </a:lnTo>
                    <a:lnTo>
                      <a:pt x="128" y="123"/>
                    </a:lnTo>
                    <a:lnTo>
                      <a:pt x="130" y="124"/>
                    </a:lnTo>
                    <a:lnTo>
                      <a:pt x="134" y="125"/>
                    </a:lnTo>
                    <a:lnTo>
                      <a:pt x="136" y="126"/>
                    </a:lnTo>
                    <a:lnTo>
                      <a:pt x="139" y="126"/>
                    </a:lnTo>
                    <a:lnTo>
                      <a:pt x="141" y="126"/>
                    </a:lnTo>
                    <a:lnTo>
                      <a:pt x="143" y="125"/>
                    </a:lnTo>
                    <a:lnTo>
                      <a:pt x="146" y="124"/>
                    </a:lnTo>
                    <a:lnTo>
                      <a:pt x="149" y="122"/>
                    </a:lnTo>
                    <a:lnTo>
                      <a:pt x="151" y="119"/>
                    </a:lnTo>
                    <a:lnTo>
                      <a:pt x="154" y="112"/>
                    </a:lnTo>
                    <a:lnTo>
                      <a:pt x="157" y="106"/>
                    </a:lnTo>
                    <a:lnTo>
                      <a:pt x="160" y="99"/>
                    </a:lnTo>
                    <a:lnTo>
                      <a:pt x="161" y="92"/>
                    </a:lnTo>
                    <a:lnTo>
                      <a:pt x="162" y="84"/>
                    </a:lnTo>
                    <a:lnTo>
                      <a:pt x="162" y="78"/>
                    </a:lnTo>
                    <a:lnTo>
                      <a:pt x="162" y="70"/>
                    </a:lnTo>
                    <a:lnTo>
                      <a:pt x="162" y="63"/>
                    </a:lnTo>
                    <a:lnTo>
                      <a:pt x="161" y="56"/>
                    </a:lnTo>
                    <a:lnTo>
                      <a:pt x="159" y="49"/>
                    </a:lnTo>
                    <a:lnTo>
                      <a:pt x="164" y="46"/>
                    </a:lnTo>
                    <a:lnTo>
                      <a:pt x="185" y="80"/>
                    </a:lnTo>
                    <a:lnTo>
                      <a:pt x="120" y="178"/>
                    </a:lnTo>
                    <a:lnTo>
                      <a:pt x="114" y="173"/>
                    </a:lnTo>
                    <a:close/>
                  </a:path>
                </a:pathLst>
              </a:custGeom>
              <a:solidFill>
                <a:srgbClr val="D9B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716" name="Freeform 1243"/>
              <p:cNvSpPr>
                <a:spLocks/>
              </p:cNvSpPr>
              <p:nvPr/>
            </p:nvSpPr>
            <p:spPr bwMode="auto">
              <a:xfrm>
                <a:off x="4323" y="3331"/>
                <a:ext cx="95" cy="84"/>
              </a:xfrm>
              <a:custGeom>
                <a:avLst/>
                <a:gdLst>
                  <a:gd name="T0" fmla="*/ 2 w 192"/>
                  <a:gd name="T1" fmla="*/ 2 h 167"/>
                  <a:gd name="T2" fmla="*/ 2 w 192"/>
                  <a:gd name="T3" fmla="*/ 2 h 167"/>
                  <a:gd name="T4" fmla="*/ 2 w 192"/>
                  <a:gd name="T5" fmla="*/ 2 h 167"/>
                  <a:gd name="T6" fmla="*/ 2 w 192"/>
                  <a:gd name="T7" fmla="*/ 2 h 167"/>
                  <a:gd name="T8" fmla="*/ 1 w 192"/>
                  <a:gd name="T9" fmla="*/ 3 h 167"/>
                  <a:gd name="T10" fmla="*/ 1 w 192"/>
                  <a:gd name="T11" fmla="*/ 3 h 167"/>
                  <a:gd name="T12" fmla="*/ 1 w 192"/>
                  <a:gd name="T13" fmla="*/ 3 h 167"/>
                  <a:gd name="T14" fmla="*/ 1 w 192"/>
                  <a:gd name="T15" fmla="*/ 3 h 167"/>
                  <a:gd name="T16" fmla="*/ 0 w 192"/>
                  <a:gd name="T17" fmla="*/ 2 h 167"/>
                  <a:gd name="T18" fmla="*/ 0 w 192"/>
                  <a:gd name="T19" fmla="*/ 2 h 167"/>
                  <a:gd name="T20" fmla="*/ 0 w 192"/>
                  <a:gd name="T21" fmla="*/ 2 h 167"/>
                  <a:gd name="T22" fmla="*/ 0 w 192"/>
                  <a:gd name="T23" fmla="*/ 2 h 167"/>
                  <a:gd name="T24" fmla="*/ 0 w 192"/>
                  <a:gd name="T25" fmla="*/ 1 h 167"/>
                  <a:gd name="T26" fmla="*/ 0 w 192"/>
                  <a:gd name="T27" fmla="*/ 1 h 167"/>
                  <a:gd name="T28" fmla="*/ 1 w 192"/>
                  <a:gd name="T29" fmla="*/ 0 h 167"/>
                  <a:gd name="T30" fmla="*/ 1 w 192"/>
                  <a:gd name="T31" fmla="*/ 1 h 167"/>
                  <a:gd name="T32" fmla="*/ 1 w 192"/>
                  <a:gd name="T33" fmla="*/ 1 h 167"/>
                  <a:gd name="T34" fmla="*/ 1 w 192"/>
                  <a:gd name="T35" fmla="*/ 1 h 167"/>
                  <a:gd name="T36" fmla="*/ 1 w 192"/>
                  <a:gd name="T37" fmla="*/ 1 h 167"/>
                  <a:gd name="T38" fmla="*/ 1 w 192"/>
                  <a:gd name="T39" fmla="*/ 1 h 167"/>
                  <a:gd name="T40" fmla="*/ 1 w 192"/>
                  <a:gd name="T41" fmla="*/ 1 h 167"/>
                  <a:gd name="T42" fmla="*/ 1 w 192"/>
                  <a:gd name="T43" fmla="*/ 1 h 167"/>
                  <a:gd name="T44" fmla="*/ 2 w 192"/>
                  <a:gd name="T45" fmla="*/ 1 h 167"/>
                  <a:gd name="T46" fmla="*/ 2 w 192"/>
                  <a:gd name="T47" fmla="*/ 1 h 167"/>
                  <a:gd name="T48" fmla="*/ 2 w 192"/>
                  <a:gd name="T49" fmla="*/ 1 h 167"/>
                  <a:gd name="T50" fmla="*/ 2 w 192"/>
                  <a:gd name="T51" fmla="*/ 1 h 167"/>
                  <a:gd name="T52" fmla="*/ 2 w 192"/>
                  <a:gd name="T53" fmla="*/ 2 h 167"/>
                  <a:gd name="T54" fmla="*/ 2 w 192"/>
                  <a:gd name="T55" fmla="*/ 2 h 167"/>
                  <a:gd name="T56" fmla="*/ 2 w 192"/>
                  <a:gd name="T57" fmla="*/ 2 h 167"/>
                  <a:gd name="T58" fmla="*/ 2 w 192"/>
                  <a:gd name="T59" fmla="*/ 2 h 167"/>
                  <a:gd name="T60" fmla="*/ 1 w 192"/>
                  <a:gd name="T61" fmla="*/ 2 h 167"/>
                  <a:gd name="T62" fmla="*/ 1 w 192"/>
                  <a:gd name="T63" fmla="*/ 2 h 167"/>
                  <a:gd name="T64" fmla="*/ 1 w 192"/>
                  <a:gd name="T65" fmla="*/ 2 h 167"/>
                  <a:gd name="T66" fmla="*/ 1 w 192"/>
                  <a:gd name="T67" fmla="*/ 2 h 167"/>
                  <a:gd name="T68" fmla="*/ 1 w 192"/>
                  <a:gd name="T69" fmla="*/ 2 h 167"/>
                  <a:gd name="T70" fmla="*/ 1 w 192"/>
                  <a:gd name="T71" fmla="*/ 1 h 167"/>
                  <a:gd name="T72" fmla="*/ 1 w 192"/>
                  <a:gd name="T73" fmla="*/ 1 h 167"/>
                  <a:gd name="T74" fmla="*/ 1 w 192"/>
                  <a:gd name="T75" fmla="*/ 1 h 167"/>
                  <a:gd name="T76" fmla="*/ 0 w 192"/>
                  <a:gd name="T77" fmla="*/ 1 h 167"/>
                  <a:gd name="T78" fmla="*/ 0 w 192"/>
                  <a:gd name="T79" fmla="*/ 1 h 167"/>
                  <a:gd name="T80" fmla="*/ 0 w 192"/>
                  <a:gd name="T81" fmla="*/ 1 h 167"/>
                  <a:gd name="T82" fmla="*/ 0 w 192"/>
                  <a:gd name="T83" fmla="*/ 1 h 167"/>
                  <a:gd name="T84" fmla="*/ 0 w 192"/>
                  <a:gd name="T85" fmla="*/ 1 h 167"/>
                  <a:gd name="T86" fmla="*/ 0 w 192"/>
                  <a:gd name="T87" fmla="*/ 2 h 167"/>
                  <a:gd name="T88" fmla="*/ 1 w 192"/>
                  <a:gd name="T89" fmla="*/ 2 h 167"/>
                  <a:gd name="T90" fmla="*/ 1 w 192"/>
                  <a:gd name="T91" fmla="*/ 2 h 16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92"/>
                  <a:gd name="T139" fmla="*/ 0 h 167"/>
                  <a:gd name="T140" fmla="*/ 192 w 192"/>
                  <a:gd name="T141" fmla="*/ 167 h 167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92" h="167">
                    <a:moveTo>
                      <a:pt x="90" y="91"/>
                    </a:moveTo>
                    <a:lnTo>
                      <a:pt x="130" y="110"/>
                    </a:lnTo>
                    <a:lnTo>
                      <a:pt x="133" y="112"/>
                    </a:lnTo>
                    <a:lnTo>
                      <a:pt x="137" y="113"/>
                    </a:lnTo>
                    <a:lnTo>
                      <a:pt x="140" y="114"/>
                    </a:lnTo>
                    <a:lnTo>
                      <a:pt x="142" y="114"/>
                    </a:lnTo>
                    <a:lnTo>
                      <a:pt x="144" y="113"/>
                    </a:lnTo>
                    <a:lnTo>
                      <a:pt x="148" y="112"/>
                    </a:lnTo>
                    <a:lnTo>
                      <a:pt x="150" y="111"/>
                    </a:lnTo>
                    <a:lnTo>
                      <a:pt x="152" y="109"/>
                    </a:lnTo>
                    <a:lnTo>
                      <a:pt x="154" y="105"/>
                    </a:lnTo>
                    <a:lnTo>
                      <a:pt x="155" y="102"/>
                    </a:lnTo>
                    <a:lnTo>
                      <a:pt x="161" y="105"/>
                    </a:lnTo>
                    <a:lnTo>
                      <a:pt x="130" y="167"/>
                    </a:lnTo>
                    <a:lnTo>
                      <a:pt x="125" y="165"/>
                    </a:lnTo>
                    <a:lnTo>
                      <a:pt x="126" y="162"/>
                    </a:lnTo>
                    <a:lnTo>
                      <a:pt x="127" y="158"/>
                    </a:lnTo>
                    <a:lnTo>
                      <a:pt x="128" y="155"/>
                    </a:lnTo>
                    <a:lnTo>
                      <a:pt x="128" y="153"/>
                    </a:lnTo>
                    <a:lnTo>
                      <a:pt x="127" y="151"/>
                    </a:lnTo>
                    <a:lnTo>
                      <a:pt x="127" y="149"/>
                    </a:lnTo>
                    <a:lnTo>
                      <a:pt x="125" y="147"/>
                    </a:lnTo>
                    <a:lnTo>
                      <a:pt x="123" y="144"/>
                    </a:lnTo>
                    <a:lnTo>
                      <a:pt x="120" y="143"/>
                    </a:lnTo>
                    <a:lnTo>
                      <a:pt x="116" y="141"/>
                    </a:lnTo>
                    <a:lnTo>
                      <a:pt x="31" y="100"/>
                    </a:lnTo>
                    <a:lnTo>
                      <a:pt x="27" y="99"/>
                    </a:lnTo>
                    <a:lnTo>
                      <a:pt x="24" y="98"/>
                    </a:lnTo>
                    <a:lnTo>
                      <a:pt x="21" y="98"/>
                    </a:lnTo>
                    <a:lnTo>
                      <a:pt x="18" y="98"/>
                    </a:lnTo>
                    <a:lnTo>
                      <a:pt x="15" y="99"/>
                    </a:lnTo>
                    <a:lnTo>
                      <a:pt x="13" y="100"/>
                    </a:lnTo>
                    <a:lnTo>
                      <a:pt x="11" y="101"/>
                    </a:lnTo>
                    <a:lnTo>
                      <a:pt x="9" y="104"/>
                    </a:lnTo>
                    <a:lnTo>
                      <a:pt x="7" y="106"/>
                    </a:lnTo>
                    <a:lnTo>
                      <a:pt x="5" y="110"/>
                    </a:lnTo>
                    <a:lnTo>
                      <a:pt x="0" y="108"/>
                    </a:lnTo>
                    <a:lnTo>
                      <a:pt x="36" y="30"/>
                    </a:lnTo>
                    <a:lnTo>
                      <a:pt x="40" y="22"/>
                    </a:lnTo>
                    <a:lnTo>
                      <a:pt x="45" y="17"/>
                    </a:lnTo>
                    <a:lnTo>
                      <a:pt x="49" y="11"/>
                    </a:lnTo>
                    <a:lnTo>
                      <a:pt x="54" y="7"/>
                    </a:lnTo>
                    <a:lnTo>
                      <a:pt x="60" y="4"/>
                    </a:lnTo>
                    <a:lnTo>
                      <a:pt x="65" y="1"/>
                    </a:lnTo>
                    <a:lnTo>
                      <a:pt x="71" y="0"/>
                    </a:lnTo>
                    <a:lnTo>
                      <a:pt x="77" y="0"/>
                    </a:lnTo>
                    <a:lnTo>
                      <a:pt x="83" y="1"/>
                    </a:lnTo>
                    <a:lnTo>
                      <a:pt x="88" y="4"/>
                    </a:lnTo>
                    <a:lnTo>
                      <a:pt x="93" y="7"/>
                    </a:lnTo>
                    <a:lnTo>
                      <a:pt x="98" y="10"/>
                    </a:lnTo>
                    <a:lnTo>
                      <a:pt x="101" y="14"/>
                    </a:lnTo>
                    <a:lnTo>
                      <a:pt x="104" y="20"/>
                    </a:lnTo>
                    <a:lnTo>
                      <a:pt x="105" y="24"/>
                    </a:lnTo>
                    <a:lnTo>
                      <a:pt x="106" y="30"/>
                    </a:lnTo>
                    <a:lnTo>
                      <a:pt x="106" y="36"/>
                    </a:lnTo>
                    <a:lnTo>
                      <a:pt x="106" y="41"/>
                    </a:lnTo>
                    <a:lnTo>
                      <a:pt x="105" y="47"/>
                    </a:lnTo>
                    <a:lnTo>
                      <a:pt x="104" y="53"/>
                    </a:lnTo>
                    <a:lnTo>
                      <a:pt x="106" y="52"/>
                    </a:lnTo>
                    <a:lnTo>
                      <a:pt x="109" y="51"/>
                    </a:lnTo>
                    <a:lnTo>
                      <a:pt x="111" y="50"/>
                    </a:lnTo>
                    <a:lnTo>
                      <a:pt x="113" y="50"/>
                    </a:lnTo>
                    <a:lnTo>
                      <a:pt x="115" y="49"/>
                    </a:lnTo>
                    <a:lnTo>
                      <a:pt x="117" y="49"/>
                    </a:lnTo>
                    <a:lnTo>
                      <a:pt x="119" y="49"/>
                    </a:lnTo>
                    <a:lnTo>
                      <a:pt x="122" y="48"/>
                    </a:lnTo>
                    <a:lnTo>
                      <a:pt x="125" y="48"/>
                    </a:lnTo>
                    <a:lnTo>
                      <a:pt x="127" y="48"/>
                    </a:lnTo>
                    <a:lnTo>
                      <a:pt x="151" y="48"/>
                    </a:lnTo>
                    <a:lnTo>
                      <a:pt x="155" y="48"/>
                    </a:lnTo>
                    <a:lnTo>
                      <a:pt x="159" y="47"/>
                    </a:lnTo>
                    <a:lnTo>
                      <a:pt x="163" y="47"/>
                    </a:lnTo>
                    <a:lnTo>
                      <a:pt x="167" y="46"/>
                    </a:lnTo>
                    <a:lnTo>
                      <a:pt x="171" y="45"/>
                    </a:lnTo>
                    <a:lnTo>
                      <a:pt x="175" y="44"/>
                    </a:lnTo>
                    <a:lnTo>
                      <a:pt x="178" y="41"/>
                    </a:lnTo>
                    <a:lnTo>
                      <a:pt x="181" y="39"/>
                    </a:lnTo>
                    <a:lnTo>
                      <a:pt x="184" y="36"/>
                    </a:lnTo>
                    <a:lnTo>
                      <a:pt x="187" y="32"/>
                    </a:lnTo>
                    <a:lnTo>
                      <a:pt x="192" y="35"/>
                    </a:lnTo>
                    <a:lnTo>
                      <a:pt x="171" y="79"/>
                    </a:lnTo>
                    <a:lnTo>
                      <a:pt x="170" y="79"/>
                    </a:lnTo>
                    <a:lnTo>
                      <a:pt x="168" y="79"/>
                    </a:lnTo>
                    <a:lnTo>
                      <a:pt x="166" y="79"/>
                    </a:lnTo>
                    <a:lnTo>
                      <a:pt x="165" y="79"/>
                    </a:lnTo>
                    <a:lnTo>
                      <a:pt x="163" y="78"/>
                    </a:lnTo>
                    <a:lnTo>
                      <a:pt x="161" y="78"/>
                    </a:lnTo>
                    <a:lnTo>
                      <a:pt x="159" y="78"/>
                    </a:lnTo>
                    <a:lnTo>
                      <a:pt x="157" y="79"/>
                    </a:lnTo>
                    <a:lnTo>
                      <a:pt x="155" y="79"/>
                    </a:lnTo>
                    <a:lnTo>
                      <a:pt x="153" y="79"/>
                    </a:lnTo>
                    <a:lnTo>
                      <a:pt x="127" y="79"/>
                    </a:lnTo>
                    <a:lnTo>
                      <a:pt x="119" y="79"/>
                    </a:lnTo>
                    <a:lnTo>
                      <a:pt x="113" y="79"/>
                    </a:lnTo>
                    <a:lnTo>
                      <a:pt x="107" y="80"/>
                    </a:lnTo>
                    <a:lnTo>
                      <a:pt x="103" y="82"/>
                    </a:lnTo>
                    <a:lnTo>
                      <a:pt x="100" y="83"/>
                    </a:lnTo>
                    <a:lnTo>
                      <a:pt x="97" y="85"/>
                    </a:lnTo>
                    <a:lnTo>
                      <a:pt x="94" y="86"/>
                    </a:lnTo>
                    <a:lnTo>
                      <a:pt x="93" y="88"/>
                    </a:lnTo>
                    <a:lnTo>
                      <a:pt x="91" y="90"/>
                    </a:lnTo>
                    <a:lnTo>
                      <a:pt x="90" y="92"/>
                    </a:lnTo>
                    <a:lnTo>
                      <a:pt x="80" y="89"/>
                    </a:lnTo>
                    <a:lnTo>
                      <a:pt x="83" y="85"/>
                    </a:lnTo>
                    <a:lnTo>
                      <a:pt x="87" y="76"/>
                    </a:lnTo>
                    <a:lnTo>
                      <a:pt x="89" y="69"/>
                    </a:lnTo>
                    <a:lnTo>
                      <a:pt x="90" y="62"/>
                    </a:lnTo>
                    <a:lnTo>
                      <a:pt x="90" y="57"/>
                    </a:lnTo>
                    <a:lnTo>
                      <a:pt x="90" y="51"/>
                    </a:lnTo>
                    <a:lnTo>
                      <a:pt x="88" y="47"/>
                    </a:lnTo>
                    <a:lnTo>
                      <a:pt x="86" y="44"/>
                    </a:lnTo>
                    <a:lnTo>
                      <a:pt x="83" y="40"/>
                    </a:lnTo>
                    <a:lnTo>
                      <a:pt x="78" y="37"/>
                    </a:lnTo>
                    <a:lnTo>
                      <a:pt x="73" y="35"/>
                    </a:lnTo>
                    <a:lnTo>
                      <a:pt x="67" y="33"/>
                    </a:lnTo>
                    <a:lnTo>
                      <a:pt x="62" y="31"/>
                    </a:lnTo>
                    <a:lnTo>
                      <a:pt x="58" y="31"/>
                    </a:lnTo>
                    <a:lnTo>
                      <a:pt x="53" y="32"/>
                    </a:lnTo>
                    <a:lnTo>
                      <a:pt x="50" y="33"/>
                    </a:lnTo>
                    <a:lnTo>
                      <a:pt x="46" y="35"/>
                    </a:lnTo>
                    <a:lnTo>
                      <a:pt x="42" y="38"/>
                    </a:lnTo>
                    <a:lnTo>
                      <a:pt x="39" y="43"/>
                    </a:lnTo>
                    <a:lnTo>
                      <a:pt x="36" y="47"/>
                    </a:lnTo>
                    <a:lnTo>
                      <a:pt x="34" y="53"/>
                    </a:lnTo>
                    <a:lnTo>
                      <a:pt x="33" y="56"/>
                    </a:lnTo>
                    <a:lnTo>
                      <a:pt x="32" y="59"/>
                    </a:lnTo>
                    <a:lnTo>
                      <a:pt x="32" y="61"/>
                    </a:lnTo>
                    <a:lnTo>
                      <a:pt x="32" y="62"/>
                    </a:lnTo>
                    <a:lnTo>
                      <a:pt x="33" y="64"/>
                    </a:lnTo>
                    <a:lnTo>
                      <a:pt x="34" y="65"/>
                    </a:lnTo>
                    <a:lnTo>
                      <a:pt x="36" y="67"/>
                    </a:lnTo>
                    <a:lnTo>
                      <a:pt x="38" y="69"/>
                    </a:lnTo>
                    <a:lnTo>
                      <a:pt x="40" y="70"/>
                    </a:lnTo>
                    <a:lnTo>
                      <a:pt x="44" y="71"/>
                    </a:lnTo>
                    <a:lnTo>
                      <a:pt x="80" y="89"/>
                    </a:lnTo>
                    <a:lnTo>
                      <a:pt x="90" y="92"/>
                    </a:lnTo>
                    <a:lnTo>
                      <a:pt x="90" y="91"/>
                    </a:lnTo>
                    <a:close/>
                  </a:path>
                </a:pathLst>
              </a:custGeom>
              <a:solidFill>
                <a:srgbClr val="D9B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717" name="Freeform 1244"/>
              <p:cNvSpPr>
                <a:spLocks/>
              </p:cNvSpPr>
              <p:nvPr/>
            </p:nvSpPr>
            <p:spPr bwMode="auto">
              <a:xfrm>
                <a:off x="4352" y="3285"/>
                <a:ext cx="79" cy="56"/>
              </a:xfrm>
              <a:custGeom>
                <a:avLst/>
                <a:gdLst>
                  <a:gd name="T0" fmla="*/ 1 w 158"/>
                  <a:gd name="T1" fmla="*/ 0 h 113"/>
                  <a:gd name="T2" fmla="*/ 1 w 158"/>
                  <a:gd name="T3" fmla="*/ 0 h 113"/>
                  <a:gd name="T4" fmla="*/ 1 w 158"/>
                  <a:gd name="T5" fmla="*/ 0 h 113"/>
                  <a:gd name="T6" fmla="*/ 1 w 158"/>
                  <a:gd name="T7" fmla="*/ 0 h 113"/>
                  <a:gd name="T8" fmla="*/ 1 w 158"/>
                  <a:gd name="T9" fmla="*/ 0 h 113"/>
                  <a:gd name="T10" fmla="*/ 1 w 158"/>
                  <a:gd name="T11" fmla="*/ 0 h 113"/>
                  <a:gd name="T12" fmla="*/ 1 w 158"/>
                  <a:gd name="T13" fmla="*/ 0 h 113"/>
                  <a:gd name="T14" fmla="*/ 1 w 158"/>
                  <a:gd name="T15" fmla="*/ 0 h 113"/>
                  <a:gd name="T16" fmla="*/ 1 w 158"/>
                  <a:gd name="T17" fmla="*/ 0 h 113"/>
                  <a:gd name="T18" fmla="*/ 1 w 158"/>
                  <a:gd name="T19" fmla="*/ 1 h 113"/>
                  <a:gd name="T20" fmla="*/ 1 w 158"/>
                  <a:gd name="T21" fmla="*/ 1 h 113"/>
                  <a:gd name="T22" fmla="*/ 0 w 158"/>
                  <a:gd name="T23" fmla="*/ 1 h 113"/>
                  <a:gd name="T24" fmla="*/ 1 w 158"/>
                  <a:gd name="T25" fmla="*/ 0 h 113"/>
                  <a:gd name="T26" fmla="*/ 1 w 158"/>
                  <a:gd name="T27" fmla="*/ 0 h 113"/>
                  <a:gd name="T28" fmla="*/ 1 w 158"/>
                  <a:gd name="T29" fmla="*/ 0 h 113"/>
                  <a:gd name="T30" fmla="*/ 1 w 158"/>
                  <a:gd name="T31" fmla="*/ 0 h 113"/>
                  <a:gd name="T32" fmla="*/ 1 w 158"/>
                  <a:gd name="T33" fmla="*/ 0 h 113"/>
                  <a:gd name="T34" fmla="*/ 1 w 158"/>
                  <a:gd name="T35" fmla="*/ 0 h 113"/>
                  <a:gd name="T36" fmla="*/ 1 w 158"/>
                  <a:gd name="T37" fmla="*/ 0 h 113"/>
                  <a:gd name="T38" fmla="*/ 1 w 158"/>
                  <a:gd name="T39" fmla="*/ 0 h 113"/>
                  <a:gd name="T40" fmla="*/ 1 w 158"/>
                  <a:gd name="T41" fmla="*/ 0 h 113"/>
                  <a:gd name="T42" fmla="*/ 1 w 158"/>
                  <a:gd name="T43" fmla="*/ 0 h 113"/>
                  <a:gd name="T44" fmla="*/ 1 w 158"/>
                  <a:gd name="T45" fmla="*/ 0 h 113"/>
                  <a:gd name="T46" fmla="*/ 1 w 158"/>
                  <a:gd name="T47" fmla="*/ 0 h 113"/>
                  <a:gd name="T48" fmla="*/ 1 w 158"/>
                  <a:gd name="T49" fmla="*/ 0 h 113"/>
                  <a:gd name="T50" fmla="*/ 2 w 158"/>
                  <a:gd name="T51" fmla="*/ 0 h 113"/>
                  <a:gd name="T52" fmla="*/ 2 w 158"/>
                  <a:gd name="T53" fmla="*/ 0 h 113"/>
                  <a:gd name="T54" fmla="*/ 2 w 158"/>
                  <a:gd name="T55" fmla="*/ 0 h 113"/>
                  <a:gd name="T56" fmla="*/ 2 w 158"/>
                  <a:gd name="T57" fmla="*/ 0 h 113"/>
                  <a:gd name="T58" fmla="*/ 2 w 158"/>
                  <a:gd name="T59" fmla="*/ 0 h 113"/>
                  <a:gd name="T60" fmla="*/ 2 w 158"/>
                  <a:gd name="T61" fmla="*/ 0 h 113"/>
                  <a:gd name="T62" fmla="*/ 2 w 158"/>
                  <a:gd name="T63" fmla="*/ 0 h 113"/>
                  <a:gd name="T64" fmla="*/ 2 w 158"/>
                  <a:gd name="T65" fmla="*/ 0 h 113"/>
                  <a:gd name="T66" fmla="*/ 2 w 158"/>
                  <a:gd name="T67" fmla="*/ 0 h 113"/>
                  <a:gd name="T68" fmla="*/ 2 w 158"/>
                  <a:gd name="T69" fmla="*/ 0 h 113"/>
                  <a:gd name="T70" fmla="*/ 2 w 158"/>
                  <a:gd name="T71" fmla="*/ 0 h 113"/>
                  <a:gd name="T72" fmla="*/ 2 w 158"/>
                  <a:gd name="T73" fmla="*/ 1 h 113"/>
                  <a:gd name="T74" fmla="*/ 2 w 158"/>
                  <a:gd name="T75" fmla="*/ 1 h 113"/>
                  <a:gd name="T76" fmla="*/ 2 w 158"/>
                  <a:gd name="T77" fmla="*/ 1 h 113"/>
                  <a:gd name="T78" fmla="*/ 2 w 158"/>
                  <a:gd name="T79" fmla="*/ 1 h 113"/>
                  <a:gd name="T80" fmla="*/ 2 w 158"/>
                  <a:gd name="T81" fmla="*/ 1 h 113"/>
                  <a:gd name="T82" fmla="*/ 2 w 158"/>
                  <a:gd name="T83" fmla="*/ 1 h 113"/>
                  <a:gd name="T84" fmla="*/ 2 w 158"/>
                  <a:gd name="T85" fmla="*/ 1 h 113"/>
                  <a:gd name="T86" fmla="*/ 2 w 158"/>
                  <a:gd name="T87" fmla="*/ 1 h 113"/>
                  <a:gd name="T88" fmla="*/ 2 w 158"/>
                  <a:gd name="T89" fmla="*/ 1 h 113"/>
                  <a:gd name="T90" fmla="*/ 1 w 158"/>
                  <a:gd name="T91" fmla="*/ 1 h 113"/>
                  <a:gd name="T92" fmla="*/ 1 w 158"/>
                  <a:gd name="T93" fmla="*/ 1 h 113"/>
                  <a:gd name="T94" fmla="*/ 1 w 158"/>
                  <a:gd name="T95" fmla="*/ 1 h 113"/>
                  <a:gd name="T96" fmla="*/ 1 w 158"/>
                  <a:gd name="T97" fmla="*/ 0 h 113"/>
                  <a:gd name="T98" fmla="*/ 1 w 158"/>
                  <a:gd name="T99" fmla="*/ 0 h 11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58"/>
                  <a:gd name="T151" fmla="*/ 0 h 113"/>
                  <a:gd name="T152" fmla="*/ 158 w 158"/>
                  <a:gd name="T153" fmla="*/ 113 h 113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58" h="113">
                    <a:moveTo>
                      <a:pt x="28" y="58"/>
                    </a:moveTo>
                    <a:lnTo>
                      <a:pt x="25" y="56"/>
                    </a:lnTo>
                    <a:lnTo>
                      <a:pt x="20" y="55"/>
                    </a:lnTo>
                    <a:lnTo>
                      <a:pt x="18" y="55"/>
                    </a:lnTo>
                    <a:lnTo>
                      <a:pt x="15" y="56"/>
                    </a:lnTo>
                    <a:lnTo>
                      <a:pt x="13" y="56"/>
                    </a:lnTo>
                    <a:lnTo>
                      <a:pt x="11" y="59"/>
                    </a:lnTo>
                    <a:lnTo>
                      <a:pt x="8" y="61"/>
                    </a:lnTo>
                    <a:lnTo>
                      <a:pt x="7" y="63"/>
                    </a:lnTo>
                    <a:lnTo>
                      <a:pt x="6" y="66"/>
                    </a:lnTo>
                    <a:lnTo>
                      <a:pt x="5" y="71"/>
                    </a:lnTo>
                    <a:lnTo>
                      <a:pt x="0" y="68"/>
                    </a:lnTo>
                    <a:lnTo>
                      <a:pt x="20" y="0"/>
                    </a:lnTo>
                    <a:lnTo>
                      <a:pt x="26" y="3"/>
                    </a:lnTo>
                    <a:lnTo>
                      <a:pt x="25" y="7"/>
                    </a:lnTo>
                    <a:lnTo>
                      <a:pt x="24" y="10"/>
                    </a:lnTo>
                    <a:lnTo>
                      <a:pt x="24" y="13"/>
                    </a:lnTo>
                    <a:lnTo>
                      <a:pt x="25" y="15"/>
                    </a:lnTo>
                    <a:lnTo>
                      <a:pt x="25" y="18"/>
                    </a:lnTo>
                    <a:lnTo>
                      <a:pt x="27" y="20"/>
                    </a:lnTo>
                    <a:lnTo>
                      <a:pt x="29" y="22"/>
                    </a:lnTo>
                    <a:lnTo>
                      <a:pt x="31" y="24"/>
                    </a:lnTo>
                    <a:lnTo>
                      <a:pt x="34" y="25"/>
                    </a:lnTo>
                    <a:lnTo>
                      <a:pt x="39" y="26"/>
                    </a:lnTo>
                    <a:lnTo>
                      <a:pt x="127" y="55"/>
                    </a:lnTo>
                    <a:lnTo>
                      <a:pt x="131" y="56"/>
                    </a:lnTo>
                    <a:lnTo>
                      <a:pt x="134" y="56"/>
                    </a:lnTo>
                    <a:lnTo>
                      <a:pt x="137" y="56"/>
                    </a:lnTo>
                    <a:lnTo>
                      <a:pt x="141" y="56"/>
                    </a:lnTo>
                    <a:lnTo>
                      <a:pt x="143" y="55"/>
                    </a:lnTo>
                    <a:lnTo>
                      <a:pt x="145" y="53"/>
                    </a:lnTo>
                    <a:lnTo>
                      <a:pt x="146" y="52"/>
                    </a:lnTo>
                    <a:lnTo>
                      <a:pt x="148" y="49"/>
                    </a:lnTo>
                    <a:lnTo>
                      <a:pt x="149" y="46"/>
                    </a:lnTo>
                    <a:lnTo>
                      <a:pt x="150" y="42"/>
                    </a:lnTo>
                    <a:lnTo>
                      <a:pt x="158" y="45"/>
                    </a:lnTo>
                    <a:lnTo>
                      <a:pt x="135" y="113"/>
                    </a:lnTo>
                    <a:lnTo>
                      <a:pt x="130" y="110"/>
                    </a:lnTo>
                    <a:lnTo>
                      <a:pt x="131" y="106"/>
                    </a:lnTo>
                    <a:lnTo>
                      <a:pt x="131" y="102"/>
                    </a:lnTo>
                    <a:lnTo>
                      <a:pt x="132" y="99"/>
                    </a:lnTo>
                    <a:lnTo>
                      <a:pt x="131" y="97"/>
                    </a:lnTo>
                    <a:lnTo>
                      <a:pt x="131" y="94"/>
                    </a:lnTo>
                    <a:lnTo>
                      <a:pt x="130" y="92"/>
                    </a:lnTo>
                    <a:lnTo>
                      <a:pt x="128" y="90"/>
                    </a:lnTo>
                    <a:lnTo>
                      <a:pt x="125" y="89"/>
                    </a:lnTo>
                    <a:lnTo>
                      <a:pt x="122" y="88"/>
                    </a:lnTo>
                    <a:lnTo>
                      <a:pt x="119" y="87"/>
                    </a:lnTo>
                    <a:lnTo>
                      <a:pt x="28" y="58"/>
                    </a:lnTo>
                    <a:close/>
                  </a:path>
                </a:pathLst>
              </a:custGeom>
              <a:solidFill>
                <a:srgbClr val="D9B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718" name="Freeform 1245"/>
              <p:cNvSpPr>
                <a:spLocks/>
              </p:cNvSpPr>
              <p:nvPr/>
            </p:nvSpPr>
            <p:spPr bwMode="auto">
              <a:xfrm>
                <a:off x="4367" y="3230"/>
                <a:ext cx="75" cy="67"/>
              </a:xfrm>
              <a:custGeom>
                <a:avLst/>
                <a:gdLst>
                  <a:gd name="T0" fmla="*/ 0 w 151"/>
                  <a:gd name="T1" fmla="*/ 1 h 134"/>
                  <a:gd name="T2" fmla="*/ 0 w 151"/>
                  <a:gd name="T3" fmla="*/ 1 h 134"/>
                  <a:gd name="T4" fmla="*/ 0 w 151"/>
                  <a:gd name="T5" fmla="*/ 1 h 134"/>
                  <a:gd name="T6" fmla="*/ 0 w 151"/>
                  <a:gd name="T7" fmla="*/ 1 h 134"/>
                  <a:gd name="T8" fmla="*/ 0 w 151"/>
                  <a:gd name="T9" fmla="*/ 1 h 134"/>
                  <a:gd name="T10" fmla="*/ 0 w 151"/>
                  <a:gd name="T11" fmla="*/ 1 h 134"/>
                  <a:gd name="T12" fmla="*/ 0 w 151"/>
                  <a:gd name="T13" fmla="*/ 1 h 134"/>
                  <a:gd name="T14" fmla="*/ 0 w 151"/>
                  <a:gd name="T15" fmla="*/ 1 h 134"/>
                  <a:gd name="T16" fmla="*/ 0 w 151"/>
                  <a:gd name="T17" fmla="*/ 1 h 134"/>
                  <a:gd name="T18" fmla="*/ 0 w 151"/>
                  <a:gd name="T19" fmla="*/ 1 h 134"/>
                  <a:gd name="T20" fmla="*/ 0 w 151"/>
                  <a:gd name="T21" fmla="*/ 1 h 134"/>
                  <a:gd name="T22" fmla="*/ 1 w 151"/>
                  <a:gd name="T23" fmla="*/ 1 h 134"/>
                  <a:gd name="T24" fmla="*/ 1 w 151"/>
                  <a:gd name="T25" fmla="*/ 1 h 134"/>
                  <a:gd name="T26" fmla="*/ 1 w 151"/>
                  <a:gd name="T27" fmla="*/ 1 h 134"/>
                  <a:gd name="T28" fmla="*/ 2 w 151"/>
                  <a:gd name="T29" fmla="*/ 1 h 134"/>
                  <a:gd name="T30" fmla="*/ 2 w 151"/>
                  <a:gd name="T31" fmla="*/ 1 h 134"/>
                  <a:gd name="T32" fmla="*/ 2 w 151"/>
                  <a:gd name="T33" fmla="*/ 1 h 134"/>
                  <a:gd name="T34" fmla="*/ 2 w 151"/>
                  <a:gd name="T35" fmla="*/ 1 h 134"/>
                  <a:gd name="T36" fmla="*/ 2 w 151"/>
                  <a:gd name="T37" fmla="*/ 1 h 134"/>
                  <a:gd name="T38" fmla="*/ 1 w 151"/>
                  <a:gd name="T39" fmla="*/ 1 h 134"/>
                  <a:gd name="T40" fmla="*/ 1 w 151"/>
                  <a:gd name="T41" fmla="*/ 1 h 134"/>
                  <a:gd name="T42" fmla="*/ 2 w 151"/>
                  <a:gd name="T43" fmla="*/ 1 h 134"/>
                  <a:gd name="T44" fmla="*/ 2 w 151"/>
                  <a:gd name="T45" fmla="*/ 1 h 134"/>
                  <a:gd name="T46" fmla="*/ 2 w 151"/>
                  <a:gd name="T47" fmla="*/ 1 h 134"/>
                  <a:gd name="T48" fmla="*/ 2 w 151"/>
                  <a:gd name="T49" fmla="*/ 1 h 134"/>
                  <a:gd name="T50" fmla="*/ 2 w 151"/>
                  <a:gd name="T51" fmla="*/ 1 h 134"/>
                  <a:gd name="T52" fmla="*/ 2 w 151"/>
                  <a:gd name="T53" fmla="*/ 1 h 134"/>
                  <a:gd name="T54" fmla="*/ 2 w 151"/>
                  <a:gd name="T55" fmla="*/ 1 h 134"/>
                  <a:gd name="T56" fmla="*/ 1 w 151"/>
                  <a:gd name="T57" fmla="*/ 1 h 134"/>
                  <a:gd name="T58" fmla="*/ 1 w 151"/>
                  <a:gd name="T59" fmla="*/ 2 h 134"/>
                  <a:gd name="T60" fmla="*/ 1 w 151"/>
                  <a:gd name="T61" fmla="*/ 2 h 134"/>
                  <a:gd name="T62" fmla="*/ 0 w 151"/>
                  <a:gd name="T63" fmla="*/ 2 h 134"/>
                  <a:gd name="T64" fmla="*/ 0 w 151"/>
                  <a:gd name="T65" fmla="*/ 1 h 134"/>
                  <a:gd name="T66" fmla="*/ 0 w 151"/>
                  <a:gd name="T67" fmla="*/ 1 h 134"/>
                  <a:gd name="T68" fmla="*/ 0 w 151"/>
                  <a:gd name="T69" fmla="*/ 1 h 134"/>
                  <a:gd name="T70" fmla="*/ 0 w 151"/>
                  <a:gd name="T71" fmla="*/ 1 h 134"/>
                  <a:gd name="T72" fmla="*/ 0 w 151"/>
                  <a:gd name="T73" fmla="*/ 1 h 134"/>
                  <a:gd name="T74" fmla="*/ 0 w 151"/>
                  <a:gd name="T75" fmla="*/ 1 h 134"/>
                  <a:gd name="T76" fmla="*/ 0 w 151"/>
                  <a:gd name="T77" fmla="*/ 1 h 134"/>
                  <a:gd name="T78" fmla="*/ 0 w 151"/>
                  <a:gd name="T79" fmla="*/ 1 h 134"/>
                  <a:gd name="T80" fmla="*/ 0 w 151"/>
                  <a:gd name="T81" fmla="*/ 1 h 134"/>
                  <a:gd name="T82" fmla="*/ 0 w 151"/>
                  <a:gd name="T83" fmla="*/ 1 h 134"/>
                  <a:gd name="T84" fmla="*/ 0 w 151"/>
                  <a:gd name="T85" fmla="*/ 1 h 134"/>
                  <a:gd name="T86" fmla="*/ 0 w 151"/>
                  <a:gd name="T87" fmla="*/ 1 h 134"/>
                  <a:gd name="T88" fmla="*/ 0 w 151"/>
                  <a:gd name="T89" fmla="*/ 1 h 134"/>
                  <a:gd name="T90" fmla="*/ 0 w 151"/>
                  <a:gd name="T91" fmla="*/ 1 h 134"/>
                  <a:gd name="T92" fmla="*/ 0 w 151"/>
                  <a:gd name="T93" fmla="*/ 1 h 134"/>
                  <a:gd name="T94" fmla="*/ 0 w 151"/>
                  <a:gd name="T95" fmla="*/ 1 h 134"/>
                  <a:gd name="T96" fmla="*/ 0 w 151"/>
                  <a:gd name="T97" fmla="*/ 1 h 134"/>
                  <a:gd name="T98" fmla="*/ 0 w 151"/>
                  <a:gd name="T99" fmla="*/ 1 h 134"/>
                  <a:gd name="T100" fmla="*/ 0 w 151"/>
                  <a:gd name="T101" fmla="*/ 1 h 134"/>
                  <a:gd name="T102" fmla="*/ 0 w 151"/>
                  <a:gd name="T103" fmla="*/ 1 h 134"/>
                  <a:gd name="T104" fmla="*/ 0 w 151"/>
                  <a:gd name="T105" fmla="*/ 1 h 13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51"/>
                  <a:gd name="T160" fmla="*/ 0 h 134"/>
                  <a:gd name="T161" fmla="*/ 151 w 151"/>
                  <a:gd name="T162" fmla="*/ 134 h 13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51" h="134">
                    <a:moveTo>
                      <a:pt x="56" y="0"/>
                    </a:moveTo>
                    <a:lnTo>
                      <a:pt x="56" y="8"/>
                    </a:lnTo>
                    <a:lnTo>
                      <a:pt x="50" y="10"/>
                    </a:lnTo>
                    <a:lnTo>
                      <a:pt x="44" y="13"/>
                    </a:lnTo>
                    <a:lnTo>
                      <a:pt x="38" y="15"/>
                    </a:lnTo>
                    <a:lnTo>
                      <a:pt x="33" y="18"/>
                    </a:lnTo>
                    <a:lnTo>
                      <a:pt x="27" y="21"/>
                    </a:lnTo>
                    <a:lnTo>
                      <a:pt x="22" y="26"/>
                    </a:lnTo>
                    <a:lnTo>
                      <a:pt x="17" y="30"/>
                    </a:lnTo>
                    <a:lnTo>
                      <a:pt x="14" y="36"/>
                    </a:lnTo>
                    <a:lnTo>
                      <a:pt x="11" y="41"/>
                    </a:lnTo>
                    <a:lnTo>
                      <a:pt x="10" y="47"/>
                    </a:lnTo>
                    <a:lnTo>
                      <a:pt x="9" y="56"/>
                    </a:lnTo>
                    <a:lnTo>
                      <a:pt x="10" y="64"/>
                    </a:lnTo>
                    <a:lnTo>
                      <a:pt x="13" y="70"/>
                    </a:lnTo>
                    <a:lnTo>
                      <a:pt x="18" y="76"/>
                    </a:lnTo>
                    <a:lnTo>
                      <a:pt x="24" y="81"/>
                    </a:lnTo>
                    <a:lnTo>
                      <a:pt x="31" y="85"/>
                    </a:lnTo>
                    <a:lnTo>
                      <a:pt x="39" y="90"/>
                    </a:lnTo>
                    <a:lnTo>
                      <a:pt x="47" y="92"/>
                    </a:lnTo>
                    <a:lnTo>
                      <a:pt x="54" y="95"/>
                    </a:lnTo>
                    <a:lnTo>
                      <a:pt x="62" y="96"/>
                    </a:lnTo>
                    <a:lnTo>
                      <a:pt x="75" y="98"/>
                    </a:lnTo>
                    <a:lnTo>
                      <a:pt x="87" y="99"/>
                    </a:lnTo>
                    <a:lnTo>
                      <a:pt x="98" y="98"/>
                    </a:lnTo>
                    <a:lnTo>
                      <a:pt x="106" y="96"/>
                    </a:lnTo>
                    <a:lnTo>
                      <a:pt x="115" y="93"/>
                    </a:lnTo>
                    <a:lnTo>
                      <a:pt x="121" y="89"/>
                    </a:lnTo>
                    <a:lnTo>
                      <a:pt x="127" y="83"/>
                    </a:lnTo>
                    <a:lnTo>
                      <a:pt x="131" y="78"/>
                    </a:lnTo>
                    <a:lnTo>
                      <a:pt x="134" y="71"/>
                    </a:lnTo>
                    <a:lnTo>
                      <a:pt x="137" y="66"/>
                    </a:lnTo>
                    <a:lnTo>
                      <a:pt x="138" y="59"/>
                    </a:lnTo>
                    <a:lnTo>
                      <a:pt x="138" y="54"/>
                    </a:lnTo>
                    <a:lnTo>
                      <a:pt x="137" y="50"/>
                    </a:lnTo>
                    <a:lnTo>
                      <a:pt x="135" y="44"/>
                    </a:lnTo>
                    <a:lnTo>
                      <a:pt x="133" y="40"/>
                    </a:lnTo>
                    <a:lnTo>
                      <a:pt x="131" y="34"/>
                    </a:lnTo>
                    <a:lnTo>
                      <a:pt x="128" y="30"/>
                    </a:lnTo>
                    <a:lnTo>
                      <a:pt x="125" y="27"/>
                    </a:lnTo>
                    <a:lnTo>
                      <a:pt x="122" y="23"/>
                    </a:lnTo>
                    <a:lnTo>
                      <a:pt x="118" y="18"/>
                    </a:lnTo>
                    <a:lnTo>
                      <a:pt x="121" y="13"/>
                    </a:lnTo>
                    <a:lnTo>
                      <a:pt x="128" y="19"/>
                    </a:lnTo>
                    <a:lnTo>
                      <a:pt x="133" y="25"/>
                    </a:lnTo>
                    <a:lnTo>
                      <a:pt x="138" y="31"/>
                    </a:lnTo>
                    <a:lnTo>
                      <a:pt x="142" y="38"/>
                    </a:lnTo>
                    <a:lnTo>
                      <a:pt x="145" y="44"/>
                    </a:lnTo>
                    <a:lnTo>
                      <a:pt x="148" y="51"/>
                    </a:lnTo>
                    <a:lnTo>
                      <a:pt x="150" y="57"/>
                    </a:lnTo>
                    <a:lnTo>
                      <a:pt x="151" y="65"/>
                    </a:lnTo>
                    <a:lnTo>
                      <a:pt x="151" y="72"/>
                    </a:lnTo>
                    <a:lnTo>
                      <a:pt x="150" y="81"/>
                    </a:lnTo>
                    <a:lnTo>
                      <a:pt x="146" y="92"/>
                    </a:lnTo>
                    <a:lnTo>
                      <a:pt x="141" y="102"/>
                    </a:lnTo>
                    <a:lnTo>
                      <a:pt x="134" y="110"/>
                    </a:lnTo>
                    <a:lnTo>
                      <a:pt x="127" y="118"/>
                    </a:lnTo>
                    <a:lnTo>
                      <a:pt x="118" y="124"/>
                    </a:lnTo>
                    <a:lnTo>
                      <a:pt x="109" y="129"/>
                    </a:lnTo>
                    <a:lnTo>
                      <a:pt x="99" y="132"/>
                    </a:lnTo>
                    <a:lnTo>
                      <a:pt x="89" y="134"/>
                    </a:lnTo>
                    <a:lnTo>
                      <a:pt x="78" y="134"/>
                    </a:lnTo>
                    <a:lnTo>
                      <a:pt x="66" y="133"/>
                    </a:lnTo>
                    <a:lnTo>
                      <a:pt x="54" y="130"/>
                    </a:lnTo>
                    <a:lnTo>
                      <a:pt x="43" y="124"/>
                    </a:lnTo>
                    <a:lnTo>
                      <a:pt x="33" y="118"/>
                    </a:lnTo>
                    <a:lnTo>
                      <a:pt x="24" y="111"/>
                    </a:lnTo>
                    <a:lnTo>
                      <a:pt x="15" y="103"/>
                    </a:lnTo>
                    <a:lnTo>
                      <a:pt x="9" y="93"/>
                    </a:lnTo>
                    <a:lnTo>
                      <a:pt x="4" y="83"/>
                    </a:lnTo>
                    <a:lnTo>
                      <a:pt x="1" y="72"/>
                    </a:lnTo>
                    <a:lnTo>
                      <a:pt x="0" y="62"/>
                    </a:lnTo>
                    <a:lnTo>
                      <a:pt x="1" y="50"/>
                    </a:lnTo>
                    <a:lnTo>
                      <a:pt x="2" y="47"/>
                    </a:lnTo>
                    <a:lnTo>
                      <a:pt x="2" y="45"/>
                    </a:lnTo>
                    <a:lnTo>
                      <a:pt x="2" y="43"/>
                    </a:lnTo>
                    <a:lnTo>
                      <a:pt x="3" y="42"/>
                    </a:lnTo>
                    <a:lnTo>
                      <a:pt x="3" y="40"/>
                    </a:lnTo>
                    <a:lnTo>
                      <a:pt x="4" y="38"/>
                    </a:lnTo>
                    <a:lnTo>
                      <a:pt x="5" y="37"/>
                    </a:lnTo>
                    <a:lnTo>
                      <a:pt x="5" y="34"/>
                    </a:lnTo>
                    <a:lnTo>
                      <a:pt x="7" y="33"/>
                    </a:lnTo>
                    <a:lnTo>
                      <a:pt x="7" y="31"/>
                    </a:lnTo>
                    <a:lnTo>
                      <a:pt x="8" y="30"/>
                    </a:lnTo>
                    <a:lnTo>
                      <a:pt x="9" y="29"/>
                    </a:lnTo>
                    <a:lnTo>
                      <a:pt x="10" y="28"/>
                    </a:lnTo>
                    <a:lnTo>
                      <a:pt x="10" y="27"/>
                    </a:lnTo>
                    <a:lnTo>
                      <a:pt x="11" y="26"/>
                    </a:lnTo>
                    <a:lnTo>
                      <a:pt x="11" y="25"/>
                    </a:lnTo>
                    <a:lnTo>
                      <a:pt x="12" y="24"/>
                    </a:lnTo>
                    <a:lnTo>
                      <a:pt x="12" y="23"/>
                    </a:lnTo>
                    <a:lnTo>
                      <a:pt x="12" y="21"/>
                    </a:lnTo>
                    <a:lnTo>
                      <a:pt x="13" y="19"/>
                    </a:lnTo>
                    <a:lnTo>
                      <a:pt x="13" y="17"/>
                    </a:lnTo>
                    <a:lnTo>
                      <a:pt x="13" y="16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3" y="8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2" y="3"/>
                    </a:lnTo>
                    <a:lnTo>
                      <a:pt x="56" y="1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D9B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719" name="Freeform 1246"/>
              <p:cNvSpPr>
                <a:spLocks/>
              </p:cNvSpPr>
              <p:nvPr/>
            </p:nvSpPr>
            <p:spPr bwMode="auto">
              <a:xfrm>
                <a:off x="4375" y="3165"/>
                <a:ext cx="76" cy="78"/>
              </a:xfrm>
              <a:custGeom>
                <a:avLst/>
                <a:gdLst>
                  <a:gd name="T0" fmla="*/ 0 w 153"/>
                  <a:gd name="T1" fmla="*/ 1 h 156"/>
                  <a:gd name="T2" fmla="*/ 1 w 153"/>
                  <a:gd name="T3" fmla="*/ 1 h 156"/>
                  <a:gd name="T4" fmla="*/ 1 w 153"/>
                  <a:gd name="T5" fmla="*/ 1 h 156"/>
                  <a:gd name="T6" fmla="*/ 1 w 153"/>
                  <a:gd name="T7" fmla="*/ 1 h 156"/>
                  <a:gd name="T8" fmla="*/ 1 w 153"/>
                  <a:gd name="T9" fmla="*/ 1 h 156"/>
                  <a:gd name="T10" fmla="*/ 2 w 153"/>
                  <a:gd name="T11" fmla="*/ 1 h 156"/>
                  <a:gd name="T12" fmla="*/ 2 w 153"/>
                  <a:gd name="T13" fmla="*/ 1 h 156"/>
                  <a:gd name="T14" fmla="*/ 2 w 153"/>
                  <a:gd name="T15" fmla="*/ 1 h 156"/>
                  <a:gd name="T16" fmla="*/ 2 w 153"/>
                  <a:gd name="T17" fmla="*/ 1 h 156"/>
                  <a:gd name="T18" fmla="*/ 2 w 153"/>
                  <a:gd name="T19" fmla="*/ 1 h 156"/>
                  <a:gd name="T20" fmla="*/ 2 w 153"/>
                  <a:gd name="T21" fmla="*/ 1 h 156"/>
                  <a:gd name="T22" fmla="*/ 2 w 153"/>
                  <a:gd name="T23" fmla="*/ 1 h 156"/>
                  <a:gd name="T24" fmla="*/ 2 w 153"/>
                  <a:gd name="T25" fmla="*/ 1 h 156"/>
                  <a:gd name="T26" fmla="*/ 2 w 153"/>
                  <a:gd name="T27" fmla="*/ 1 h 156"/>
                  <a:gd name="T28" fmla="*/ 2 w 153"/>
                  <a:gd name="T29" fmla="*/ 0 h 156"/>
                  <a:gd name="T30" fmla="*/ 2 w 153"/>
                  <a:gd name="T31" fmla="*/ 1 h 156"/>
                  <a:gd name="T32" fmla="*/ 2 w 153"/>
                  <a:gd name="T33" fmla="*/ 1 h 156"/>
                  <a:gd name="T34" fmla="*/ 2 w 153"/>
                  <a:gd name="T35" fmla="*/ 1 h 156"/>
                  <a:gd name="T36" fmla="*/ 2 w 153"/>
                  <a:gd name="T37" fmla="*/ 1 h 156"/>
                  <a:gd name="T38" fmla="*/ 1 w 153"/>
                  <a:gd name="T39" fmla="*/ 1 h 156"/>
                  <a:gd name="T40" fmla="*/ 0 w 153"/>
                  <a:gd name="T41" fmla="*/ 1 h 156"/>
                  <a:gd name="T42" fmla="*/ 1 w 153"/>
                  <a:gd name="T43" fmla="*/ 1 h 156"/>
                  <a:gd name="T44" fmla="*/ 1 w 153"/>
                  <a:gd name="T45" fmla="*/ 2 h 156"/>
                  <a:gd name="T46" fmla="*/ 1 w 153"/>
                  <a:gd name="T47" fmla="*/ 2 h 156"/>
                  <a:gd name="T48" fmla="*/ 2 w 153"/>
                  <a:gd name="T49" fmla="*/ 2 h 156"/>
                  <a:gd name="T50" fmla="*/ 2 w 153"/>
                  <a:gd name="T51" fmla="*/ 2 h 156"/>
                  <a:gd name="T52" fmla="*/ 2 w 153"/>
                  <a:gd name="T53" fmla="*/ 2 h 156"/>
                  <a:gd name="T54" fmla="*/ 2 w 153"/>
                  <a:gd name="T55" fmla="*/ 1 h 156"/>
                  <a:gd name="T56" fmla="*/ 2 w 153"/>
                  <a:gd name="T57" fmla="*/ 1 h 156"/>
                  <a:gd name="T58" fmla="*/ 2 w 153"/>
                  <a:gd name="T59" fmla="*/ 1 h 156"/>
                  <a:gd name="T60" fmla="*/ 2 w 153"/>
                  <a:gd name="T61" fmla="*/ 1 h 156"/>
                  <a:gd name="T62" fmla="*/ 2 w 153"/>
                  <a:gd name="T63" fmla="*/ 1 h 156"/>
                  <a:gd name="T64" fmla="*/ 1 w 153"/>
                  <a:gd name="T65" fmla="*/ 1 h 156"/>
                  <a:gd name="T66" fmla="*/ 1 w 153"/>
                  <a:gd name="T67" fmla="*/ 1 h 156"/>
                  <a:gd name="T68" fmla="*/ 1 w 153"/>
                  <a:gd name="T69" fmla="*/ 1 h 156"/>
                  <a:gd name="T70" fmla="*/ 1 w 153"/>
                  <a:gd name="T71" fmla="*/ 1 h 156"/>
                  <a:gd name="T72" fmla="*/ 1 w 153"/>
                  <a:gd name="T73" fmla="*/ 1 h 156"/>
                  <a:gd name="T74" fmla="*/ 1 w 153"/>
                  <a:gd name="T75" fmla="*/ 1 h 156"/>
                  <a:gd name="T76" fmla="*/ 1 w 153"/>
                  <a:gd name="T77" fmla="*/ 1 h 156"/>
                  <a:gd name="T78" fmla="*/ 1 w 153"/>
                  <a:gd name="T79" fmla="*/ 1 h 15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53"/>
                  <a:gd name="T121" fmla="*/ 0 h 156"/>
                  <a:gd name="T122" fmla="*/ 153 w 153"/>
                  <a:gd name="T123" fmla="*/ 156 h 15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53" h="156">
                    <a:moveTo>
                      <a:pt x="85" y="103"/>
                    </a:moveTo>
                    <a:lnTo>
                      <a:pt x="26" y="77"/>
                    </a:lnTo>
                    <a:lnTo>
                      <a:pt x="91" y="62"/>
                    </a:lnTo>
                    <a:lnTo>
                      <a:pt x="86" y="103"/>
                    </a:lnTo>
                    <a:lnTo>
                      <a:pt x="96" y="108"/>
                    </a:lnTo>
                    <a:lnTo>
                      <a:pt x="99" y="59"/>
                    </a:lnTo>
                    <a:lnTo>
                      <a:pt x="122" y="54"/>
                    </a:lnTo>
                    <a:lnTo>
                      <a:pt x="124" y="54"/>
                    </a:lnTo>
                    <a:lnTo>
                      <a:pt x="125" y="53"/>
                    </a:lnTo>
                    <a:lnTo>
                      <a:pt x="126" y="53"/>
                    </a:lnTo>
                    <a:lnTo>
                      <a:pt x="127" y="53"/>
                    </a:lnTo>
                    <a:lnTo>
                      <a:pt x="129" y="52"/>
                    </a:lnTo>
                    <a:lnTo>
                      <a:pt x="130" y="52"/>
                    </a:lnTo>
                    <a:lnTo>
                      <a:pt x="131" y="52"/>
                    </a:lnTo>
                    <a:lnTo>
                      <a:pt x="132" y="52"/>
                    </a:lnTo>
                    <a:lnTo>
                      <a:pt x="133" y="52"/>
                    </a:lnTo>
                    <a:lnTo>
                      <a:pt x="135" y="51"/>
                    </a:lnTo>
                    <a:lnTo>
                      <a:pt x="137" y="52"/>
                    </a:lnTo>
                    <a:lnTo>
                      <a:pt x="138" y="52"/>
                    </a:lnTo>
                    <a:lnTo>
                      <a:pt x="139" y="53"/>
                    </a:lnTo>
                    <a:lnTo>
                      <a:pt x="140" y="54"/>
                    </a:lnTo>
                    <a:lnTo>
                      <a:pt x="141" y="55"/>
                    </a:lnTo>
                    <a:lnTo>
                      <a:pt x="142" y="57"/>
                    </a:lnTo>
                    <a:lnTo>
                      <a:pt x="142" y="58"/>
                    </a:lnTo>
                    <a:lnTo>
                      <a:pt x="142" y="61"/>
                    </a:lnTo>
                    <a:lnTo>
                      <a:pt x="142" y="64"/>
                    </a:lnTo>
                    <a:lnTo>
                      <a:pt x="142" y="67"/>
                    </a:lnTo>
                    <a:lnTo>
                      <a:pt x="148" y="69"/>
                    </a:lnTo>
                    <a:lnTo>
                      <a:pt x="153" y="0"/>
                    </a:lnTo>
                    <a:lnTo>
                      <a:pt x="148" y="0"/>
                    </a:lnTo>
                    <a:lnTo>
                      <a:pt x="146" y="4"/>
                    </a:lnTo>
                    <a:lnTo>
                      <a:pt x="145" y="7"/>
                    </a:lnTo>
                    <a:lnTo>
                      <a:pt x="144" y="11"/>
                    </a:lnTo>
                    <a:lnTo>
                      <a:pt x="141" y="14"/>
                    </a:lnTo>
                    <a:lnTo>
                      <a:pt x="139" y="15"/>
                    </a:lnTo>
                    <a:lnTo>
                      <a:pt x="136" y="17"/>
                    </a:lnTo>
                    <a:lnTo>
                      <a:pt x="133" y="18"/>
                    </a:lnTo>
                    <a:lnTo>
                      <a:pt x="129" y="18"/>
                    </a:lnTo>
                    <a:lnTo>
                      <a:pt x="126" y="19"/>
                    </a:lnTo>
                    <a:lnTo>
                      <a:pt x="122" y="20"/>
                    </a:lnTo>
                    <a:lnTo>
                      <a:pt x="0" y="49"/>
                    </a:lnTo>
                    <a:lnTo>
                      <a:pt x="8" y="80"/>
                    </a:lnTo>
                    <a:lnTo>
                      <a:pt x="106" y="124"/>
                    </a:lnTo>
                    <a:lnTo>
                      <a:pt x="111" y="127"/>
                    </a:lnTo>
                    <a:lnTo>
                      <a:pt x="115" y="129"/>
                    </a:lnTo>
                    <a:lnTo>
                      <a:pt x="119" y="131"/>
                    </a:lnTo>
                    <a:lnTo>
                      <a:pt x="123" y="133"/>
                    </a:lnTo>
                    <a:lnTo>
                      <a:pt x="126" y="135"/>
                    </a:lnTo>
                    <a:lnTo>
                      <a:pt x="128" y="139"/>
                    </a:lnTo>
                    <a:lnTo>
                      <a:pt x="130" y="142"/>
                    </a:lnTo>
                    <a:lnTo>
                      <a:pt x="132" y="145"/>
                    </a:lnTo>
                    <a:lnTo>
                      <a:pt x="133" y="150"/>
                    </a:lnTo>
                    <a:lnTo>
                      <a:pt x="135" y="156"/>
                    </a:lnTo>
                    <a:lnTo>
                      <a:pt x="142" y="156"/>
                    </a:lnTo>
                    <a:lnTo>
                      <a:pt x="145" y="103"/>
                    </a:lnTo>
                    <a:lnTo>
                      <a:pt x="140" y="103"/>
                    </a:lnTo>
                    <a:lnTo>
                      <a:pt x="140" y="106"/>
                    </a:lnTo>
                    <a:lnTo>
                      <a:pt x="139" y="108"/>
                    </a:lnTo>
                    <a:lnTo>
                      <a:pt x="138" y="110"/>
                    </a:lnTo>
                    <a:lnTo>
                      <a:pt x="137" y="113"/>
                    </a:lnTo>
                    <a:lnTo>
                      <a:pt x="136" y="115"/>
                    </a:lnTo>
                    <a:lnTo>
                      <a:pt x="133" y="116"/>
                    </a:lnTo>
                    <a:lnTo>
                      <a:pt x="131" y="118"/>
                    </a:lnTo>
                    <a:lnTo>
                      <a:pt x="129" y="119"/>
                    </a:lnTo>
                    <a:lnTo>
                      <a:pt x="127" y="119"/>
                    </a:lnTo>
                    <a:lnTo>
                      <a:pt x="125" y="119"/>
                    </a:lnTo>
                    <a:lnTo>
                      <a:pt x="123" y="119"/>
                    </a:lnTo>
                    <a:lnTo>
                      <a:pt x="120" y="119"/>
                    </a:lnTo>
                    <a:lnTo>
                      <a:pt x="119" y="118"/>
                    </a:lnTo>
                    <a:lnTo>
                      <a:pt x="117" y="118"/>
                    </a:lnTo>
                    <a:lnTo>
                      <a:pt x="116" y="117"/>
                    </a:lnTo>
                    <a:lnTo>
                      <a:pt x="114" y="117"/>
                    </a:lnTo>
                    <a:lnTo>
                      <a:pt x="113" y="116"/>
                    </a:lnTo>
                    <a:lnTo>
                      <a:pt x="112" y="116"/>
                    </a:lnTo>
                    <a:lnTo>
                      <a:pt x="110" y="115"/>
                    </a:lnTo>
                    <a:lnTo>
                      <a:pt x="109" y="114"/>
                    </a:lnTo>
                    <a:lnTo>
                      <a:pt x="96" y="108"/>
                    </a:lnTo>
                    <a:lnTo>
                      <a:pt x="86" y="103"/>
                    </a:lnTo>
                    <a:lnTo>
                      <a:pt x="85" y="103"/>
                    </a:lnTo>
                    <a:close/>
                  </a:path>
                </a:pathLst>
              </a:custGeom>
              <a:solidFill>
                <a:srgbClr val="D9B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720" name="Freeform 1247"/>
              <p:cNvSpPr>
                <a:spLocks/>
              </p:cNvSpPr>
              <p:nvPr/>
            </p:nvSpPr>
            <p:spPr bwMode="auto">
              <a:xfrm>
                <a:off x="3437" y="3129"/>
                <a:ext cx="26" cy="26"/>
              </a:xfrm>
              <a:custGeom>
                <a:avLst/>
                <a:gdLst>
                  <a:gd name="T0" fmla="*/ 1 w 52"/>
                  <a:gd name="T1" fmla="*/ 1 h 52"/>
                  <a:gd name="T2" fmla="*/ 1 w 52"/>
                  <a:gd name="T3" fmla="*/ 1 h 52"/>
                  <a:gd name="T4" fmla="*/ 1 w 52"/>
                  <a:gd name="T5" fmla="*/ 1 h 52"/>
                  <a:gd name="T6" fmla="*/ 1 w 52"/>
                  <a:gd name="T7" fmla="*/ 1 h 52"/>
                  <a:gd name="T8" fmla="*/ 1 w 52"/>
                  <a:gd name="T9" fmla="*/ 1 h 52"/>
                  <a:gd name="T10" fmla="*/ 1 w 52"/>
                  <a:gd name="T11" fmla="*/ 1 h 52"/>
                  <a:gd name="T12" fmla="*/ 1 w 52"/>
                  <a:gd name="T13" fmla="*/ 1 h 52"/>
                  <a:gd name="T14" fmla="*/ 1 w 52"/>
                  <a:gd name="T15" fmla="*/ 1 h 52"/>
                  <a:gd name="T16" fmla="*/ 1 w 52"/>
                  <a:gd name="T17" fmla="*/ 1 h 52"/>
                  <a:gd name="T18" fmla="*/ 1 w 52"/>
                  <a:gd name="T19" fmla="*/ 1 h 52"/>
                  <a:gd name="T20" fmla="*/ 0 w 52"/>
                  <a:gd name="T21" fmla="*/ 1 h 52"/>
                  <a:gd name="T22" fmla="*/ 1 w 52"/>
                  <a:gd name="T23" fmla="*/ 1 h 52"/>
                  <a:gd name="T24" fmla="*/ 1 w 52"/>
                  <a:gd name="T25" fmla="*/ 1 h 52"/>
                  <a:gd name="T26" fmla="*/ 1 w 52"/>
                  <a:gd name="T27" fmla="*/ 1 h 52"/>
                  <a:gd name="T28" fmla="*/ 1 w 52"/>
                  <a:gd name="T29" fmla="*/ 1 h 52"/>
                  <a:gd name="T30" fmla="*/ 1 w 52"/>
                  <a:gd name="T31" fmla="*/ 1 h 52"/>
                  <a:gd name="T32" fmla="*/ 1 w 52"/>
                  <a:gd name="T33" fmla="*/ 1 h 52"/>
                  <a:gd name="T34" fmla="*/ 1 w 52"/>
                  <a:gd name="T35" fmla="*/ 1 h 52"/>
                  <a:gd name="T36" fmla="*/ 1 w 52"/>
                  <a:gd name="T37" fmla="*/ 1 h 52"/>
                  <a:gd name="T38" fmla="*/ 1 w 52"/>
                  <a:gd name="T39" fmla="*/ 1 h 52"/>
                  <a:gd name="T40" fmla="*/ 1 w 52"/>
                  <a:gd name="T41" fmla="*/ 0 h 52"/>
                  <a:gd name="T42" fmla="*/ 1 w 52"/>
                  <a:gd name="T43" fmla="*/ 1 h 52"/>
                  <a:gd name="T44" fmla="*/ 1 w 52"/>
                  <a:gd name="T45" fmla="*/ 1 h 52"/>
                  <a:gd name="T46" fmla="*/ 1 w 52"/>
                  <a:gd name="T47" fmla="*/ 1 h 52"/>
                  <a:gd name="T48" fmla="*/ 1 w 52"/>
                  <a:gd name="T49" fmla="*/ 1 h 52"/>
                  <a:gd name="T50" fmla="*/ 1 w 52"/>
                  <a:gd name="T51" fmla="*/ 1 h 52"/>
                  <a:gd name="T52" fmla="*/ 1 w 52"/>
                  <a:gd name="T53" fmla="*/ 1 h 52"/>
                  <a:gd name="T54" fmla="*/ 1 w 52"/>
                  <a:gd name="T55" fmla="*/ 1 h 52"/>
                  <a:gd name="T56" fmla="*/ 1 w 52"/>
                  <a:gd name="T57" fmla="*/ 1 h 52"/>
                  <a:gd name="T58" fmla="*/ 1 w 52"/>
                  <a:gd name="T59" fmla="*/ 1 h 52"/>
                  <a:gd name="T60" fmla="*/ 1 w 52"/>
                  <a:gd name="T61" fmla="*/ 1 h 52"/>
                  <a:gd name="T62" fmla="*/ 1 w 52"/>
                  <a:gd name="T63" fmla="*/ 1 h 52"/>
                  <a:gd name="T64" fmla="*/ 1 w 52"/>
                  <a:gd name="T65" fmla="*/ 1 h 52"/>
                  <a:gd name="T66" fmla="*/ 1 w 52"/>
                  <a:gd name="T67" fmla="*/ 1 h 52"/>
                  <a:gd name="T68" fmla="*/ 1 w 52"/>
                  <a:gd name="T69" fmla="*/ 1 h 52"/>
                  <a:gd name="T70" fmla="*/ 1 w 52"/>
                  <a:gd name="T71" fmla="*/ 1 h 52"/>
                  <a:gd name="T72" fmla="*/ 1 w 52"/>
                  <a:gd name="T73" fmla="*/ 1 h 52"/>
                  <a:gd name="T74" fmla="*/ 1 w 52"/>
                  <a:gd name="T75" fmla="*/ 1 h 52"/>
                  <a:gd name="T76" fmla="*/ 1 w 52"/>
                  <a:gd name="T77" fmla="*/ 1 h 52"/>
                  <a:gd name="T78" fmla="*/ 1 w 52"/>
                  <a:gd name="T79" fmla="*/ 1 h 52"/>
                  <a:gd name="T80" fmla="*/ 1 w 52"/>
                  <a:gd name="T81" fmla="*/ 1 h 52"/>
                  <a:gd name="T82" fmla="*/ 1 w 52"/>
                  <a:gd name="T83" fmla="*/ 1 h 5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2"/>
                  <a:gd name="T127" fmla="*/ 0 h 52"/>
                  <a:gd name="T128" fmla="*/ 52 w 52"/>
                  <a:gd name="T129" fmla="*/ 52 h 5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2" h="52">
                    <a:moveTo>
                      <a:pt x="26" y="52"/>
                    </a:moveTo>
                    <a:lnTo>
                      <a:pt x="22" y="52"/>
                    </a:lnTo>
                    <a:lnTo>
                      <a:pt x="18" y="51"/>
                    </a:lnTo>
                    <a:lnTo>
                      <a:pt x="14" y="50"/>
                    </a:lnTo>
                    <a:lnTo>
                      <a:pt x="11" y="48"/>
                    </a:lnTo>
                    <a:lnTo>
                      <a:pt x="7" y="45"/>
                    </a:lnTo>
                    <a:lnTo>
                      <a:pt x="5" y="41"/>
                    </a:lnTo>
                    <a:lnTo>
                      <a:pt x="3" y="38"/>
                    </a:lnTo>
                    <a:lnTo>
                      <a:pt x="2" y="35"/>
                    </a:lnTo>
                    <a:lnTo>
                      <a:pt x="1" y="31"/>
                    </a:lnTo>
                    <a:lnTo>
                      <a:pt x="0" y="26"/>
                    </a:lnTo>
                    <a:lnTo>
                      <a:pt x="1" y="22"/>
                    </a:lnTo>
                    <a:lnTo>
                      <a:pt x="2" y="19"/>
                    </a:lnTo>
                    <a:lnTo>
                      <a:pt x="3" y="14"/>
                    </a:lnTo>
                    <a:lnTo>
                      <a:pt x="5" y="11"/>
                    </a:lnTo>
                    <a:lnTo>
                      <a:pt x="7" y="8"/>
                    </a:lnTo>
                    <a:lnTo>
                      <a:pt x="11" y="6"/>
                    </a:lnTo>
                    <a:lnTo>
                      <a:pt x="14" y="4"/>
                    </a:lnTo>
                    <a:lnTo>
                      <a:pt x="18" y="2"/>
                    </a:lnTo>
                    <a:lnTo>
                      <a:pt x="22" y="1"/>
                    </a:lnTo>
                    <a:lnTo>
                      <a:pt x="26" y="0"/>
                    </a:lnTo>
                    <a:lnTo>
                      <a:pt x="30" y="1"/>
                    </a:lnTo>
                    <a:lnTo>
                      <a:pt x="35" y="2"/>
                    </a:lnTo>
                    <a:lnTo>
                      <a:pt x="38" y="4"/>
                    </a:lnTo>
                    <a:lnTo>
                      <a:pt x="41" y="6"/>
                    </a:lnTo>
                    <a:lnTo>
                      <a:pt x="44" y="8"/>
                    </a:lnTo>
                    <a:lnTo>
                      <a:pt x="48" y="11"/>
                    </a:lnTo>
                    <a:lnTo>
                      <a:pt x="50" y="14"/>
                    </a:lnTo>
                    <a:lnTo>
                      <a:pt x="51" y="19"/>
                    </a:lnTo>
                    <a:lnTo>
                      <a:pt x="52" y="22"/>
                    </a:lnTo>
                    <a:lnTo>
                      <a:pt x="52" y="26"/>
                    </a:lnTo>
                    <a:lnTo>
                      <a:pt x="52" y="31"/>
                    </a:lnTo>
                    <a:lnTo>
                      <a:pt x="51" y="35"/>
                    </a:lnTo>
                    <a:lnTo>
                      <a:pt x="50" y="38"/>
                    </a:lnTo>
                    <a:lnTo>
                      <a:pt x="48" y="41"/>
                    </a:lnTo>
                    <a:lnTo>
                      <a:pt x="44" y="45"/>
                    </a:lnTo>
                    <a:lnTo>
                      <a:pt x="41" y="48"/>
                    </a:lnTo>
                    <a:lnTo>
                      <a:pt x="38" y="50"/>
                    </a:lnTo>
                    <a:lnTo>
                      <a:pt x="35" y="51"/>
                    </a:lnTo>
                    <a:lnTo>
                      <a:pt x="30" y="52"/>
                    </a:lnTo>
                    <a:lnTo>
                      <a:pt x="26" y="52"/>
                    </a:lnTo>
                    <a:close/>
                  </a:path>
                </a:pathLst>
              </a:custGeom>
              <a:solidFill>
                <a:srgbClr val="061F0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721" name="Freeform 1248"/>
              <p:cNvSpPr>
                <a:spLocks/>
              </p:cNvSpPr>
              <p:nvPr/>
            </p:nvSpPr>
            <p:spPr bwMode="auto">
              <a:xfrm>
                <a:off x="3439" y="3130"/>
                <a:ext cx="23" cy="24"/>
              </a:xfrm>
              <a:custGeom>
                <a:avLst/>
                <a:gdLst>
                  <a:gd name="T0" fmla="*/ 0 w 47"/>
                  <a:gd name="T1" fmla="*/ 0 h 48"/>
                  <a:gd name="T2" fmla="*/ 0 w 47"/>
                  <a:gd name="T3" fmla="*/ 1 h 48"/>
                  <a:gd name="T4" fmla="*/ 0 w 47"/>
                  <a:gd name="T5" fmla="*/ 1 h 48"/>
                  <a:gd name="T6" fmla="*/ 0 w 47"/>
                  <a:gd name="T7" fmla="*/ 1 h 48"/>
                  <a:gd name="T8" fmla="*/ 0 w 47"/>
                  <a:gd name="T9" fmla="*/ 1 h 48"/>
                  <a:gd name="T10" fmla="*/ 0 w 47"/>
                  <a:gd name="T11" fmla="*/ 1 h 48"/>
                  <a:gd name="T12" fmla="*/ 0 w 47"/>
                  <a:gd name="T13" fmla="*/ 1 h 48"/>
                  <a:gd name="T14" fmla="*/ 0 w 47"/>
                  <a:gd name="T15" fmla="*/ 1 h 48"/>
                  <a:gd name="T16" fmla="*/ 0 w 47"/>
                  <a:gd name="T17" fmla="*/ 1 h 48"/>
                  <a:gd name="T18" fmla="*/ 0 w 47"/>
                  <a:gd name="T19" fmla="*/ 1 h 48"/>
                  <a:gd name="T20" fmla="*/ 0 w 47"/>
                  <a:gd name="T21" fmla="*/ 1 h 48"/>
                  <a:gd name="T22" fmla="*/ 0 w 47"/>
                  <a:gd name="T23" fmla="*/ 1 h 48"/>
                  <a:gd name="T24" fmla="*/ 0 w 47"/>
                  <a:gd name="T25" fmla="*/ 1 h 48"/>
                  <a:gd name="T26" fmla="*/ 0 w 47"/>
                  <a:gd name="T27" fmla="*/ 1 h 48"/>
                  <a:gd name="T28" fmla="*/ 0 w 47"/>
                  <a:gd name="T29" fmla="*/ 1 h 48"/>
                  <a:gd name="T30" fmla="*/ 0 w 47"/>
                  <a:gd name="T31" fmla="*/ 1 h 48"/>
                  <a:gd name="T32" fmla="*/ 0 w 47"/>
                  <a:gd name="T33" fmla="*/ 1 h 48"/>
                  <a:gd name="T34" fmla="*/ 0 w 47"/>
                  <a:gd name="T35" fmla="*/ 1 h 48"/>
                  <a:gd name="T36" fmla="*/ 0 w 47"/>
                  <a:gd name="T37" fmla="*/ 1 h 48"/>
                  <a:gd name="T38" fmla="*/ 0 w 47"/>
                  <a:gd name="T39" fmla="*/ 1 h 48"/>
                  <a:gd name="T40" fmla="*/ 0 w 47"/>
                  <a:gd name="T41" fmla="*/ 1 h 48"/>
                  <a:gd name="T42" fmla="*/ 0 w 47"/>
                  <a:gd name="T43" fmla="*/ 1 h 48"/>
                  <a:gd name="T44" fmla="*/ 0 w 47"/>
                  <a:gd name="T45" fmla="*/ 1 h 48"/>
                  <a:gd name="T46" fmla="*/ 0 w 47"/>
                  <a:gd name="T47" fmla="*/ 1 h 48"/>
                  <a:gd name="T48" fmla="*/ 0 w 47"/>
                  <a:gd name="T49" fmla="*/ 1 h 48"/>
                  <a:gd name="T50" fmla="*/ 0 w 47"/>
                  <a:gd name="T51" fmla="*/ 1 h 48"/>
                  <a:gd name="T52" fmla="*/ 0 w 47"/>
                  <a:gd name="T53" fmla="*/ 1 h 48"/>
                  <a:gd name="T54" fmla="*/ 0 w 47"/>
                  <a:gd name="T55" fmla="*/ 1 h 48"/>
                  <a:gd name="T56" fmla="*/ 0 w 47"/>
                  <a:gd name="T57" fmla="*/ 1 h 48"/>
                  <a:gd name="T58" fmla="*/ 0 w 47"/>
                  <a:gd name="T59" fmla="*/ 1 h 48"/>
                  <a:gd name="T60" fmla="*/ 0 w 47"/>
                  <a:gd name="T61" fmla="*/ 1 h 48"/>
                  <a:gd name="T62" fmla="*/ 0 w 47"/>
                  <a:gd name="T63" fmla="*/ 1 h 48"/>
                  <a:gd name="T64" fmla="*/ 0 w 47"/>
                  <a:gd name="T65" fmla="*/ 1 h 48"/>
                  <a:gd name="T66" fmla="*/ 0 w 47"/>
                  <a:gd name="T67" fmla="*/ 1 h 48"/>
                  <a:gd name="T68" fmla="*/ 0 w 47"/>
                  <a:gd name="T69" fmla="*/ 1 h 48"/>
                  <a:gd name="T70" fmla="*/ 0 w 47"/>
                  <a:gd name="T71" fmla="*/ 1 h 48"/>
                  <a:gd name="T72" fmla="*/ 0 w 47"/>
                  <a:gd name="T73" fmla="*/ 1 h 48"/>
                  <a:gd name="T74" fmla="*/ 0 w 47"/>
                  <a:gd name="T75" fmla="*/ 1 h 48"/>
                  <a:gd name="T76" fmla="*/ 0 w 47"/>
                  <a:gd name="T77" fmla="*/ 1 h 48"/>
                  <a:gd name="T78" fmla="*/ 0 w 47"/>
                  <a:gd name="T79" fmla="*/ 1 h 48"/>
                  <a:gd name="T80" fmla="*/ 0 w 47"/>
                  <a:gd name="T81" fmla="*/ 1 h 48"/>
                  <a:gd name="T82" fmla="*/ 0 w 47"/>
                  <a:gd name="T83" fmla="*/ 1 h 48"/>
                  <a:gd name="T84" fmla="*/ 0 w 47"/>
                  <a:gd name="T85" fmla="*/ 0 h 4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7"/>
                  <a:gd name="T130" fmla="*/ 0 h 48"/>
                  <a:gd name="T131" fmla="*/ 47 w 47"/>
                  <a:gd name="T132" fmla="*/ 48 h 4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7" h="48">
                    <a:moveTo>
                      <a:pt x="23" y="0"/>
                    </a:moveTo>
                    <a:lnTo>
                      <a:pt x="27" y="2"/>
                    </a:lnTo>
                    <a:lnTo>
                      <a:pt x="30" y="3"/>
                    </a:lnTo>
                    <a:lnTo>
                      <a:pt x="34" y="4"/>
                    </a:lnTo>
                    <a:lnTo>
                      <a:pt x="37" y="6"/>
                    </a:lnTo>
                    <a:lnTo>
                      <a:pt x="39" y="8"/>
                    </a:lnTo>
                    <a:lnTo>
                      <a:pt x="41" y="10"/>
                    </a:lnTo>
                    <a:lnTo>
                      <a:pt x="43" y="13"/>
                    </a:lnTo>
                    <a:lnTo>
                      <a:pt x="46" y="17"/>
                    </a:lnTo>
                    <a:lnTo>
                      <a:pt x="46" y="21"/>
                    </a:lnTo>
                    <a:lnTo>
                      <a:pt x="47" y="24"/>
                    </a:lnTo>
                    <a:lnTo>
                      <a:pt x="46" y="29"/>
                    </a:lnTo>
                    <a:lnTo>
                      <a:pt x="46" y="32"/>
                    </a:lnTo>
                    <a:lnTo>
                      <a:pt x="43" y="35"/>
                    </a:lnTo>
                    <a:lnTo>
                      <a:pt x="41" y="38"/>
                    </a:lnTo>
                    <a:lnTo>
                      <a:pt x="39" y="41"/>
                    </a:lnTo>
                    <a:lnTo>
                      <a:pt x="37" y="44"/>
                    </a:lnTo>
                    <a:lnTo>
                      <a:pt x="34" y="45"/>
                    </a:lnTo>
                    <a:lnTo>
                      <a:pt x="30" y="47"/>
                    </a:lnTo>
                    <a:lnTo>
                      <a:pt x="27" y="48"/>
                    </a:lnTo>
                    <a:lnTo>
                      <a:pt x="23" y="48"/>
                    </a:lnTo>
                    <a:lnTo>
                      <a:pt x="20" y="48"/>
                    </a:lnTo>
                    <a:lnTo>
                      <a:pt x="15" y="47"/>
                    </a:lnTo>
                    <a:lnTo>
                      <a:pt x="12" y="45"/>
                    </a:lnTo>
                    <a:lnTo>
                      <a:pt x="9" y="44"/>
                    </a:lnTo>
                    <a:lnTo>
                      <a:pt x="7" y="41"/>
                    </a:lnTo>
                    <a:lnTo>
                      <a:pt x="3" y="38"/>
                    </a:lnTo>
                    <a:lnTo>
                      <a:pt x="2" y="35"/>
                    </a:lnTo>
                    <a:lnTo>
                      <a:pt x="0" y="32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0" y="21"/>
                    </a:lnTo>
                    <a:lnTo>
                      <a:pt x="0" y="17"/>
                    </a:lnTo>
                    <a:lnTo>
                      <a:pt x="2" y="13"/>
                    </a:lnTo>
                    <a:lnTo>
                      <a:pt x="3" y="10"/>
                    </a:lnTo>
                    <a:lnTo>
                      <a:pt x="7" y="8"/>
                    </a:lnTo>
                    <a:lnTo>
                      <a:pt x="9" y="6"/>
                    </a:lnTo>
                    <a:lnTo>
                      <a:pt x="12" y="4"/>
                    </a:lnTo>
                    <a:lnTo>
                      <a:pt x="15" y="3"/>
                    </a:lnTo>
                    <a:lnTo>
                      <a:pt x="20" y="2"/>
                    </a:lnTo>
                    <a:lnTo>
                      <a:pt x="23" y="2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1F4A0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722" name="Freeform 1249"/>
              <p:cNvSpPr>
                <a:spLocks/>
              </p:cNvSpPr>
              <p:nvPr/>
            </p:nvSpPr>
            <p:spPr bwMode="auto">
              <a:xfrm>
                <a:off x="3439" y="3131"/>
                <a:ext cx="21" cy="21"/>
              </a:xfrm>
              <a:custGeom>
                <a:avLst/>
                <a:gdLst>
                  <a:gd name="T0" fmla="*/ 0 w 43"/>
                  <a:gd name="T1" fmla="*/ 0 h 41"/>
                  <a:gd name="T2" fmla="*/ 0 w 43"/>
                  <a:gd name="T3" fmla="*/ 0 h 41"/>
                  <a:gd name="T4" fmla="*/ 0 w 43"/>
                  <a:gd name="T5" fmla="*/ 1 h 41"/>
                  <a:gd name="T6" fmla="*/ 0 w 43"/>
                  <a:gd name="T7" fmla="*/ 1 h 41"/>
                  <a:gd name="T8" fmla="*/ 0 w 43"/>
                  <a:gd name="T9" fmla="*/ 1 h 41"/>
                  <a:gd name="T10" fmla="*/ 0 w 43"/>
                  <a:gd name="T11" fmla="*/ 1 h 41"/>
                  <a:gd name="T12" fmla="*/ 0 w 43"/>
                  <a:gd name="T13" fmla="*/ 1 h 41"/>
                  <a:gd name="T14" fmla="*/ 0 w 43"/>
                  <a:gd name="T15" fmla="*/ 1 h 41"/>
                  <a:gd name="T16" fmla="*/ 0 w 43"/>
                  <a:gd name="T17" fmla="*/ 1 h 41"/>
                  <a:gd name="T18" fmla="*/ 0 w 43"/>
                  <a:gd name="T19" fmla="*/ 1 h 41"/>
                  <a:gd name="T20" fmla="*/ 0 w 43"/>
                  <a:gd name="T21" fmla="*/ 1 h 41"/>
                  <a:gd name="T22" fmla="*/ 0 w 43"/>
                  <a:gd name="T23" fmla="*/ 1 h 41"/>
                  <a:gd name="T24" fmla="*/ 0 w 43"/>
                  <a:gd name="T25" fmla="*/ 1 h 41"/>
                  <a:gd name="T26" fmla="*/ 0 w 43"/>
                  <a:gd name="T27" fmla="*/ 1 h 41"/>
                  <a:gd name="T28" fmla="*/ 0 w 43"/>
                  <a:gd name="T29" fmla="*/ 1 h 41"/>
                  <a:gd name="T30" fmla="*/ 0 w 43"/>
                  <a:gd name="T31" fmla="*/ 1 h 41"/>
                  <a:gd name="T32" fmla="*/ 0 w 43"/>
                  <a:gd name="T33" fmla="*/ 1 h 41"/>
                  <a:gd name="T34" fmla="*/ 0 w 43"/>
                  <a:gd name="T35" fmla="*/ 1 h 41"/>
                  <a:gd name="T36" fmla="*/ 0 w 43"/>
                  <a:gd name="T37" fmla="*/ 1 h 41"/>
                  <a:gd name="T38" fmla="*/ 0 w 43"/>
                  <a:gd name="T39" fmla="*/ 1 h 41"/>
                  <a:gd name="T40" fmla="*/ 0 w 43"/>
                  <a:gd name="T41" fmla="*/ 1 h 41"/>
                  <a:gd name="T42" fmla="*/ 0 w 43"/>
                  <a:gd name="T43" fmla="*/ 1 h 41"/>
                  <a:gd name="T44" fmla="*/ 0 w 43"/>
                  <a:gd name="T45" fmla="*/ 1 h 41"/>
                  <a:gd name="T46" fmla="*/ 0 w 43"/>
                  <a:gd name="T47" fmla="*/ 1 h 41"/>
                  <a:gd name="T48" fmla="*/ 0 w 43"/>
                  <a:gd name="T49" fmla="*/ 1 h 41"/>
                  <a:gd name="T50" fmla="*/ 0 w 43"/>
                  <a:gd name="T51" fmla="*/ 1 h 41"/>
                  <a:gd name="T52" fmla="*/ 0 w 43"/>
                  <a:gd name="T53" fmla="*/ 1 h 41"/>
                  <a:gd name="T54" fmla="*/ 0 w 43"/>
                  <a:gd name="T55" fmla="*/ 1 h 41"/>
                  <a:gd name="T56" fmla="*/ 0 w 43"/>
                  <a:gd name="T57" fmla="*/ 1 h 41"/>
                  <a:gd name="T58" fmla="*/ 0 w 43"/>
                  <a:gd name="T59" fmla="*/ 1 h 41"/>
                  <a:gd name="T60" fmla="*/ 0 w 43"/>
                  <a:gd name="T61" fmla="*/ 1 h 41"/>
                  <a:gd name="T62" fmla="*/ 0 w 43"/>
                  <a:gd name="T63" fmla="*/ 1 h 41"/>
                  <a:gd name="T64" fmla="*/ 0 w 43"/>
                  <a:gd name="T65" fmla="*/ 1 h 41"/>
                  <a:gd name="T66" fmla="*/ 0 w 43"/>
                  <a:gd name="T67" fmla="*/ 1 h 41"/>
                  <a:gd name="T68" fmla="*/ 0 w 43"/>
                  <a:gd name="T69" fmla="*/ 1 h 41"/>
                  <a:gd name="T70" fmla="*/ 0 w 43"/>
                  <a:gd name="T71" fmla="*/ 1 h 41"/>
                  <a:gd name="T72" fmla="*/ 0 w 43"/>
                  <a:gd name="T73" fmla="*/ 1 h 41"/>
                  <a:gd name="T74" fmla="*/ 0 w 43"/>
                  <a:gd name="T75" fmla="*/ 1 h 41"/>
                  <a:gd name="T76" fmla="*/ 0 w 43"/>
                  <a:gd name="T77" fmla="*/ 1 h 41"/>
                  <a:gd name="T78" fmla="*/ 0 w 43"/>
                  <a:gd name="T79" fmla="*/ 0 h 41"/>
                  <a:gd name="T80" fmla="*/ 0 w 43"/>
                  <a:gd name="T81" fmla="*/ 0 h 41"/>
                  <a:gd name="T82" fmla="*/ 0 w 43"/>
                  <a:gd name="T83" fmla="*/ 0 h 4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3"/>
                  <a:gd name="T127" fmla="*/ 0 h 41"/>
                  <a:gd name="T128" fmla="*/ 43 w 43"/>
                  <a:gd name="T129" fmla="*/ 41 h 4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3" h="41">
                    <a:moveTo>
                      <a:pt x="23" y="0"/>
                    </a:moveTo>
                    <a:lnTo>
                      <a:pt x="26" y="0"/>
                    </a:lnTo>
                    <a:lnTo>
                      <a:pt x="29" y="1"/>
                    </a:lnTo>
                    <a:lnTo>
                      <a:pt x="32" y="2"/>
                    </a:lnTo>
                    <a:lnTo>
                      <a:pt x="35" y="3"/>
                    </a:lnTo>
                    <a:lnTo>
                      <a:pt x="37" y="5"/>
                    </a:lnTo>
                    <a:lnTo>
                      <a:pt x="39" y="8"/>
                    </a:lnTo>
                    <a:lnTo>
                      <a:pt x="41" y="11"/>
                    </a:lnTo>
                    <a:lnTo>
                      <a:pt x="42" y="14"/>
                    </a:lnTo>
                    <a:lnTo>
                      <a:pt x="43" y="17"/>
                    </a:lnTo>
                    <a:lnTo>
                      <a:pt x="43" y="20"/>
                    </a:lnTo>
                    <a:lnTo>
                      <a:pt x="43" y="24"/>
                    </a:lnTo>
                    <a:lnTo>
                      <a:pt x="42" y="27"/>
                    </a:lnTo>
                    <a:lnTo>
                      <a:pt x="41" y="30"/>
                    </a:lnTo>
                    <a:lnTo>
                      <a:pt x="39" y="33"/>
                    </a:lnTo>
                    <a:lnTo>
                      <a:pt x="37" y="35"/>
                    </a:lnTo>
                    <a:lnTo>
                      <a:pt x="35" y="38"/>
                    </a:lnTo>
                    <a:lnTo>
                      <a:pt x="32" y="39"/>
                    </a:lnTo>
                    <a:lnTo>
                      <a:pt x="29" y="40"/>
                    </a:lnTo>
                    <a:lnTo>
                      <a:pt x="26" y="41"/>
                    </a:lnTo>
                    <a:lnTo>
                      <a:pt x="23" y="41"/>
                    </a:lnTo>
                    <a:lnTo>
                      <a:pt x="20" y="41"/>
                    </a:lnTo>
                    <a:lnTo>
                      <a:pt x="15" y="40"/>
                    </a:lnTo>
                    <a:lnTo>
                      <a:pt x="12" y="39"/>
                    </a:lnTo>
                    <a:lnTo>
                      <a:pt x="10" y="38"/>
                    </a:lnTo>
                    <a:lnTo>
                      <a:pt x="7" y="35"/>
                    </a:lnTo>
                    <a:lnTo>
                      <a:pt x="4" y="33"/>
                    </a:lnTo>
                    <a:lnTo>
                      <a:pt x="2" y="30"/>
                    </a:lnTo>
                    <a:lnTo>
                      <a:pt x="1" y="27"/>
                    </a:lnTo>
                    <a:lnTo>
                      <a:pt x="0" y="24"/>
                    </a:lnTo>
                    <a:lnTo>
                      <a:pt x="0" y="20"/>
                    </a:lnTo>
                    <a:lnTo>
                      <a:pt x="0" y="17"/>
                    </a:lnTo>
                    <a:lnTo>
                      <a:pt x="1" y="14"/>
                    </a:lnTo>
                    <a:lnTo>
                      <a:pt x="2" y="11"/>
                    </a:lnTo>
                    <a:lnTo>
                      <a:pt x="4" y="8"/>
                    </a:lnTo>
                    <a:lnTo>
                      <a:pt x="7" y="5"/>
                    </a:lnTo>
                    <a:lnTo>
                      <a:pt x="10" y="3"/>
                    </a:lnTo>
                    <a:lnTo>
                      <a:pt x="12" y="2"/>
                    </a:lnTo>
                    <a:lnTo>
                      <a:pt x="15" y="1"/>
                    </a:lnTo>
                    <a:lnTo>
                      <a:pt x="20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4B700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723" name="Freeform 1250"/>
              <p:cNvSpPr>
                <a:spLocks/>
              </p:cNvSpPr>
              <p:nvPr/>
            </p:nvSpPr>
            <p:spPr bwMode="auto">
              <a:xfrm>
                <a:off x="3440" y="3132"/>
                <a:ext cx="18" cy="19"/>
              </a:xfrm>
              <a:custGeom>
                <a:avLst/>
                <a:gdLst>
                  <a:gd name="T0" fmla="*/ 0 w 37"/>
                  <a:gd name="T1" fmla="*/ 0 h 37"/>
                  <a:gd name="T2" fmla="*/ 0 w 37"/>
                  <a:gd name="T3" fmla="*/ 0 h 37"/>
                  <a:gd name="T4" fmla="*/ 0 w 37"/>
                  <a:gd name="T5" fmla="*/ 1 h 37"/>
                  <a:gd name="T6" fmla="*/ 0 w 37"/>
                  <a:gd name="T7" fmla="*/ 1 h 37"/>
                  <a:gd name="T8" fmla="*/ 0 w 37"/>
                  <a:gd name="T9" fmla="*/ 1 h 37"/>
                  <a:gd name="T10" fmla="*/ 0 w 37"/>
                  <a:gd name="T11" fmla="*/ 1 h 37"/>
                  <a:gd name="T12" fmla="*/ 0 w 37"/>
                  <a:gd name="T13" fmla="*/ 1 h 37"/>
                  <a:gd name="T14" fmla="*/ 0 w 37"/>
                  <a:gd name="T15" fmla="*/ 1 h 37"/>
                  <a:gd name="T16" fmla="*/ 0 w 37"/>
                  <a:gd name="T17" fmla="*/ 1 h 37"/>
                  <a:gd name="T18" fmla="*/ 0 w 37"/>
                  <a:gd name="T19" fmla="*/ 1 h 37"/>
                  <a:gd name="T20" fmla="*/ 0 w 37"/>
                  <a:gd name="T21" fmla="*/ 1 h 37"/>
                  <a:gd name="T22" fmla="*/ 0 w 37"/>
                  <a:gd name="T23" fmla="*/ 1 h 37"/>
                  <a:gd name="T24" fmla="*/ 0 w 37"/>
                  <a:gd name="T25" fmla="*/ 1 h 37"/>
                  <a:gd name="T26" fmla="*/ 0 w 37"/>
                  <a:gd name="T27" fmla="*/ 1 h 37"/>
                  <a:gd name="T28" fmla="*/ 0 w 37"/>
                  <a:gd name="T29" fmla="*/ 1 h 37"/>
                  <a:gd name="T30" fmla="*/ 0 w 37"/>
                  <a:gd name="T31" fmla="*/ 1 h 37"/>
                  <a:gd name="T32" fmla="*/ 0 w 37"/>
                  <a:gd name="T33" fmla="*/ 1 h 37"/>
                  <a:gd name="T34" fmla="*/ 0 w 37"/>
                  <a:gd name="T35" fmla="*/ 1 h 37"/>
                  <a:gd name="T36" fmla="*/ 0 w 37"/>
                  <a:gd name="T37" fmla="*/ 1 h 37"/>
                  <a:gd name="T38" fmla="*/ 0 w 37"/>
                  <a:gd name="T39" fmla="*/ 1 h 37"/>
                  <a:gd name="T40" fmla="*/ 0 w 37"/>
                  <a:gd name="T41" fmla="*/ 1 h 37"/>
                  <a:gd name="T42" fmla="*/ 0 w 37"/>
                  <a:gd name="T43" fmla="*/ 1 h 37"/>
                  <a:gd name="T44" fmla="*/ 0 w 37"/>
                  <a:gd name="T45" fmla="*/ 1 h 37"/>
                  <a:gd name="T46" fmla="*/ 0 w 37"/>
                  <a:gd name="T47" fmla="*/ 1 h 37"/>
                  <a:gd name="T48" fmla="*/ 0 w 37"/>
                  <a:gd name="T49" fmla="*/ 1 h 37"/>
                  <a:gd name="T50" fmla="*/ 0 w 37"/>
                  <a:gd name="T51" fmla="*/ 1 h 37"/>
                  <a:gd name="T52" fmla="*/ 0 w 37"/>
                  <a:gd name="T53" fmla="*/ 1 h 37"/>
                  <a:gd name="T54" fmla="*/ 0 w 37"/>
                  <a:gd name="T55" fmla="*/ 1 h 37"/>
                  <a:gd name="T56" fmla="*/ 0 w 37"/>
                  <a:gd name="T57" fmla="*/ 1 h 37"/>
                  <a:gd name="T58" fmla="*/ 0 w 37"/>
                  <a:gd name="T59" fmla="*/ 1 h 37"/>
                  <a:gd name="T60" fmla="*/ 0 w 37"/>
                  <a:gd name="T61" fmla="*/ 1 h 37"/>
                  <a:gd name="T62" fmla="*/ 0 w 37"/>
                  <a:gd name="T63" fmla="*/ 1 h 37"/>
                  <a:gd name="T64" fmla="*/ 0 w 37"/>
                  <a:gd name="T65" fmla="*/ 1 h 37"/>
                  <a:gd name="T66" fmla="*/ 0 w 37"/>
                  <a:gd name="T67" fmla="*/ 1 h 37"/>
                  <a:gd name="T68" fmla="*/ 0 w 37"/>
                  <a:gd name="T69" fmla="*/ 1 h 37"/>
                  <a:gd name="T70" fmla="*/ 0 w 37"/>
                  <a:gd name="T71" fmla="*/ 1 h 37"/>
                  <a:gd name="T72" fmla="*/ 0 w 37"/>
                  <a:gd name="T73" fmla="*/ 1 h 37"/>
                  <a:gd name="T74" fmla="*/ 0 w 37"/>
                  <a:gd name="T75" fmla="*/ 1 h 37"/>
                  <a:gd name="T76" fmla="*/ 0 w 37"/>
                  <a:gd name="T77" fmla="*/ 1 h 37"/>
                  <a:gd name="T78" fmla="*/ 0 w 37"/>
                  <a:gd name="T79" fmla="*/ 0 h 37"/>
                  <a:gd name="T80" fmla="*/ 0 w 37"/>
                  <a:gd name="T81" fmla="*/ 1 h 37"/>
                  <a:gd name="T82" fmla="*/ 0 w 37"/>
                  <a:gd name="T83" fmla="*/ 1 h 37"/>
                  <a:gd name="T84" fmla="*/ 0 w 37"/>
                  <a:gd name="T85" fmla="*/ 0 h 3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7"/>
                  <a:gd name="T130" fmla="*/ 0 h 37"/>
                  <a:gd name="T131" fmla="*/ 37 w 37"/>
                  <a:gd name="T132" fmla="*/ 37 h 3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7" h="37">
                    <a:moveTo>
                      <a:pt x="18" y="0"/>
                    </a:moveTo>
                    <a:lnTo>
                      <a:pt x="22" y="0"/>
                    </a:lnTo>
                    <a:lnTo>
                      <a:pt x="24" y="1"/>
                    </a:lnTo>
                    <a:lnTo>
                      <a:pt x="27" y="2"/>
                    </a:lnTo>
                    <a:lnTo>
                      <a:pt x="30" y="3"/>
                    </a:lnTo>
                    <a:lnTo>
                      <a:pt x="32" y="5"/>
                    </a:lnTo>
                    <a:lnTo>
                      <a:pt x="34" y="7"/>
                    </a:lnTo>
                    <a:lnTo>
                      <a:pt x="35" y="10"/>
                    </a:lnTo>
                    <a:lnTo>
                      <a:pt x="36" y="13"/>
                    </a:lnTo>
                    <a:lnTo>
                      <a:pt x="37" y="15"/>
                    </a:lnTo>
                    <a:lnTo>
                      <a:pt x="36" y="18"/>
                    </a:lnTo>
                    <a:lnTo>
                      <a:pt x="37" y="22"/>
                    </a:lnTo>
                    <a:lnTo>
                      <a:pt x="36" y="24"/>
                    </a:lnTo>
                    <a:lnTo>
                      <a:pt x="35" y="27"/>
                    </a:lnTo>
                    <a:lnTo>
                      <a:pt x="34" y="29"/>
                    </a:lnTo>
                    <a:lnTo>
                      <a:pt x="32" y="31"/>
                    </a:lnTo>
                    <a:lnTo>
                      <a:pt x="30" y="33"/>
                    </a:lnTo>
                    <a:lnTo>
                      <a:pt x="27" y="35"/>
                    </a:lnTo>
                    <a:lnTo>
                      <a:pt x="24" y="36"/>
                    </a:lnTo>
                    <a:lnTo>
                      <a:pt x="22" y="37"/>
                    </a:lnTo>
                    <a:lnTo>
                      <a:pt x="19" y="37"/>
                    </a:lnTo>
                    <a:lnTo>
                      <a:pt x="15" y="37"/>
                    </a:lnTo>
                    <a:lnTo>
                      <a:pt x="13" y="36"/>
                    </a:lnTo>
                    <a:lnTo>
                      <a:pt x="10" y="35"/>
                    </a:lnTo>
                    <a:lnTo>
                      <a:pt x="8" y="33"/>
                    </a:lnTo>
                    <a:lnTo>
                      <a:pt x="6" y="31"/>
                    </a:lnTo>
                    <a:lnTo>
                      <a:pt x="4" y="29"/>
                    </a:lnTo>
                    <a:lnTo>
                      <a:pt x="2" y="27"/>
                    </a:lnTo>
                    <a:lnTo>
                      <a:pt x="1" y="24"/>
                    </a:lnTo>
                    <a:lnTo>
                      <a:pt x="0" y="22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1" y="13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6" y="5"/>
                    </a:lnTo>
                    <a:lnTo>
                      <a:pt x="8" y="3"/>
                    </a:lnTo>
                    <a:lnTo>
                      <a:pt x="10" y="2"/>
                    </a:lnTo>
                    <a:lnTo>
                      <a:pt x="13" y="1"/>
                    </a:lnTo>
                    <a:lnTo>
                      <a:pt x="15" y="0"/>
                    </a:lnTo>
                    <a:lnTo>
                      <a:pt x="19" y="1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89930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724" name="Freeform 1251"/>
              <p:cNvSpPr>
                <a:spLocks/>
              </p:cNvSpPr>
              <p:nvPr/>
            </p:nvSpPr>
            <p:spPr bwMode="auto">
              <a:xfrm>
                <a:off x="3441" y="3133"/>
                <a:ext cx="15" cy="17"/>
              </a:xfrm>
              <a:custGeom>
                <a:avLst/>
                <a:gdLst>
                  <a:gd name="T0" fmla="*/ 0 w 32"/>
                  <a:gd name="T1" fmla="*/ 1 h 34"/>
                  <a:gd name="T2" fmla="*/ 0 w 32"/>
                  <a:gd name="T3" fmla="*/ 1 h 34"/>
                  <a:gd name="T4" fmla="*/ 0 w 32"/>
                  <a:gd name="T5" fmla="*/ 1 h 34"/>
                  <a:gd name="T6" fmla="*/ 0 w 32"/>
                  <a:gd name="T7" fmla="*/ 1 h 34"/>
                  <a:gd name="T8" fmla="*/ 0 w 32"/>
                  <a:gd name="T9" fmla="*/ 1 h 34"/>
                  <a:gd name="T10" fmla="*/ 0 w 32"/>
                  <a:gd name="T11" fmla="*/ 1 h 34"/>
                  <a:gd name="T12" fmla="*/ 0 w 32"/>
                  <a:gd name="T13" fmla="*/ 1 h 34"/>
                  <a:gd name="T14" fmla="*/ 0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0 w 32"/>
                  <a:gd name="T21" fmla="*/ 1 h 34"/>
                  <a:gd name="T22" fmla="*/ 0 w 32"/>
                  <a:gd name="T23" fmla="*/ 1 h 34"/>
                  <a:gd name="T24" fmla="*/ 0 w 32"/>
                  <a:gd name="T25" fmla="*/ 1 h 34"/>
                  <a:gd name="T26" fmla="*/ 0 w 32"/>
                  <a:gd name="T27" fmla="*/ 1 h 34"/>
                  <a:gd name="T28" fmla="*/ 0 w 32"/>
                  <a:gd name="T29" fmla="*/ 1 h 34"/>
                  <a:gd name="T30" fmla="*/ 0 w 32"/>
                  <a:gd name="T31" fmla="*/ 1 h 34"/>
                  <a:gd name="T32" fmla="*/ 0 w 32"/>
                  <a:gd name="T33" fmla="*/ 1 h 34"/>
                  <a:gd name="T34" fmla="*/ 0 w 32"/>
                  <a:gd name="T35" fmla="*/ 1 h 34"/>
                  <a:gd name="T36" fmla="*/ 0 w 32"/>
                  <a:gd name="T37" fmla="*/ 1 h 34"/>
                  <a:gd name="T38" fmla="*/ 0 w 32"/>
                  <a:gd name="T39" fmla="*/ 0 h 34"/>
                  <a:gd name="T40" fmla="*/ 0 w 32"/>
                  <a:gd name="T41" fmla="*/ 0 h 34"/>
                  <a:gd name="T42" fmla="*/ 0 w 32"/>
                  <a:gd name="T43" fmla="*/ 0 h 34"/>
                  <a:gd name="T44" fmla="*/ 0 w 32"/>
                  <a:gd name="T45" fmla="*/ 1 h 34"/>
                  <a:gd name="T46" fmla="*/ 0 w 32"/>
                  <a:gd name="T47" fmla="*/ 1 h 34"/>
                  <a:gd name="T48" fmla="*/ 0 w 32"/>
                  <a:gd name="T49" fmla="*/ 1 h 34"/>
                  <a:gd name="T50" fmla="*/ 0 w 32"/>
                  <a:gd name="T51" fmla="*/ 1 h 34"/>
                  <a:gd name="T52" fmla="*/ 0 w 32"/>
                  <a:gd name="T53" fmla="*/ 1 h 34"/>
                  <a:gd name="T54" fmla="*/ 0 w 32"/>
                  <a:gd name="T55" fmla="*/ 1 h 34"/>
                  <a:gd name="T56" fmla="*/ 0 w 32"/>
                  <a:gd name="T57" fmla="*/ 1 h 34"/>
                  <a:gd name="T58" fmla="*/ 0 w 32"/>
                  <a:gd name="T59" fmla="*/ 1 h 34"/>
                  <a:gd name="T60" fmla="*/ 0 w 32"/>
                  <a:gd name="T61" fmla="*/ 1 h 34"/>
                  <a:gd name="T62" fmla="*/ 0 w 32"/>
                  <a:gd name="T63" fmla="*/ 1 h 34"/>
                  <a:gd name="T64" fmla="*/ 0 w 32"/>
                  <a:gd name="T65" fmla="*/ 1 h 34"/>
                  <a:gd name="T66" fmla="*/ 0 w 32"/>
                  <a:gd name="T67" fmla="*/ 1 h 34"/>
                  <a:gd name="T68" fmla="*/ 0 w 32"/>
                  <a:gd name="T69" fmla="*/ 1 h 34"/>
                  <a:gd name="T70" fmla="*/ 0 w 32"/>
                  <a:gd name="T71" fmla="*/ 1 h 34"/>
                  <a:gd name="T72" fmla="*/ 0 w 32"/>
                  <a:gd name="T73" fmla="*/ 1 h 34"/>
                  <a:gd name="T74" fmla="*/ 0 w 32"/>
                  <a:gd name="T75" fmla="*/ 1 h 34"/>
                  <a:gd name="T76" fmla="*/ 0 w 32"/>
                  <a:gd name="T77" fmla="*/ 1 h 34"/>
                  <a:gd name="T78" fmla="*/ 0 w 32"/>
                  <a:gd name="T79" fmla="*/ 1 h 34"/>
                  <a:gd name="T80" fmla="*/ 0 w 32"/>
                  <a:gd name="T81" fmla="*/ 1 h 34"/>
                  <a:gd name="T82" fmla="*/ 0 w 32"/>
                  <a:gd name="T83" fmla="*/ 1 h 34"/>
                  <a:gd name="T84" fmla="*/ 0 w 32"/>
                  <a:gd name="T85" fmla="*/ 1 h 3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2"/>
                  <a:gd name="T130" fmla="*/ 0 h 34"/>
                  <a:gd name="T131" fmla="*/ 32 w 32"/>
                  <a:gd name="T132" fmla="*/ 34 h 34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2" h="34">
                    <a:moveTo>
                      <a:pt x="16" y="32"/>
                    </a:moveTo>
                    <a:lnTo>
                      <a:pt x="13" y="32"/>
                    </a:lnTo>
                    <a:lnTo>
                      <a:pt x="11" y="32"/>
                    </a:lnTo>
                    <a:lnTo>
                      <a:pt x="9" y="31"/>
                    </a:lnTo>
                    <a:lnTo>
                      <a:pt x="7" y="30"/>
                    </a:lnTo>
                    <a:lnTo>
                      <a:pt x="5" y="28"/>
                    </a:lnTo>
                    <a:lnTo>
                      <a:pt x="4" y="27"/>
                    </a:lnTo>
                    <a:lnTo>
                      <a:pt x="2" y="25"/>
                    </a:lnTo>
                    <a:lnTo>
                      <a:pt x="2" y="23"/>
                    </a:lnTo>
                    <a:lnTo>
                      <a:pt x="0" y="21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4" y="8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4" y="2"/>
                    </a:lnTo>
                    <a:lnTo>
                      <a:pt x="25" y="3"/>
                    </a:lnTo>
                    <a:lnTo>
                      <a:pt x="28" y="5"/>
                    </a:lnTo>
                    <a:lnTo>
                      <a:pt x="30" y="8"/>
                    </a:lnTo>
                    <a:lnTo>
                      <a:pt x="31" y="10"/>
                    </a:lnTo>
                    <a:lnTo>
                      <a:pt x="32" y="12"/>
                    </a:lnTo>
                    <a:lnTo>
                      <a:pt x="32" y="15"/>
                    </a:lnTo>
                    <a:lnTo>
                      <a:pt x="32" y="17"/>
                    </a:lnTo>
                    <a:lnTo>
                      <a:pt x="32" y="21"/>
                    </a:lnTo>
                    <a:lnTo>
                      <a:pt x="32" y="23"/>
                    </a:lnTo>
                    <a:lnTo>
                      <a:pt x="31" y="25"/>
                    </a:lnTo>
                    <a:lnTo>
                      <a:pt x="30" y="27"/>
                    </a:lnTo>
                    <a:lnTo>
                      <a:pt x="28" y="28"/>
                    </a:lnTo>
                    <a:lnTo>
                      <a:pt x="25" y="30"/>
                    </a:lnTo>
                    <a:lnTo>
                      <a:pt x="24" y="31"/>
                    </a:lnTo>
                    <a:lnTo>
                      <a:pt x="21" y="32"/>
                    </a:lnTo>
                    <a:lnTo>
                      <a:pt x="19" y="32"/>
                    </a:lnTo>
                    <a:lnTo>
                      <a:pt x="17" y="34"/>
                    </a:lnTo>
                    <a:lnTo>
                      <a:pt x="16" y="32"/>
                    </a:lnTo>
                    <a:close/>
                  </a:path>
                </a:pathLst>
              </a:custGeom>
              <a:solidFill>
                <a:srgbClr val="D9B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725" name="Freeform 1252"/>
              <p:cNvSpPr>
                <a:spLocks/>
              </p:cNvSpPr>
              <p:nvPr/>
            </p:nvSpPr>
            <p:spPr bwMode="auto">
              <a:xfrm>
                <a:off x="3442" y="3135"/>
                <a:ext cx="5" cy="9"/>
              </a:xfrm>
              <a:custGeom>
                <a:avLst/>
                <a:gdLst>
                  <a:gd name="T0" fmla="*/ 1 w 10"/>
                  <a:gd name="T1" fmla="*/ 0 h 19"/>
                  <a:gd name="T2" fmla="*/ 1 w 10"/>
                  <a:gd name="T3" fmla="*/ 0 h 19"/>
                  <a:gd name="T4" fmla="*/ 1 w 10"/>
                  <a:gd name="T5" fmla="*/ 0 h 19"/>
                  <a:gd name="T6" fmla="*/ 1 w 10"/>
                  <a:gd name="T7" fmla="*/ 0 h 19"/>
                  <a:gd name="T8" fmla="*/ 1 w 10"/>
                  <a:gd name="T9" fmla="*/ 0 h 19"/>
                  <a:gd name="T10" fmla="*/ 1 w 10"/>
                  <a:gd name="T11" fmla="*/ 0 h 19"/>
                  <a:gd name="T12" fmla="*/ 1 w 10"/>
                  <a:gd name="T13" fmla="*/ 0 h 19"/>
                  <a:gd name="T14" fmla="*/ 1 w 10"/>
                  <a:gd name="T15" fmla="*/ 0 h 19"/>
                  <a:gd name="T16" fmla="*/ 1 w 10"/>
                  <a:gd name="T17" fmla="*/ 0 h 19"/>
                  <a:gd name="T18" fmla="*/ 1 w 10"/>
                  <a:gd name="T19" fmla="*/ 0 h 19"/>
                  <a:gd name="T20" fmla="*/ 1 w 10"/>
                  <a:gd name="T21" fmla="*/ 0 h 19"/>
                  <a:gd name="T22" fmla="*/ 0 w 10"/>
                  <a:gd name="T23" fmla="*/ 0 h 19"/>
                  <a:gd name="T24" fmla="*/ 0 w 10"/>
                  <a:gd name="T25" fmla="*/ 0 h 19"/>
                  <a:gd name="T26" fmla="*/ 0 w 10"/>
                  <a:gd name="T27" fmla="*/ 0 h 19"/>
                  <a:gd name="T28" fmla="*/ 0 w 10"/>
                  <a:gd name="T29" fmla="*/ 0 h 19"/>
                  <a:gd name="T30" fmla="*/ 0 w 10"/>
                  <a:gd name="T31" fmla="*/ 0 h 19"/>
                  <a:gd name="T32" fmla="*/ 1 w 10"/>
                  <a:gd name="T33" fmla="*/ 0 h 19"/>
                  <a:gd name="T34" fmla="*/ 1 w 10"/>
                  <a:gd name="T35" fmla="*/ 0 h 19"/>
                  <a:gd name="T36" fmla="*/ 1 w 10"/>
                  <a:gd name="T37" fmla="*/ 0 h 19"/>
                  <a:gd name="T38" fmla="*/ 1 w 10"/>
                  <a:gd name="T39" fmla="*/ 0 h 19"/>
                  <a:gd name="T40" fmla="*/ 1 w 10"/>
                  <a:gd name="T41" fmla="*/ 0 h 19"/>
                  <a:gd name="T42" fmla="*/ 1 w 10"/>
                  <a:gd name="T43" fmla="*/ 0 h 19"/>
                  <a:gd name="T44" fmla="*/ 1 w 10"/>
                  <a:gd name="T45" fmla="*/ 0 h 19"/>
                  <a:gd name="T46" fmla="*/ 1 w 10"/>
                  <a:gd name="T47" fmla="*/ 0 h 19"/>
                  <a:gd name="T48" fmla="*/ 1 w 10"/>
                  <a:gd name="T49" fmla="*/ 0 h 19"/>
                  <a:gd name="T50" fmla="*/ 1 w 10"/>
                  <a:gd name="T51" fmla="*/ 0 h 19"/>
                  <a:gd name="T52" fmla="*/ 1 w 10"/>
                  <a:gd name="T53" fmla="*/ 0 h 19"/>
                  <a:gd name="T54" fmla="*/ 1 w 10"/>
                  <a:gd name="T55" fmla="*/ 0 h 19"/>
                  <a:gd name="T56" fmla="*/ 1 w 10"/>
                  <a:gd name="T57" fmla="*/ 0 h 19"/>
                  <a:gd name="T58" fmla="*/ 1 w 10"/>
                  <a:gd name="T59" fmla="*/ 0 h 19"/>
                  <a:gd name="T60" fmla="*/ 1 w 10"/>
                  <a:gd name="T61" fmla="*/ 0 h 19"/>
                  <a:gd name="T62" fmla="*/ 1 w 10"/>
                  <a:gd name="T63" fmla="*/ 0 h 19"/>
                  <a:gd name="T64" fmla="*/ 1 w 10"/>
                  <a:gd name="T65" fmla="*/ 0 h 19"/>
                  <a:gd name="T66" fmla="*/ 1 w 10"/>
                  <a:gd name="T67" fmla="*/ 0 h 19"/>
                  <a:gd name="T68" fmla="*/ 1 w 10"/>
                  <a:gd name="T69" fmla="*/ 0 h 19"/>
                  <a:gd name="T70" fmla="*/ 1 w 10"/>
                  <a:gd name="T71" fmla="*/ 0 h 19"/>
                  <a:gd name="T72" fmla="*/ 1 w 10"/>
                  <a:gd name="T73" fmla="*/ 0 h 19"/>
                  <a:gd name="T74" fmla="*/ 1 w 10"/>
                  <a:gd name="T75" fmla="*/ 0 h 19"/>
                  <a:gd name="T76" fmla="*/ 1 w 10"/>
                  <a:gd name="T77" fmla="*/ 0 h 19"/>
                  <a:gd name="T78" fmla="*/ 1 w 10"/>
                  <a:gd name="T79" fmla="*/ 0 h 19"/>
                  <a:gd name="T80" fmla="*/ 1 w 10"/>
                  <a:gd name="T81" fmla="*/ 0 h 19"/>
                  <a:gd name="T82" fmla="*/ 1 w 10"/>
                  <a:gd name="T83" fmla="*/ 0 h 1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0"/>
                  <a:gd name="T127" fmla="*/ 0 h 19"/>
                  <a:gd name="T128" fmla="*/ 10 w 10"/>
                  <a:gd name="T129" fmla="*/ 19 h 19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0" h="19">
                    <a:moveTo>
                      <a:pt x="10" y="0"/>
                    </a:moveTo>
                    <a:lnTo>
                      <a:pt x="9" y="0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1" y="13"/>
                    </a:lnTo>
                    <a:lnTo>
                      <a:pt x="1" y="15"/>
                    </a:lnTo>
                    <a:lnTo>
                      <a:pt x="2" y="17"/>
                    </a:lnTo>
                    <a:lnTo>
                      <a:pt x="2" y="18"/>
                    </a:lnTo>
                    <a:lnTo>
                      <a:pt x="3" y="19"/>
                    </a:lnTo>
                    <a:lnTo>
                      <a:pt x="3" y="18"/>
                    </a:lnTo>
                    <a:lnTo>
                      <a:pt x="3" y="17"/>
                    </a:lnTo>
                    <a:lnTo>
                      <a:pt x="3" y="15"/>
                    </a:lnTo>
                    <a:lnTo>
                      <a:pt x="4" y="14"/>
                    </a:lnTo>
                    <a:lnTo>
                      <a:pt x="4" y="13"/>
                    </a:lnTo>
                    <a:lnTo>
                      <a:pt x="5" y="12"/>
                    </a:lnTo>
                    <a:lnTo>
                      <a:pt x="6" y="11"/>
                    </a:lnTo>
                    <a:lnTo>
                      <a:pt x="7" y="10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lnTo>
                      <a:pt x="10" y="6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10" y="1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F04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726" name="Freeform 1253"/>
              <p:cNvSpPr>
                <a:spLocks/>
              </p:cNvSpPr>
              <p:nvPr/>
            </p:nvSpPr>
            <p:spPr bwMode="auto">
              <a:xfrm>
                <a:off x="4400" y="3129"/>
                <a:ext cx="26" cy="26"/>
              </a:xfrm>
              <a:custGeom>
                <a:avLst/>
                <a:gdLst>
                  <a:gd name="T0" fmla="*/ 1 w 52"/>
                  <a:gd name="T1" fmla="*/ 1 h 52"/>
                  <a:gd name="T2" fmla="*/ 1 w 52"/>
                  <a:gd name="T3" fmla="*/ 1 h 52"/>
                  <a:gd name="T4" fmla="*/ 1 w 52"/>
                  <a:gd name="T5" fmla="*/ 1 h 52"/>
                  <a:gd name="T6" fmla="*/ 1 w 52"/>
                  <a:gd name="T7" fmla="*/ 1 h 52"/>
                  <a:gd name="T8" fmla="*/ 1 w 52"/>
                  <a:gd name="T9" fmla="*/ 1 h 52"/>
                  <a:gd name="T10" fmla="*/ 1 w 52"/>
                  <a:gd name="T11" fmla="*/ 1 h 52"/>
                  <a:gd name="T12" fmla="*/ 1 w 52"/>
                  <a:gd name="T13" fmla="*/ 1 h 52"/>
                  <a:gd name="T14" fmla="*/ 1 w 52"/>
                  <a:gd name="T15" fmla="*/ 1 h 52"/>
                  <a:gd name="T16" fmla="*/ 1 w 52"/>
                  <a:gd name="T17" fmla="*/ 1 h 52"/>
                  <a:gd name="T18" fmla="*/ 1 w 52"/>
                  <a:gd name="T19" fmla="*/ 1 h 52"/>
                  <a:gd name="T20" fmla="*/ 0 w 52"/>
                  <a:gd name="T21" fmla="*/ 1 h 52"/>
                  <a:gd name="T22" fmla="*/ 1 w 52"/>
                  <a:gd name="T23" fmla="*/ 1 h 52"/>
                  <a:gd name="T24" fmla="*/ 1 w 52"/>
                  <a:gd name="T25" fmla="*/ 1 h 52"/>
                  <a:gd name="T26" fmla="*/ 1 w 52"/>
                  <a:gd name="T27" fmla="*/ 1 h 52"/>
                  <a:gd name="T28" fmla="*/ 1 w 52"/>
                  <a:gd name="T29" fmla="*/ 1 h 52"/>
                  <a:gd name="T30" fmla="*/ 1 w 52"/>
                  <a:gd name="T31" fmla="*/ 1 h 52"/>
                  <a:gd name="T32" fmla="*/ 1 w 52"/>
                  <a:gd name="T33" fmla="*/ 1 h 52"/>
                  <a:gd name="T34" fmla="*/ 1 w 52"/>
                  <a:gd name="T35" fmla="*/ 1 h 52"/>
                  <a:gd name="T36" fmla="*/ 1 w 52"/>
                  <a:gd name="T37" fmla="*/ 1 h 52"/>
                  <a:gd name="T38" fmla="*/ 1 w 52"/>
                  <a:gd name="T39" fmla="*/ 1 h 52"/>
                  <a:gd name="T40" fmla="*/ 1 w 52"/>
                  <a:gd name="T41" fmla="*/ 0 h 52"/>
                  <a:gd name="T42" fmla="*/ 1 w 52"/>
                  <a:gd name="T43" fmla="*/ 1 h 52"/>
                  <a:gd name="T44" fmla="*/ 1 w 52"/>
                  <a:gd name="T45" fmla="*/ 1 h 52"/>
                  <a:gd name="T46" fmla="*/ 1 w 52"/>
                  <a:gd name="T47" fmla="*/ 1 h 52"/>
                  <a:gd name="T48" fmla="*/ 1 w 52"/>
                  <a:gd name="T49" fmla="*/ 1 h 52"/>
                  <a:gd name="T50" fmla="*/ 1 w 52"/>
                  <a:gd name="T51" fmla="*/ 1 h 52"/>
                  <a:gd name="T52" fmla="*/ 1 w 52"/>
                  <a:gd name="T53" fmla="*/ 1 h 52"/>
                  <a:gd name="T54" fmla="*/ 1 w 52"/>
                  <a:gd name="T55" fmla="*/ 1 h 52"/>
                  <a:gd name="T56" fmla="*/ 1 w 52"/>
                  <a:gd name="T57" fmla="*/ 1 h 52"/>
                  <a:gd name="T58" fmla="*/ 1 w 52"/>
                  <a:gd name="T59" fmla="*/ 1 h 52"/>
                  <a:gd name="T60" fmla="*/ 1 w 52"/>
                  <a:gd name="T61" fmla="*/ 1 h 52"/>
                  <a:gd name="T62" fmla="*/ 1 w 52"/>
                  <a:gd name="T63" fmla="*/ 1 h 52"/>
                  <a:gd name="T64" fmla="*/ 1 w 52"/>
                  <a:gd name="T65" fmla="*/ 1 h 52"/>
                  <a:gd name="T66" fmla="*/ 1 w 52"/>
                  <a:gd name="T67" fmla="*/ 1 h 52"/>
                  <a:gd name="T68" fmla="*/ 1 w 52"/>
                  <a:gd name="T69" fmla="*/ 1 h 52"/>
                  <a:gd name="T70" fmla="*/ 1 w 52"/>
                  <a:gd name="T71" fmla="*/ 1 h 52"/>
                  <a:gd name="T72" fmla="*/ 1 w 52"/>
                  <a:gd name="T73" fmla="*/ 1 h 52"/>
                  <a:gd name="T74" fmla="*/ 1 w 52"/>
                  <a:gd name="T75" fmla="*/ 1 h 52"/>
                  <a:gd name="T76" fmla="*/ 1 w 52"/>
                  <a:gd name="T77" fmla="*/ 1 h 52"/>
                  <a:gd name="T78" fmla="*/ 1 w 52"/>
                  <a:gd name="T79" fmla="*/ 1 h 52"/>
                  <a:gd name="T80" fmla="*/ 1 w 52"/>
                  <a:gd name="T81" fmla="*/ 1 h 52"/>
                  <a:gd name="T82" fmla="*/ 1 w 52"/>
                  <a:gd name="T83" fmla="*/ 1 h 5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2"/>
                  <a:gd name="T127" fmla="*/ 0 h 52"/>
                  <a:gd name="T128" fmla="*/ 52 w 52"/>
                  <a:gd name="T129" fmla="*/ 52 h 5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2" h="52">
                    <a:moveTo>
                      <a:pt x="26" y="52"/>
                    </a:moveTo>
                    <a:lnTo>
                      <a:pt x="22" y="52"/>
                    </a:lnTo>
                    <a:lnTo>
                      <a:pt x="19" y="51"/>
                    </a:lnTo>
                    <a:lnTo>
                      <a:pt x="14" y="50"/>
                    </a:lnTo>
                    <a:lnTo>
                      <a:pt x="11" y="48"/>
                    </a:lnTo>
                    <a:lnTo>
                      <a:pt x="8" y="45"/>
                    </a:lnTo>
                    <a:lnTo>
                      <a:pt x="6" y="41"/>
                    </a:lnTo>
                    <a:lnTo>
                      <a:pt x="3" y="38"/>
                    </a:lnTo>
                    <a:lnTo>
                      <a:pt x="1" y="35"/>
                    </a:lnTo>
                    <a:lnTo>
                      <a:pt x="1" y="31"/>
                    </a:lnTo>
                    <a:lnTo>
                      <a:pt x="0" y="26"/>
                    </a:lnTo>
                    <a:lnTo>
                      <a:pt x="1" y="22"/>
                    </a:lnTo>
                    <a:lnTo>
                      <a:pt x="1" y="19"/>
                    </a:lnTo>
                    <a:lnTo>
                      <a:pt x="3" y="14"/>
                    </a:lnTo>
                    <a:lnTo>
                      <a:pt x="6" y="11"/>
                    </a:lnTo>
                    <a:lnTo>
                      <a:pt x="8" y="8"/>
                    </a:lnTo>
                    <a:lnTo>
                      <a:pt x="11" y="6"/>
                    </a:lnTo>
                    <a:lnTo>
                      <a:pt x="14" y="4"/>
                    </a:lnTo>
                    <a:lnTo>
                      <a:pt x="19" y="2"/>
                    </a:lnTo>
                    <a:lnTo>
                      <a:pt x="22" y="1"/>
                    </a:lnTo>
                    <a:lnTo>
                      <a:pt x="26" y="0"/>
                    </a:lnTo>
                    <a:lnTo>
                      <a:pt x="30" y="1"/>
                    </a:lnTo>
                    <a:lnTo>
                      <a:pt x="35" y="2"/>
                    </a:lnTo>
                    <a:lnTo>
                      <a:pt x="38" y="4"/>
                    </a:lnTo>
                    <a:lnTo>
                      <a:pt x="41" y="6"/>
                    </a:lnTo>
                    <a:lnTo>
                      <a:pt x="45" y="8"/>
                    </a:lnTo>
                    <a:lnTo>
                      <a:pt x="47" y="11"/>
                    </a:lnTo>
                    <a:lnTo>
                      <a:pt x="49" y="14"/>
                    </a:lnTo>
                    <a:lnTo>
                      <a:pt x="51" y="19"/>
                    </a:lnTo>
                    <a:lnTo>
                      <a:pt x="52" y="22"/>
                    </a:lnTo>
                    <a:lnTo>
                      <a:pt x="52" y="26"/>
                    </a:lnTo>
                    <a:lnTo>
                      <a:pt x="52" y="31"/>
                    </a:lnTo>
                    <a:lnTo>
                      <a:pt x="51" y="35"/>
                    </a:lnTo>
                    <a:lnTo>
                      <a:pt x="49" y="38"/>
                    </a:lnTo>
                    <a:lnTo>
                      <a:pt x="47" y="41"/>
                    </a:lnTo>
                    <a:lnTo>
                      <a:pt x="45" y="45"/>
                    </a:lnTo>
                    <a:lnTo>
                      <a:pt x="41" y="48"/>
                    </a:lnTo>
                    <a:lnTo>
                      <a:pt x="38" y="50"/>
                    </a:lnTo>
                    <a:lnTo>
                      <a:pt x="35" y="51"/>
                    </a:lnTo>
                    <a:lnTo>
                      <a:pt x="30" y="52"/>
                    </a:lnTo>
                    <a:lnTo>
                      <a:pt x="26" y="52"/>
                    </a:lnTo>
                    <a:close/>
                  </a:path>
                </a:pathLst>
              </a:custGeom>
              <a:solidFill>
                <a:srgbClr val="061F0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727" name="Freeform 1254"/>
              <p:cNvSpPr>
                <a:spLocks/>
              </p:cNvSpPr>
              <p:nvPr/>
            </p:nvSpPr>
            <p:spPr bwMode="auto">
              <a:xfrm>
                <a:off x="4400" y="3130"/>
                <a:ext cx="24" cy="24"/>
              </a:xfrm>
              <a:custGeom>
                <a:avLst/>
                <a:gdLst>
                  <a:gd name="T0" fmla="*/ 1 w 48"/>
                  <a:gd name="T1" fmla="*/ 0 h 48"/>
                  <a:gd name="T2" fmla="*/ 1 w 48"/>
                  <a:gd name="T3" fmla="*/ 1 h 48"/>
                  <a:gd name="T4" fmla="*/ 1 w 48"/>
                  <a:gd name="T5" fmla="*/ 1 h 48"/>
                  <a:gd name="T6" fmla="*/ 1 w 48"/>
                  <a:gd name="T7" fmla="*/ 1 h 48"/>
                  <a:gd name="T8" fmla="*/ 1 w 48"/>
                  <a:gd name="T9" fmla="*/ 1 h 48"/>
                  <a:gd name="T10" fmla="*/ 1 w 48"/>
                  <a:gd name="T11" fmla="*/ 1 h 48"/>
                  <a:gd name="T12" fmla="*/ 1 w 48"/>
                  <a:gd name="T13" fmla="*/ 1 h 48"/>
                  <a:gd name="T14" fmla="*/ 1 w 48"/>
                  <a:gd name="T15" fmla="*/ 1 h 48"/>
                  <a:gd name="T16" fmla="*/ 1 w 48"/>
                  <a:gd name="T17" fmla="*/ 1 h 48"/>
                  <a:gd name="T18" fmla="*/ 1 w 48"/>
                  <a:gd name="T19" fmla="*/ 1 h 48"/>
                  <a:gd name="T20" fmla="*/ 1 w 48"/>
                  <a:gd name="T21" fmla="*/ 1 h 48"/>
                  <a:gd name="T22" fmla="*/ 1 w 48"/>
                  <a:gd name="T23" fmla="*/ 1 h 48"/>
                  <a:gd name="T24" fmla="*/ 1 w 48"/>
                  <a:gd name="T25" fmla="*/ 1 h 48"/>
                  <a:gd name="T26" fmla="*/ 1 w 48"/>
                  <a:gd name="T27" fmla="*/ 1 h 48"/>
                  <a:gd name="T28" fmla="*/ 1 w 48"/>
                  <a:gd name="T29" fmla="*/ 1 h 48"/>
                  <a:gd name="T30" fmla="*/ 1 w 48"/>
                  <a:gd name="T31" fmla="*/ 1 h 48"/>
                  <a:gd name="T32" fmla="*/ 1 w 48"/>
                  <a:gd name="T33" fmla="*/ 1 h 48"/>
                  <a:gd name="T34" fmla="*/ 1 w 48"/>
                  <a:gd name="T35" fmla="*/ 1 h 48"/>
                  <a:gd name="T36" fmla="*/ 1 w 48"/>
                  <a:gd name="T37" fmla="*/ 1 h 48"/>
                  <a:gd name="T38" fmla="*/ 1 w 48"/>
                  <a:gd name="T39" fmla="*/ 1 h 48"/>
                  <a:gd name="T40" fmla="*/ 1 w 48"/>
                  <a:gd name="T41" fmla="*/ 1 h 48"/>
                  <a:gd name="T42" fmla="*/ 1 w 48"/>
                  <a:gd name="T43" fmla="*/ 1 h 48"/>
                  <a:gd name="T44" fmla="*/ 1 w 48"/>
                  <a:gd name="T45" fmla="*/ 1 h 48"/>
                  <a:gd name="T46" fmla="*/ 1 w 48"/>
                  <a:gd name="T47" fmla="*/ 1 h 48"/>
                  <a:gd name="T48" fmla="*/ 1 w 48"/>
                  <a:gd name="T49" fmla="*/ 1 h 48"/>
                  <a:gd name="T50" fmla="*/ 1 w 48"/>
                  <a:gd name="T51" fmla="*/ 1 h 48"/>
                  <a:gd name="T52" fmla="*/ 1 w 48"/>
                  <a:gd name="T53" fmla="*/ 1 h 48"/>
                  <a:gd name="T54" fmla="*/ 1 w 48"/>
                  <a:gd name="T55" fmla="*/ 1 h 48"/>
                  <a:gd name="T56" fmla="*/ 1 w 48"/>
                  <a:gd name="T57" fmla="*/ 1 h 48"/>
                  <a:gd name="T58" fmla="*/ 1 w 48"/>
                  <a:gd name="T59" fmla="*/ 1 h 48"/>
                  <a:gd name="T60" fmla="*/ 0 w 48"/>
                  <a:gd name="T61" fmla="*/ 1 h 48"/>
                  <a:gd name="T62" fmla="*/ 1 w 48"/>
                  <a:gd name="T63" fmla="*/ 1 h 48"/>
                  <a:gd name="T64" fmla="*/ 1 w 48"/>
                  <a:gd name="T65" fmla="*/ 1 h 48"/>
                  <a:gd name="T66" fmla="*/ 1 w 48"/>
                  <a:gd name="T67" fmla="*/ 1 h 48"/>
                  <a:gd name="T68" fmla="*/ 1 w 48"/>
                  <a:gd name="T69" fmla="*/ 1 h 48"/>
                  <a:gd name="T70" fmla="*/ 1 w 48"/>
                  <a:gd name="T71" fmla="*/ 1 h 48"/>
                  <a:gd name="T72" fmla="*/ 1 w 48"/>
                  <a:gd name="T73" fmla="*/ 1 h 48"/>
                  <a:gd name="T74" fmla="*/ 1 w 48"/>
                  <a:gd name="T75" fmla="*/ 1 h 48"/>
                  <a:gd name="T76" fmla="*/ 1 w 48"/>
                  <a:gd name="T77" fmla="*/ 1 h 48"/>
                  <a:gd name="T78" fmla="*/ 1 w 48"/>
                  <a:gd name="T79" fmla="*/ 1 h 48"/>
                  <a:gd name="T80" fmla="*/ 1 w 48"/>
                  <a:gd name="T81" fmla="*/ 1 h 48"/>
                  <a:gd name="T82" fmla="*/ 1 w 48"/>
                  <a:gd name="T83" fmla="*/ 1 h 48"/>
                  <a:gd name="T84" fmla="*/ 1 w 48"/>
                  <a:gd name="T85" fmla="*/ 0 h 4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8"/>
                  <a:gd name="T130" fmla="*/ 0 h 48"/>
                  <a:gd name="T131" fmla="*/ 48 w 48"/>
                  <a:gd name="T132" fmla="*/ 48 h 4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8" h="48">
                    <a:moveTo>
                      <a:pt x="24" y="0"/>
                    </a:moveTo>
                    <a:lnTo>
                      <a:pt x="28" y="2"/>
                    </a:lnTo>
                    <a:lnTo>
                      <a:pt x="32" y="3"/>
                    </a:lnTo>
                    <a:lnTo>
                      <a:pt x="36" y="4"/>
                    </a:lnTo>
                    <a:lnTo>
                      <a:pt x="38" y="6"/>
                    </a:lnTo>
                    <a:lnTo>
                      <a:pt x="41" y="8"/>
                    </a:lnTo>
                    <a:lnTo>
                      <a:pt x="43" y="10"/>
                    </a:lnTo>
                    <a:lnTo>
                      <a:pt x="46" y="13"/>
                    </a:lnTo>
                    <a:lnTo>
                      <a:pt x="47" y="17"/>
                    </a:lnTo>
                    <a:lnTo>
                      <a:pt x="48" y="21"/>
                    </a:lnTo>
                    <a:lnTo>
                      <a:pt x="48" y="24"/>
                    </a:lnTo>
                    <a:lnTo>
                      <a:pt x="48" y="29"/>
                    </a:lnTo>
                    <a:lnTo>
                      <a:pt x="47" y="32"/>
                    </a:lnTo>
                    <a:lnTo>
                      <a:pt x="46" y="35"/>
                    </a:lnTo>
                    <a:lnTo>
                      <a:pt x="43" y="38"/>
                    </a:lnTo>
                    <a:lnTo>
                      <a:pt x="41" y="41"/>
                    </a:lnTo>
                    <a:lnTo>
                      <a:pt x="38" y="44"/>
                    </a:lnTo>
                    <a:lnTo>
                      <a:pt x="36" y="45"/>
                    </a:lnTo>
                    <a:lnTo>
                      <a:pt x="32" y="47"/>
                    </a:lnTo>
                    <a:lnTo>
                      <a:pt x="28" y="48"/>
                    </a:lnTo>
                    <a:lnTo>
                      <a:pt x="24" y="48"/>
                    </a:lnTo>
                    <a:lnTo>
                      <a:pt x="21" y="48"/>
                    </a:lnTo>
                    <a:lnTo>
                      <a:pt x="17" y="47"/>
                    </a:lnTo>
                    <a:lnTo>
                      <a:pt x="14" y="45"/>
                    </a:lnTo>
                    <a:lnTo>
                      <a:pt x="11" y="44"/>
                    </a:lnTo>
                    <a:lnTo>
                      <a:pt x="8" y="41"/>
                    </a:lnTo>
                    <a:lnTo>
                      <a:pt x="6" y="38"/>
                    </a:lnTo>
                    <a:lnTo>
                      <a:pt x="3" y="35"/>
                    </a:lnTo>
                    <a:lnTo>
                      <a:pt x="2" y="32"/>
                    </a:lnTo>
                    <a:lnTo>
                      <a:pt x="1" y="29"/>
                    </a:lnTo>
                    <a:lnTo>
                      <a:pt x="0" y="24"/>
                    </a:lnTo>
                    <a:lnTo>
                      <a:pt x="1" y="21"/>
                    </a:lnTo>
                    <a:lnTo>
                      <a:pt x="2" y="17"/>
                    </a:lnTo>
                    <a:lnTo>
                      <a:pt x="3" y="13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1" y="6"/>
                    </a:lnTo>
                    <a:lnTo>
                      <a:pt x="14" y="4"/>
                    </a:lnTo>
                    <a:lnTo>
                      <a:pt x="17" y="3"/>
                    </a:lnTo>
                    <a:lnTo>
                      <a:pt x="21" y="2"/>
                    </a:lnTo>
                    <a:lnTo>
                      <a:pt x="24" y="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1F4A0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728" name="Freeform 1255"/>
              <p:cNvSpPr>
                <a:spLocks/>
              </p:cNvSpPr>
              <p:nvPr/>
            </p:nvSpPr>
            <p:spPr bwMode="auto">
              <a:xfrm>
                <a:off x="4402" y="3131"/>
                <a:ext cx="20" cy="21"/>
              </a:xfrm>
              <a:custGeom>
                <a:avLst/>
                <a:gdLst>
                  <a:gd name="T0" fmla="*/ 0 w 42"/>
                  <a:gd name="T1" fmla="*/ 0 h 41"/>
                  <a:gd name="T2" fmla="*/ 0 w 42"/>
                  <a:gd name="T3" fmla="*/ 0 h 41"/>
                  <a:gd name="T4" fmla="*/ 0 w 42"/>
                  <a:gd name="T5" fmla="*/ 1 h 41"/>
                  <a:gd name="T6" fmla="*/ 0 w 42"/>
                  <a:gd name="T7" fmla="*/ 1 h 41"/>
                  <a:gd name="T8" fmla="*/ 0 w 42"/>
                  <a:gd name="T9" fmla="*/ 1 h 41"/>
                  <a:gd name="T10" fmla="*/ 0 w 42"/>
                  <a:gd name="T11" fmla="*/ 1 h 41"/>
                  <a:gd name="T12" fmla="*/ 0 w 42"/>
                  <a:gd name="T13" fmla="*/ 1 h 41"/>
                  <a:gd name="T14" fmla="*/ 0 w 42"/>
                  <a:gd name="T15" fmla="*/ 1 h 41"/>
                  <a:gd name="T16" fmla="*/ 0 w 42"/>
                  <a:gd name="T17" fmla="*/ 1 h 41"/>
                  <a:gd name="T18" fmla="*/ 0 w 42"/>
                  <a:gd name="T19" fmla="*/ 1 h 41"/>
                  <a:gd name="T20" fmla="*/ 0 w 42"/>
                  <a:gd name="T21" fmla="*/ 1 h 41"/>
                  <a:gd name="T22" fmla="*/ 0 w 42"/>
                  <a:gd name="T23" fmla="*/ 1 h 41"/>
                  <a:gd name="T24" fmla="*/ 0 w 42"/>
                  <a:gd name="T25" fmla="*/ 1 h 41"/>
                  <a:gd name="T26" fmla="*/ 0 w 42"/>
                  <a:gd name="T27" fmla="*/ 1 h 41"/>
                  <a:gd name="T28" fmla="*/ 0 w 42"/>
                  <a:gd name="T29" fmla="*/ 1 h 41"/>
                  <a:gd name="T30" fmla="*/ 0 w 42"/>
                  <a:gd name="T31" fmla="*/ 1 h 41"/>
                  <a:gd name="T32" fmla="*/ 0 w 42"/>
                  <a:gd name="T33" fmla="*/ 1 h 41"/>
                  <a:gd name="T34" fmla="*/ 0 w 42"/>
                  <a:gd name="T35" fmla="*/ 1 h 41"/>
                  <a:gd name="T36" fmla="*/ 0 w 42"/>
                  <a:gd name="T37" fmla="*/ 1 h 41"/>
                  <a:gd name="T38" fmla="*/ 0 w 42"/>
                  <a:gd name="T39" fmla="*/ 1 h 41"/>
                  <a:gd name="T40" fmla="*/ 0 w 42"/>
                  <a:gd name="T41" fmla="*/ 1 h 41"/>
                  <a:gd name="T42" fmla="*/ 0 w 42"/>
                  <a:gd name="T43" fmla="*/ 1 h 41"/>
                  <a:gd name="T44" fmla="*/ 0 w 42"/>
                  <a:gd name="T45" fmla="*/ 1 h 41"/>
                  <a:gd name="T46" fmla="*/ 0 w 42"/>
                  <a:gd name="T47" fmla="*/ 1 h 41"/>
                  <a:gd name="T48" fmla="*/ 0 w 42"/>
                  <a:gd name="T49" fmla="*/ 1 h 41"/>
                  <a:gd name="T50" fmla="*/ 0 w 42"/>
                  <a:gd name="T51" fmla="*/ 1 h 41"/>
                  <a:gd name="T52" fmla="*/ 0 w 42"/>
                  <a:gd name="T53" fmla="*/ 1 h 41"/>
                  <a:gd name="T54" fmla="*/ 0 w 42"/>
                  <a:gd name="T55" fmla="*/ 1 h 41"/>
                  <a:gd name="T56" fmla="*/ 0 w 42"/>
                  <a:gd name="T57" fmla="*/ 1 h 41"/>
                  <a:gd name="T58" fmla="*/ 0 w 42"/>
                  <a:gd name="T59" fmla="*/ 1 h 41"/>
                  <a:gd name="T60" fmla="*/ 0 w 42"/>
                  <a:gd name="T61" fmla="*/ 1 h 41"/>
                  <a:gd name="T62" fmla="*/ 0 w 42"/>
                  <a:gd name="T63" fmla="*/ 1 h 41"/>
                  <a:gd name="T64" fmla="*/ 0 w 42"/>
                  <a:gd name="T65" fmla="*/ 1 h 41"/>
                  <a:gd name="T66" fmla="*/ 0 w 42"/>
                  <a:gd name="T67" fmla="*/ 1 h 41"/>
                  <a:gd name="T68" fmla="*/ 0 w 42"/>
                  <a:gd name="T69" fmla="*/ 1 h 41"/>
                  <a:gd name="T70" fmla="*/ 0 w 42"/>
                  <a:gd name="T71" fmla="*/ 1 h 41"/>
                  <a:gd name="T72" fmla="*/ 0 w 42"/>
                  <a:gd name="T73" fmla="*/ 1 h 41"/>
                  <a:gd name="T74" fmla="*/ 0 w 42"/>
                  <a:gd name="T75" fmla="*/ 1 h 41"/>
                  <a:gd name="T76" fmla="*/ 0 w 42"/>
                  <a:gd name="T77" fmla="*/ 1 h 41"/>
                  <a:gd name="T78" fmla="*/ 0 w 42"/>
                  <a:gd name="T79" fmla="*/ 0 h 41"/>
                  <a:gd name="T80" fmla="*/ 0 w 42"/>
                  <a:gd name="T81" fmla="*/ 0 h 41"/>
                  <a:gd name="T82" fmla="*/ 0 w 42"/>
                  <a:gd name="T83" fmla="*/ 0 h 4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2"/>
                  <a:gd name="T127" fmla="*/ 0 h 41"/>
                  <a:gd name="T128" fmla="*/ 42 w 42"/>
                  <a:gd name="T129" fmla="*/ 41 h 4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2" h="41">
                    <a:moveTo>
                      <a:pt x="21" y="0"/>
                    </a:moveTo>
                    <a:lnTo>
                      <a:pt x="24" y="0"/>
                    </a:lnTo>
                    <a:lnTo>
                      <a:pt x="27" y="1"/>
                    </a:lnTo>
                    <a:lnTo>
                      <a:pt x="31" y="2"/>
                    </a:lnTo>
                    <a:lnTo>
                      <a:pt x="34" y="3"/>
                    </a:lnTo>
                    <a:lnTo>
                      <a:pt x="36" y="5"/>
                    </a:lnTo>
                    <a:lnTo>
                      <a:pt x="38" y="8"/>
                    </a:lnTo>
                    <a:lnTo>
                      <a:pt x="39" y="11"/>
                    </a:lnTo>
                    <a:lnTo>
                      <a:pt x="40" y="14"/>
                    </a:lnTo>
                    <a:lnTo>
                      <a:pt x="42" y="17"/>
                    </a:lnTo>
                    <a:lnTo>
                      <a:pt x="42" y="20"/>
                    </a:lnTo>
                    <a:lnTo>
                      <a:pt x="42" y="24"/>
                    </a:lnTo>
                    <a:lnTo>
                      <a:pt x="40" y="27"/>
                    </a:lnTo>
                    <a:lnTo>
                      <a:pt x="39" y="30"/>
                    </a:lnTo>
                    <a:lnTo>
                      <a:pt x="38" y="33"/>
                    </a:lnTo>
                    <a:lnTo>
                      <a:pt x="36" y="35"/>
                    </a:lnTo>
                    <a:lnTo>
                      <a:pt x="34" y="38"/>
                    </a:lnTo>
                    <a:lnTo>
                      <a:pt x="31" y="39"/>
                    </a:lnTo>
                    <a:lnTo>
                      <a:pt x="27" y="40"/>
                    </a:lnTo>
                    <a:lnTo>
                      <a:pt x="24" y="41"/>
                    </a:lnTo>
                    <a:lnTo>
                      <a:pt x="21" y="41"/>
                    </a:lnTo>
                    <a:lnTo>
                      <a:pt x="18" y="41"/>
                    </a:lnTo>
                    <a:lnTo>
                      <a:pt x="14" y="40"/>
                    </a:lnTo>
                    <a:lnTo>
                      <a:pt x="11" y="39"/>
                    </a:lnTo>
                    <a:lnTo>
                      <a:pt x="9" y="38"/>
                    </a:lnTo>
                    <a:lnTo>
                      <a:pt x="6" y="35"/>
                    </a:lnTo>
                    <a:lnTo>
                      <a:pt x="4" y="33"/>
                    </a:lnTo>
                    <a:lnTo>
                      <a:pt x="3" y="30"/>
                    </a:lnTo>
                    <a:lnTo>
                      <a:pt x="1" y="27"/>
                    </a:lnTo>
                    <a:lnTo>
                      <a:pt x="0" y="24"/>
                    </a:lnTo>
                    <a:lnTo>
                      <a:pt x="0" y="20"/>
                    </a:lnTo>
                    <a:lnTo>
                      <a:pt x="0" y="17"/>
                    </a:lnTo>
                    <a:lnTo>
                      <a:pt x="1" y="14"/>
                    </a:lnTo>
                    <a:lnTo>
                      <a:pt x="3" y="11"/>
                    </a:lnTo>
                    <a:lnTo>
                      <a:pt x="4" y="8"/>
                    </a:lnTo>
                    <a:lnTo>
                      <a:pt x="6" y="5"/>
                    </a:lnTo>
                    <a:lnTo>
                      <a:pt x="9" y="3"/>
                    </a:lnTo>
                    <a:lnTo>
                      <a:pt x="11" y="2"/>
                    </a:lnTo>
                    <a:lnTo>
                      <a:pt x="14" y="1"/>
                    </a:lnTo>
                    <a:lnTo>
                      <a:pt x="18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4B700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729" name="Freeform 1256"/>
              <p:cNvSpPr>
                <a:spLocks/>
              </p:cNvSpPr>
              <p:nvPr/>
            </p:nvSpPr>
            <p:spPr bwMode="auto">
              <a:xfrm>
                <a:off x="4403" y="3132"/>
                <a:ext cx="18" cy="19"/>
              </a:xfrm>
              <a:custGeom>
                <a:avLst/>
                <a:gdLst>
                  <a:gd name="T0" fmla="*/ 1 w 36"/>
                  <a:gd name="T1" fmla="*/ 0 h 37"/>
                  <a:gd name="T2" fmla="*/ 1 w 36"/>
                  <a:gd name="T3" fmla="*/ 0 h 37"/>
                  <a:gd name="T4" fmla="*/ 1 w 36"/>
                  <a:gd name="T5" fmla="*/ 1 h 37"/>
                  <a:gd name="T6" fmla="*/ 1 w 36"/>
                  <a:gd name="T7" fmla="*/ 1 h 37"/>
                  <a:gd name="T8" fmla="*/ 1 w 36"/>
                  <a:gd name="T9" fmla="*/ 1 h 37"/>
                  <a:gd name="T10" fmla="*/ 1 w 36"/>
                  <a:gd name="T11" fmla="*/ 1 h 37"/>
                  <a:gd name="T12" fmla="*/ 1 w 36"/>
                  <a:gd name="T13" fmla="*/ 1 h 37"/>
                  <a:gd name="T14" fmla="*/ 1 w 36"/>
                  <a:gd name="T15" fmla="*/ 1 h 37"/>
                  <a:gd name="T16" fmla="*/ 1 w 36"/>
                  <a:gd name="T17" fmla="*/ 1 h 37"/>
                  <a:gd name="T18" fmla="*/ 1 w 36"/>
                  <a:gd name="T19" fmla="*/ 1 h 37"/>
                  <a:gd name="T20" fmla="*/ 1 w 36"/>
                  <a:gd name="T21" fmla="*/ 1 h 37"/>
                  <a:gd name="T22" fmla="*/ 1 w 36"/>
                  <a:gd name="T23" fmla="*/ 1 h 37"/>
                  <a:gd name="T24" fmla="*/ 1 w 36"/>
                  <a:gd name="T25" fmla="*/ 1 h 37"/>
                  <a:gd name="T26" fmla="*/ 1 w 36"/>
                  <a:gd name="T27" fmla="*/ 1 h 37"/>
                  <a:gd name="T28" fmla="*/ 1 w 36"/>
                  <a:gd name="T29" fmla="*/ 1 h 37"/>
                  <a:gd name="T30" fmla="*/ 1 w 36"/>
                  <a:gd name="T31" fmla="*/ 1 h 37"/>
                  <a:gd name="T32" fmla="*/ 1 w 36"/>
                  <a:gd name="T33" fmla="*/ 1 h 37"/>
                  <a:gd name="T34" fmla="*/ 1 w 36"/>
                  <a:gd name="T35" fmla="*/ 1 h 37"/>
                  <a:gd name="T36" fmla="*/ 1 w 36"/>
                  <a:gd name="T37" fmla="*/ 1 h 37"/>
                  <a:gd name="T38" fmla="*/ 1 w 36"/>
                  <a:gd name="T39" fmla="*/ 1 h 37"/>
                  <a:gd name="T40" fmla="*/ 1 w 36"/>
                  <a:gd name="T41" fmla="*/ 1 h 37"/>
                  <a:gd name="T42" fmla="*/ 1 w 36"/>
                  <a:gd name="T43" fmla="*/ 1 h 37"/>
                  <a:gd name="T44" fmla="*/ 1 w 36"/>
                  <a:gd name="T45" fmla="*/ 1 h 37"/>
                  <a:gd name="T46" fmla="*/ 1 w 36"/>
                  <a:gd name="T47" fmla="*/ 1 h 37"/>
                  <a:gd name="T48" fmla="*/ 1 w 36"/>
                  <a:gd name="T49" fmla="*/ 1 h 37"/>
                  <a:gd name="T50" fmla="*/ 1 w 36"/>
                  <a:gd name="T51" fmla="*/ 1 h 37"/>
                  <a:gd name="T52" fmla="*/ 1 w 36"/>
                  <a:gd name="T53" fmla="*/ 1 h 37"/>
                  <a:gd name="T54" fmla="*/ 1 w 36"/>
                  <a:gd name="T55" fmla="*/ 1 h 37"/>
                  <a:gd name="T56" fmla="*/ 1 w 36"/>
                  <a:gd name="T57" fmla="*/ 1 h 37"/>
                  <a:gd name="T58" fmla="*/ 0 w 36"/>
                  <a:gd name="T59" fmla="*/ 1 h 37"/>
                  <a:gd name="T60" fmla="*/ 0 w 36"/>
                  <a:gd name="T61" fmla="*/ 1 h 37"/>
                  <a:gd name="T62" fmla="*/ 0 w 36"/>
                  <a:gd name="T63" fmla="*/ 1 h 37"/>
                  <a:gd name="T64" fmla="*/ 1 w 36"/>
                  <a:gd name="T65" fmla="*/ 1 h 37"/>
                  <a:gd name="T66" fmla="*/ 1 w 36"/>
                  <a:gd name="T67" fmla="*/ 1 h 37"/>
                  <a:gd name="T68" fmla="*/ 1 w 36"/>
                  <a:gd name="T69" fmla="*/ 1 h 37"/>
                  <a:gd name="T70" fmla="*/ 1 w 36"/>
                  <a:gd name="T71" fmla="*/ 1 h 37"/>
                  <a:gd name="T72" fmla="*/ 1 w 36"/>
                  <a:gd name="T73" fmla="*/ 1 h 37"/>
                  <a:gd name="T74" fmla="*/ 1 w 36"/>
                  <a:gd name="T75" fmla="*/ 1 h 37"/>
                  <a:gd name="T76" fmla="*/ 1 w 36"/>
                  <a:gd name="T77" fmla="*/ 1 h 37"/>
                  <a:gd name="T78" fmla="*/ 1 w 36"/>
                  <a:gd name="T79" fmla="*/ 0 h 37"/>
                  <a:gd name="T80" fmla="*/ 1 w 36"/>
                  <a:gd name="T81" fmla="*/ 1 h 37"/>
                  <a:gd name="T82" fmla="*/ 1 w 36"/>
                  <a:gd name="T83" fmla="*/ 1 h 37"/>
                  <a:gd name="T84" fmla="*/ 1 w 36"/>
                  <a:gd name="T85" fmla="*/ 0 h 3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6"/>
                  <a:gd name="T130" fmla="*/ 0 h 37"/>
                  <a:gd name="T131" fmla="*/ 36 w 36"/>
                  <a:gd name="T132" fmla="*/ 37 h 3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6" h="37">
                    <a:moveTo>
                      <a:pt x="18" y="0"/>
                    </a:moveTo>
                    <a:lnTo>
                      <a:pt x="21" y="0"/>
                    </a:lnTo>
                    <a:lnTo>
                      <a:pt x="23" y="1"/>
                    </a:lnTo>
                    <a:lnTo>
                      <a:pt x="27" y="2"/>
                    </a:lnTo>
                    <a:lnTo>
                      <a:pt x="29" y="3"/>
                    </a:lnTo>
                    <a:lnTo>
                      <a:pt x="31" y="5"/>
                    </a:lnTo>
                    <a:lnTo>
                      <a:pt x="32" y="7"/>
                    </a:lnTo>
                    <a:lnTo>
                      <a:pt x="34" y="10"/>
                    </a:lnTo>
                    <a:lnTo>
                      <a:pt x="35" y="13"/>
                    </a:lnTo>
                    <a:lnTo>
                      <a:pt x="36" y="15"/>
                    </a:lnTo>
                    <a:lnTo>
                      <a:pt x="36" y="18"/>
                    </a:lnTo>
                    <a:lnTo>
                      <a:pt x="36" y="22"/>
                    </a:lnTo>
                    <a:lnTo>
                      <a:pt x="35" y="24"/>
                    </a:lnTo>
                    <a:lnTo>
                      <a:pt x="34" y="27"/>
                    </a:lnTo>
                    <a:lnTo>
                      <a:pt x="32" y="29"/>
                    </a:lnTo>
                    <a:lnTo>
                      <a:pt x="31" y="31"/>
                    </a:lnTo>
                    <a:lnTo>
                      <a:pt x="29" y="33"/>
                    </a:lnTo>
                    <a:lnTo>
                      <a:pt x="27" y="35"/>
                    </a:lnTo>
                    <a:lnTo>
                      <a:pt x="23" y="36"/>
                    </a:lnTo>
                    <a:lnTo>
                      <a:pt x="21" y="37"/>
                    </a:lnTo>
                    <a:lnTo>
                      <a:pt x="18" y="37"/>
                    </a:lnTo>
                    <a:lnTo>
                      <a:pt x="15" y="37"/>
                    </a:lnTo>
                    <a:lnTo>
                      <a:pt x="11" y="36"/>
                    </a:lnTo>
                    <a:lnTo>
                      <a:pt x="9" y="35"/>
                    </a:lnTo>
                    <a:lnTo>
                      <a:pt x="6" y="33"/>
                    </a:lnTo>
                    <a:lnTo>
                      <a:pt x="4" y="31"/>
                    </a:lnTo>
                    <a:lnTo>
                      <a:pt x="3" y="29"/>
                    </a:lnTo>
                    <a:lnTo>
                      <a:pt x="2" y="27"/>
                    </a:lnTo>
                    <a:lnTo>
                      <a:pt x="1" y="24"/>
                    </a:lnTo>
                    <a:lnTo>
                      <a:pt x="0" y="22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1" y="13"/>
                    </a:lnTo>
                    <a:lnTo>
                      <a:pt x="2" y="10"/>
                    </a:lnTo>
                    <a:lnTo>
                      <a:pt x="3" y="7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9" y="2"/>
                    </a:lnTo>
                    <a:lnTo>
                      <a:pt x="11" y="1"/>
                    </a:lnTo>
                    <a:lnTo>
                      <a:pt x="15" y="0"/>
                    </a:lnTo>
                    <a:lnTo>
                      <a:pt x="18" y="1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89930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730" name="Freeform 1257"/>
              <p:cNvSpPr>
                <a:spLocks/>
              </p:cNvSpPr>
              <p:nvPr/>
            </p:nvSpPr>
            <p:spPr bwMode="auto">
              <a:xfrm>
                <a:off x="4403" y="3133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1 h 34"/>
                  <a:gd name="T20" fmla="*/ 0 w 34"/>
                  <a:gd name="T21" fmla="*/ 1 h 34"/>
                  <a:gd name="T22" fmla="*/ 1 w 34"/>
                  <a:gd name="T23" fmla="*/ 1 h 34"/>
                  <a:gd name="T24" fmla="*/ 1 w 34"/>
                  <a:gd name="T25" fmla="*/ 1 h 34"/>
                  <a:gd name="T26" fmla="*/ 1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1 w 34"/>
                  <a:gd name="T35" fmla="*/ 1 h 34"/>
                  <a:gd name="T36" fmla="*/ 1 w 34"/>
                  <a:gd name="T37" fmla="*/ 1 h 34"/>
                  <a:gd name="T38" fmla="*/ 1 w 34"/>
                  <a:gd name="T39" fmla="*/ 0 h 34"/>
                  <a:gd name="T40" fmla="*/ 1 w 34"/>
                  <a:gd name="T41" fmla="*/ 0 h 34"/>
                  <a:gd name="T42" fmla="*/ 1 w 34"/>
                  <a:gd name="T43" fmla="*/ 0 h 34"/>
                  <a:gd name="T44" fmla="*/ 1 w 34"/>
                  <a:gd name="T45" fmla="*/ 1 h 34"/>
                  <a:gd name="T46" fmla="*/ 1 w 34"/>
                  <a:gd name="T47" fmla="*/ 1 h 34"/>
                  <a:gd name="T48" fmla="*/ 1 w 34"/>
                  <a:gd name="T49" fmla="*/ 1 h 34"/>
                  <a:gd name="T50" fmla="*/ 1 w 34"/>
                  <a:gd name="T51" fmla="*/ 1 h 34"/>
                  <a:gd name="T52" fmla="*/ 1 w 34"/>
                  <a:gd name="T53" fmla="*/ 1 h 34"/>
                  <a:gd name="T54" fmla="*/ 1 w 34"/>
                  <a:gd name="T55" fmla="*/ 1 h 34"/>
                  <a:gd name="T56" fmla="*/ 1 w 34"/>
                  <a:gd name="T57" fmla="*/ 1 h 34"/>
                  <a:gd name="T58" fmla="*/ 1 w 34"/>
                  <a:gd name="T59" fmla="*/ 1 h 34"/>
                  <a:gd name="T60" fmla="*/ 1 w 34"/>
                  <a:gd name="T61" fmla="*/ 1 h 34"/>
                  <a:gd name="T62" fmla="*/ 1 w 34"/>
                  <a:gd name="T63" fmla="*/ 1 h 34"/>
                  <a:gd name="T64" fmla="*/ 1 w 34"/>
                  <a:gd name="T65" fmla="*/ 1 h 34"/>
                  <a:gd name="T66" fmla="*/ 1 w 34"/>
                  <a:gd name="T67" fmla="*/ 1 h 34"/>
                  <a:gd name="T68" fmla="*/ 1 w 34"/>
                  <a:gd name="T69" fmla="*/ 1 h 34"/>
                  <a:gd name="T70" fmla="*/ 1 w 34"/>
                  <a:gd name="T71" fmla="*/ 1 h 34"/>
                  <a:gd name="T72" fmla="*/ 1 w 34"/>
                  <a:gd name="T73" fmla="*/ 1 h 34"/>
                  <a:gd name="T74" fmla="*/ 1 w 34"/>
                  <a:gd name="T75" fmla="*/ 1 h 34"/>
                  <a:gd name="T76" fmla="*/ 1 w 34"/>
                  <a:gd name="T77" fmla="*/ 1 h 34"/>
                  <a:gd name="T78" fmla="*/ 1 w 34"/>
                  <a:gd name="T79" fmla="*/ 1 h 34"/>
                  <a:gd name="T80" fmla="*/ 1 w 34"/>
                  <a:gd name="T81" fmla="*/ 1 h 34"/>
                  <a:gd name="T82" fmla="*/ 1 w 34"/>
                  <a:gd name="T83" fmla="*/ 1 h 34"/>
                  <a:gd name="T84" fmla="*/ 1 w 34"/>
                  <a:gd name="T85" fmla="*/ 1 h 3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4"/>
                  <a:gd name="T130" fmla="*/ 0 h 34"/>
                  <a:gd name="T131" fmla="*/ 34 w 34"/>
                  <a:gd name="T132" fmla="*/ 34 h 34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4" h="34">
                    <a:moveTo>
                      <a:pt x="15" y="32"/>
                    </a:moveTo>
                    <a:lnTo>
                      <a:pt x="14" y="32"/>
                    </a:lnTo>
                    <a:lnTo>
                      <a:pt x="10" y="32"/>
                    </a:lnTo>
                    <a:lnTo>
                      <a:pt x="8" y="31"/>
                    </a:lnTo>
                    <a:lnTo>
                      <a:pt x="7" y="30"/>
                    </a:lnTo>
                    <a:lnTo>
                      <a:pt x="5" y="28"/>
                    </a:lnTo>
                    <a:lnTo>
                      <a:pt x="3" y="27"/>
                    </a:lnTo>
                    <a:lnTo>
                      <a:pt x="2" y="25"/>
                    </a:lnTo>
                    <a:lnTo>
                      <a:pt x="1" y="23"/>
                    </a:lnTo>
                    <a:lnTo>
                      <a:pt x="1" y="21"/>
                    </a:lnTo>
                    <a:lnTo>
                      <a:pt x="0" y="17"/>
                    </a:lnTo>
                    <a:lnTo>
                      <a:pt x="1" y="15"/>
                    </a:lnTo>
                    <a:lnTo>
                      <a:pt x="1" y="12"/>
                    </a:lnTo>
                    <a:lnTo>
                      <a:pt x="2" y="10"/>
                    </a:lnTo>
                    <a:lnTo>
                      <a:pt x="3" y="8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8" y="2"/>
                    </a:lnTo>
                    <a:lnTo>
                      <a:pt x="10" y="1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3"/>
                    </a:lnTo>
                    <a:lnTo>
                      <a:pt x="28" y="5"/>
                    </a:lnTo>
                    <a:lnTo>
                      <a:pt x="30" y="8"/>
                    </a:lnTo>
                    <a:lnTo>
                      <a:pt x="31" y="10"/>
                    </a:lnTo>
                    <a:lnTo>
                      <a:pt x="32" y="12"/>
                    </a:lnTo>
                    <a:lnTo>
                      <a:pt x="33" y="15"/>
                    </a:lnTo>
                    <a:lnTo>
                      <a:pt x="34" y="17"/>
                    </a:lnTo>
                    <a:lnTo>
                      <a:pt x="33" y="21"/>
                    </a:lnTo>
                    <a:lnTo>
                      <a:pt x="32" y="23"/>
                    </a:lnTo>
                    <a:lnTo>
                      <a:pt x="31" y="25"/>
                    </a:lnTo>
                    <a:lnTo>
                      <a:pt x="30" y="27"/>
                    </a:lnTo>
                    <a:lnTo>
                      <a:pt x="28" y="28"/>
                    </a:lnTo>
                    <a:lnTo>
                      <a:pt x="26" y="30"/>
                    </a:lnTo>
                    <a:lnTo>
                      <a:pt x="23" y="31"/>
                    </a:lnTo>
                    <a:lnTo>
                      <a:pt x="21" y="32"/>
                    </a:lnTo>
                    <a:lnTo>
                      <a:pt x="18" y="32"/>
                    </a:lnTo>
                    <a:lnTo>
                      <a:pt x="16" y="34"/>
                    </a:lnTo>
                    <a:lnTo>
                      <a:pt x="15" y="32"/>
                    </a:lnTo>
                    <a:close/>
                  </a:path>
                </a:pathLst>
              </a:custGeom>
              <a:solidFill>
                <a:srgbClr val="D9B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731" name="Freeform 1258"/>
              <p:cNvSpPr>
                <a:spLocks/>
              </p:cNvSpPr>
              <p:nvPr/>
            </p:nvSpPr>
            <p:spPr bwMode="auto">
              <a:xfrm>
                <a:off x="4404" y="3135"/>
                <a:ext cx="7" cy="9"/>
              </a:xfrm>
              <a:custGeom>
                <a:avLst/>
                <a:gdLst>
                  <a:gd name="T0" fmla="*/ 1 w 13"/>
                  <a:gd name="T1" fmla="*/ 0 h 19"/>
                  <a:gd name="T2" fmla="*/ 1 w 13"/>
                  <a:gd name="T3" fmla="*/ 0 h 19"/>
                  <a:gd name="T4" fmla="*/ 1 w 13"/>
                  <a:gd name="T5" fmla="*/ 0 h 19"/>
                  <a:gd name="T6" fmla="*/ 1 w 13"/>
                  <a:gd name="T7" fmla="*/ 0 h 19"/>
                  <a:gd name="T8" fmla="*/ 1 w 13"/>
                  <a:gd name="T9" fmla="*/ 0 h 19"/>
                  <a:gd name="T10" fmla="*/ 1 w 13"/>
                  <a:gd name="T11" fmla="*/ 0 h 19"/>
                  <a:gd name="T12" fmla="*/ 1 w 13"/>
                  <a:gd name="T13" fmla="*/ 0 h 19"/>
                  <a:gd name="T14" fmla="*/ 1 w 13"/>
                  <a:gd name="T15" fmla="*/ 0 h 19"/>
                  <a:gd name="T16" fmla="*/ 1 w 13"/>
                  <a:gd name="T17" fmla="*/ 0 h 19"/>
                  <a:gd name="T18" fmla="*/ 1 w 13"/>
                  <a:gd name="T19" fmla="*/ 0 h 19"/>
                  <a:gd name="T20" fmla="*/ 1 w 13"/>
                  <a:gd name="T21" fmla="*/ 0 h 19"/>
                  <a:gd name="T22" fmla="*/ 1 w 13"/>
                  <a:gd name="T23" fmla="*/ 0 h 19"/>
                  <a:gd name="T24" fmla="*/ 1 w 13"/>
                  <a:gd name="T25" fmla="*/ 0 h 19"/>
                  <a:gd name="T26" fmla="*/ 1 w 13"/>
                  <a:gd name="T27" fmla="*/ 0 h 19"/>
                  <a:gd name="T28" fmla="*/ 0 w 13"/>
                  <a:gd name="T29" fmla="*/ 0 h 19"/>
                  <a:gd name="T30" fmla="*/ 0 w 13"/>
                  <a:gd name="T31" fmla="*/ 0 h 19"/>
                  <a:gd name="T32" fmla="*/ 0 w 13"/>
                  <a:gd name="T33" fmla="*/ 0 h 19"/>
                  <a:gd name="T34" fmla="*/ 1 w 13"/>
                  <a:gd name="T35" fmla="*/ 0 h 19"/>
                  <a:gd name="T36" fmla="*/ 1 w 13"/>
                  <a:gd name="T37" fmla="*/ 0 h 19"/>
                  <a:gd name="T38" fmla="*/ 1 w 13"/>
                  <a:gd name="T39" fmla="*/ 0 h 19"/>
                  <a:gd name="T40" fmla="*/ 1 w 13"/>
                  <a:gd name="T41" fmla="*/ 0 h 19"/>
                  <a:gd name="T42" fmla="*/ 1 w 13"/>
                  <a:gd name="T43" fmla="*/ 0 h 19"/>
                  <a:gd name="T44" fmla="*/ 1 w 13"/>
                  <a:gd name="T45" fmla="*/ 0 h 19"/>
                  <a:gd name="T46" fmla="*/ 1 w 13"/>
                  <a:gd name="T47" fmla="*/ 0 h 19"/>
                  <a:gd name="T48" fmla="*/ 1 w 13"/>
                  <a:gd name="T49" fmla="*/ 0 h 19"/>
                  <a:gd name="T50" fmla="*/ 1 w 13"/>
                  <a:gd name="T51" fmla="*/ 0 h 19"/>
                  <a:gd name="T52" fmla="*/ 1 w 13"/>
                  <a:gd name="T53" fmla="*/ 0 h 19"/>
                  <a:gd name="T54" fmla="*/ 1 w 13"/>
                  <a:gd name="T55" fmla="*/ 0 h 19"/>
                  <a:gd name="T56" fmla="*/ 1 w 13"/>
                  <a:gd name="T57" fmla="*/ 0 h 19"/>
                  <a:gd name="T58" fmla="*/ 1 w 13"/>
                  <a:gd name="T59" fmla="*/ 0 h 19"/>
                  <a:gd name="T60" fmla="*/ 1 w 13"/>
                  <a:gd name="T61" fmla="*/ 0 h 19"/>
                  <a:gd name="T62" fmla="*/ 1 w 13"/>
                  <a:gd name="T63" fmla="*/ 0 h 19"/>
                  <a:gd name="T64" fmla="*/ 1 w 13"/>
                  <a:gd name="T65" fmla="*/ 0 h 19"/>
                  <a:gd name="T66" fmla="*/ 1 w 13"/>
                  <a:gd name="T67" fmla="*/ 0 h 19"/>
                  <a:gd name="T68" fmla="*/ 1 w 13"/>
                  <a:gd name="T69" fmla="*/ 0 h 19"/>
                  <a:gd name="T70" fmla="*/ 1 w 13"/>
                  <a:gd name="T71" fmla="*/ 0 h 19"/>
                  <a:gd name="T72" fmla="*/ 1 w 13"/>
                  <a:gd name="T73" fmla="*/ 0 h 19"/>
                  <a:gd name="T74" fmla="*/ 1 w 13"/>
                  <a:gd name="T75" fmla="*/ 0 h 19"/>
                  <a:gd name="T76" fmla="*/ 1 w 13"/>
                  <a:gd name="T77" fmla="*/ 0 h 19"/>
                  <a:gd name="T78" fmla="*/ 1 w 13"/>
                  <a:gd name="T79" fmla="*/ 0 h 19"/>
                  <a:gd name="T80" fmla="*/ 1 w 13"/>
                  <a:gd name="T81" fmla="*/ 0 h 19"/>
                  <a:gd name="T82" fmla="*/ 1 w 13"/>
                  <a:gd name="T83" fmla="*/ 0 h 19"/>
                  <a:gd name="T84" fmla="*/ 1 w 13"/>
                  <a:gd name="T85" fmla="*/ 0 h 1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3"/>
                  <a:gd name="T130" fmla="*/ 0 h 19"/>
                  <a:gd name="T131" fmla="*/ 13 w 13"/>
                  <a:gd name="T132" fmla="*/ 19 h 19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3" h="19">
                    <a:moveTo>
                      <a:pt x="12" y="0"/>
                    </a:moveTo>
                    <a:lnTo>
                      <a:pt x="11" y="0"/>
                    </a:lnTo>
                    <a:lnTo>
                      <a:pt x="10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4" y="4"/>
                    </a:lnTo>
                    <a:lnTo>
                      <a:pt x="3" y="5"/>
                    </a:lnTo>
                    <a:lnTo>
                      <a:pt x="2" y="6"/>
                    </a:lnTo>
                    <a:lnTo>
                      <a:pt x="1" y="7"/>
                    </a:lnTo>
                    <a:lnTo>
                      <a:pt x="1" y="8"/>
                    </a:lnTo>
                    <a:lnTo>
                      <a:pt x="1" y="10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0" y="13"/>
                    </a:lnTo>
                    <a:lnTo>
                      <a:pt x="1" y="15"/>
                    </a:lnTo>
                    <a:lnTo>
                      <a:pt x="1" y="17"/>
                    </a:lnTo>
                    <a:lnTo>
                      <a:pt x="2" y="18"/>
                    </a:lnTo>
                    <a:lnTo>
                      <a:pt x="2" y="19"/>
                    </a:lnTo>
                    <a:lnTo>
                      <a:pt x="2" y="18"/>
                    </a:lnTo>
                    <a:lnTo>
                      <a:pt x="2" y="17"/>
                    </a:lnTo>
                    <a:lnTo>
                      <a:pt x="3" y="15"/>
                    </a:lnTo>
                    <a:lnTo>
                      <a:pt x="4" y="14"/>
                    </a:lnTo>
                    <a:lnTo>
                      <a:pt x="4" y="13"/>
                    </a:lnTo>
                    <a:lnTo>
                      <a:pt x="5" y="12"/>
                    </a:lnTo>
                    <a:lnTo>
                      <a:pt x="6" y="11"/>
                    </a:lnTo>
                    <a:lnTo>
                      <a:pt x="6" y="10"/>
                    </a:lnTo>
                    <a:lnTo>
                      <a:pt x="7" y="9"/>
                    </a:lnTo>
                    <a:lnTo>
                      <a:pt x="7" y="8"/>
                    </a:lnTo>
                    <a:lnTo>
                      <a:pt x="8" y="8"/>
                    </a:lnTo>
                    <a:lnTo>
                      <a:pt x="8" y="7"/>
                    </a:lnTo>
                    <a:lnTo>
                      <a:pt x="10" y="6"/>
                    </a:lnTo>
                    <a:lnTo>
                      <a:pt x="11" y="6"/>
                    </a:lnTo>
                    <a:lnTo>
                      <a:pt x="11" y="5"/>
                    </a:lnTo>
                    <a:lnTo>
                      <a:pt x="12" y="5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2" y="1"/>
                    </a:lnTo>
                    <a:lnTo>
                      <a:pt x="13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04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732" name="Freeform 1259"/>
              <p:cNvSpPr>
                <a:spLocks/>
              </p:cNvSpPr>
              <p:nvPr/>
            </p:nvSpPr>
            <p:spPr bwMode="auto">
              <a:xfrm>
                <a:off x="3763" y="2992"/>
                <a:ext cx="68" cy="42"/>
              </a:xfrm>
              <a:custGeom>
                <a:avLst/>
                <a:gdLst>
                  <a:gd name="T0" fmla="*/ 3 w 135"/>
                  <a:gd name="T1" fmla="*/ 1 h 84"/>
                  <a:gd name="T2" fmla="*/ 3 w 135"/>
                  <a:gd name="T3" fmla="*/ 1 h 84"/>
                  <a:gd name="T4" fmla="*/ 2 w 135"/>
                  <a:gd name="T5" fmla="*/ 1 h 84"/>
                  <a:gd name="T6" fmla="*/ 2 w 135"/>
                  <a:gd name="T7" fmla="*/ 1 h 84"/>
                  <a:gd name="T8" fmla="*/ 2 w 135"/>
                  <a:gd name="T9" fmla="*/ 1 h 84"/>
                  <a:gd name="T10" fmla="*/ 2 w 135"/>
                  <a:gd name="T11" fmla="*/ 1 h 84"/>
                  <a:gd name="T12" fmla="*/ 2 w 135"/>
                  <a:gd name="T13" fmla="*/ 1 h 84"/>
                  <a:gd name="T14" fmla="*/ 2 w 135"/>
                  <a:gd name="T15" fmla="*/ 1 h 84"/>
                  <a:gd name="T16" fmla="*/ 2 w 135"/>
                  <a:gd name="T17" fmla="*/ 1 h 84"/>
                  <a:gd name="T18" fmla="*/ 2 w 135"/>
                  <a:gd name="T19" fmla="*/ 1 h 84"/>
                  <a:gd name="T20" fmla="*/ 2 w 135"/>
                  <a:gd name="T21" fmla="*/ 1 h 84"/>
                  <a:gd name="T22" fmla="*/ 2 w 135"/>
                  <a:gd name="T23" fmla="*/ 1 h 84"/>
                  <a:gd name="T24" fmla="*/ 1 w 135"/>
                  <a:gd name="T25" fmla="*/ 1 h 84"/>
                  <a:gd name="T26" fmla="*/ 1 w 135"/>
                  <a:gd name="T27" fmla="*/ 1 h 84"/>
                  <a:gd name="T28" fmla="*/ 1 w 135"/>
                  <a:gd name="T29" fmla="*/ 1 h 84"/>
                  <a:gd name="T30" fmla="*/ 1 w 135"/>
                  <a:gd name="T31" fmla="*/ 1 h 84"/>
                  <a:gd name="T32" fmla="*/ 1 w 135"/>
                  <a:gd name="T33" fmla="*/ 1 h 84"/>
                  <a:gd name="T34" fmla="*/ 1 w 135"/>
                  <a:gd name="T35" fmla="*/ 1 h 84"/>
                  <a:gd name="T36" fmla="*/ 1 w 135"/>
                  <a:gd name="T37" fmla="*/ 1 h 84"/>
                  <a:gd name="T38" fmla="*/ 1 w 135"/>
                  <a:gd name="T39" fmla="*/ 1 h 84"/>
                  <a:gd name="T40" fmla="*/ 1 w 135"/>
                  <a:gd name="T41" fmla="*/ 1 h 84"/>
                  <a:gd name="T42" fmla="*/ 1 w 135"/>
                  <a:gd name="T43" fmla="*/ 1 h 84"/>
                  <a:gd name="T44" fmla="*/ 1 w 135"/>
                  <a:gd name="T45" fmla="*/ 1 h 84"/>
                  <a:gd name="T46" fmla="*/ 1 w 135"/>
                  <a:gd name="T47" fmla="*/ 1 h 84"/>
                  <a:gd name="T48" fmla="*/ 1 w 135"/>
                  <a:gd name="T49" fmla="*/ 1 h 84"/>
                  <a:gd name="T50" fmla="*/ 1 w 135"/>
                  <a:gd name="T51" fmla="*/ 1 h 84"/>
                  <a:gd name="T52" fmla="*/ 1 w 135"/>
                  <a:gd name="T53" fmla="*/ 1 h 84"/>
                  <a:gd name="T54" fmla="*/ 1 w 135"/>
                  <a:gd name="T55" fmla="*/ 1 h 84"/>
                  <a:gd name="T56" fmla="*/ 1 w 135"/>
                  <a:gd name="T57" fmla="*/ 1 h 84"/>
                  <a:gd name="T58" fmla="*/ 1 w 135"/>
                  <a:gd name="T59" fmla="*/ 1 h 84"/>
                  <a:gd name="T60" fmla="*/ 1 w 135"/>
                  <a:gd name="T61" fmla="*/ 1 h 84"/>
                  <a:gd name="T62" fmla="*/ 1 w 135"/>
                  <a:gd name="T63" fmla="*/ 1 h 84"/>
                  <a:gd name="T64" fmla="*/ 1 w 135"/>
                  <a:gd name="T65" fmla="*/ 1 h 84"/>
                  <a:gd name="T66" fmla="*/ 2 w 135"/>
                  <a:gd name="T67" fmla="*/ 1 h 84"/>
                  <a:gd name="T68" fmla="*/ 2 w 135"/>
                  <a:gd name="T69" fmla="*/ 0 h 84"/>
                  <a:gd name="T70" fmla="*/ 2 w 135"/>
                  <a:gd name="T71" fmla="*/ 1 h 84"/>
                  <a:gd name="T72" fmla="*/ 2 w 135"/>
                  <a:gd name="T73" fmla="*/ 1 h 84"/>
                  <a:gd name="T74" fmla="*/ 2 w 135"/>
                  <a:gd name="T75" fmla="*/ 1 h 84"/>
                  <a:gd name="T76" fmla="*/ 2 w 135"/>
                  <a:gd name="T77" fmla="*/ 1 h 84"/>
                  <a:gd name="T78" fmla="*/ 2 w 135"/>
                  <a:gd name="T79" fmla="*/ 1 h 84"/>
                  <a:gd name="T80" fmla="*/ 2 w 135"/>
                  <a:gd name="T81" fmla="*/ 1 h 84"/>
                  <a:gd name="T82" fmla="*/ 2 w 135"/>
                  <a:gd name="T83" fmla="*/ 1 h 84"/>
                  <a:gd name="T84" fmla="*/ 2 w 135"/>
                  <a:gd name="T85" fmla="*/ 1 h 84"/>
                  <a:gd name="T86" fmla="*/ 2 w 135"/>
                  <a:gd name="T87" fmla="*/ 1 h 84"/>
                  <a:gd name="T88" fmla="*/ 3 w 135"/>
                  <a:gd name="T89" fmla="*/ 1 h 84"/>
                  <a:gd name="T90" fmla="*/ 3 w 135"/>
                  <a:gd name="T91" fmla="*/ 1 h 8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35"/>
                  <a:gd name="T139" fmla="*/ 0 h 84"/>
                  <a:gd name="T140" fmla="*/ 135 w 135"/>
                  <a:gd name="T141" fmla="*/ 84 h 8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35" h="84">
                    <a:moveTo>
                      <a:pt x="135" y="71"/>
                    </a:moveTo>
                    <a:lnTo>
                      <a:pt x="134" y="73"/>
                    </a:lnTo>
                    <a:lnTo>
                      <a:pt x="132" y="75"/>
                    </a:lnTo>
                    <a:lnTo>
                      <a:pt x="131" y="76"/>
                    </a:lnTo>
                    <a:lnTo>
                      <a:pt x="129" y="78"/>
                    </a:lnTo>
                    <a:lnTo>
                      <a:pt x="127" y="79"/>
                    </a:lnTo>
                    <a:lnTo>
                      <a:pt x="124" y="82"/>
                    </a:lnTo>
                    <a:lnTo>
                      <a:pt x="120" y="83"/>
                    </a:lnTo>
                    <a:lnTo>
                      <a:pt x="116" y="83"/>
                    </a:lnTo>
                    <a:lnTo>
                      <a:pt x="111" y="84"/>
                    </a:lnTo>
                    <a:lnTo>
                      <a:pt x="104" y="84"/>
                    </a:lnTo>
                    <a:lnTo>
                      <a:pt x="100" y="84"/>
                    </a:lnTo>
                    <a:lnTo>
                      <a:pt x="95" y="83"/>
                    </a:lnTo>
                    <a:lnTo>
                      <a:pt x="92" y="83"/>
                    </a:lnTo>
                    <a:lnTo>
                      <a:pt x="89" y="82"/>
                    </a:lnTo>
                    <a:lnTo>
                      <a:pt x="86" y="80"/>
                    </a:lnTo>
                    <a:lnTo>
                      <a:pt x="82" y="79"/>
                    </a:lnTo>
                    <a:lnTo>
                      <a:pt x="80" y="77"/>
                    </a:lnTo>
                    <a:lnTo>
                      <a:pt x="78" y="76"/>
                    </a:lnTo>
                    <a:lnTo>
                      <a:pt x="76" y="75"/>
                    </a:lnTo>
                    <a:lnTo>
                      <a:pt x="74" y="73"/>
                    </a:lnTo>
                    <a:lnTo>
                      <a:pt x="70" y="75"/>
                    </a:lnTo>
                    <a:lnTo>
                      <a:pt x="68" y="77"/>
                    </a:lnTo>
                    <a:lnTo>
                      <a:pt x="65" y="78"/>
                    </a:lnTo>
                    <a:lnTo>
                      <a:pt x="63" y="80"/>
                    </a:lnTo>
                    <a:lnTo>
                      <a:pt x="60" y="82"/>
                    </a:lnTo>
                    <a:lnTo>
                      <a:pt x="57" y="82"/>
                    </a:lnTo>
                    <a:lnTo>
                      <a:pt x="54" y="83"/>
                    </a:lnTo>
                    <a:lnTo>
                      <a:pt x="51" y="83"/>
                    </a:lnTo>
                    <a:lnTo>
                      <a:pt x="48" y="84"/>
                    </a:lnTo>
                    <a:lnTo>
                      <a:pt x="44" y="84"/>
                    </a:lnTo>
                    <a:lnTo>
                      <a:pt x="39" y="83"/>
                    </a:lnTo>
                    <a:lnTo>
                      <a:pt x="33" y="82"/>
                    </a:lnTo>
                    <a:lnTo>
                      <a:pt x="26" y="79"/>
                    </a:lnTo>
                    <a:lnTo>
                      <a:pt x="21" y="76"/>
                    </a:lnTo>
                    <a:lnTo>
                      <a:pt x="15" y="72"/>
                    </a:lnTo>
                    <a:lnTo>
                      <a:pt x="11" y="66"/>
                    </a:lnTo>
                    <a:lnTo>
                      <a:pt x="7" y="60"/>
                    </a:lnTo>
                    <a:lnTo>
                      <a:pt x="3" y="52"/>
                    </a:lnTo>
                    <a:lnTo>
                      <a:pt x="1" y="44"/>
                    </a:lnTo>
                    <a:lnTo>
                      <a:pt x="0" y="34"/>
                    </a:lnTo>
                    <a:lnTo>
                      <a:pt x="1" y="29"/>
                    </a:lnTo>
                    <a:lnTo>
                      <a:pt x="2" y="24"/>
                    </a:lnTo>
                    <a:lnTo>
                      <a:pt x="3" y="19"/>
                    </a:lnTo>
                    <a:lnTo>
                      <a:pt x="5" y="14"/>
                    </a:lnTo>
                    <a:lnTo>
                      <a:pt x="9" y="11"/>
                    </a:lnTo>
                    <a:lnTo>
                      <a:pt x="12" y="7"/>
                    </a:lnTo>
                    <a:lnTo>
                      <a:pt x="15" y="5"/>
                    </a:lnTo>
                    <a:lnTo>
                      <a:pt x="20" y="3"/>
                    </a:lnTo>
                    <a:lnTo>
                      <a:pt x="24" y="1"/>
                    </a:lnTo>
                    <a:lnTo>
                      <a:pt x="29" y="0"/>
                    </a:lnTo>
                    <a:lnTo>
                      <a:pt x="33" y="1"/>
                    </a:lnTo>
                    <a:lnTo>
                      <a:pt x="35" y="1"/>
                    </a:lnTo>
                    <a:lnTo>
                      <a:pt x="38" y="1"/>
                    </a:lnTo>
                    <a:lnTo>
                      <a:pt x="40" y="3"/>
                    </a:lnTo>
                    <a:lnTo>
                      <a:pt x="42" y="4"/>
                    </a:lnTo>
                    <a:lnTo>
                      <a:pt x="44" y="4"/>
                    </a:lnTo>
                    <a:lnTo>
                      <a:pt x="47" y="5"/>
                    </a:lnTo>
                    <a:lnTo>
                      <a:pt x="49" y="6"/>
                    </a:lnTo>
                    <a:lnTo>
                      <a:pt x="51" y="7"/>
                    </a:lnTo>
                    <a:lnTo>
                      <a:pt x="52" y="8"/>
                    </a:lnTo>
                    <a:lnTo>
                      <a:pt x="54" y="8"/>
                    </a:lnTo>
                    <a:lnTo>
                      <a:pt x="55" y="7"/>
                    </a:lnTo>
                    <a:lnTo>
                      <a:pt x="57" y="6"/>
                    </a:lnTo>
                    <a:lnTo>
                      <a:pt x="60" y="5"/>
                    </a:lnTo>
                    <a:lnTo>
                      <a:pt x="62" y="4"/>
                    </a:lnTo>
                    <a:lnTo>
                      <a:pt x="64" y="3"/>
                    </a:lnTo>
                    <a:lnTo>
                      <a:pt x="66" y="1"/>
                    </a:lnTo>
                    <a:lnTo>
                      <a:pt x="68" y="1"/>
                    </a:lnTo>
                    <a:lnTo>
                      <a:pt x="70" y="0"/>
                    </a:lnTo>
                    <a:lnTo>
                      <a:pt x="74" y="0"/>
                    </a:lnTo>
                    <a:lnTo>
                      <a:pt x="81" y="1"/>
                    </a:lnTo>
                    <a:lnTo>
                      <a:pt x="88" y="4"/>
                    </a:lnTo>
                    <a:lnTo>
                      <a:pt x="93" y="7"/>
                    </a:lnTo>
                    <a:lnTo>
                      <a:pt x="99" y="10"/>
                    </a:lnTo>
                    <a:lnTo>
                      <a:pt x="103" y="14"/>
                    </a:lnTo>
                    <a:lnTo>
                      <a:pt x="107" y="20"/>
                    </a:lnTo>
                    <a:lnTo>
                      <a:pt x="111" y="24"/>
                    </a:lnTo>
                    <a:lnTo>
                      <a:pt x="113" y="30"/>
                    </a:lnTo>
                    <a:lnTo>
                      <a:pt x="116" y="34"/>
                    </a:lnTo>
                    <a:lnTo>
                      <a:pt x="117" y="37"/>
                    </a:lnTo>
                    <a:lnTo>
                      <a:pt x="118" y="39"/>
                    </a:lnTo>
                    <a:lnTo>
                      <a:pt x="119" y="43"/>
                    </a:lnTo>
                    <a:lnTo>
                      <a:pt x="120" y="45"/>
                    </a:lnTo>
                    <a:lnTo>
                      <a:pt x="122" y="49"/>
                    </a:lnTo>
                    <a:lnTo>
                      <a:pt x="124" y="52"/>
                    </a:lnTo>
                    <a:lnTo>
                      <a:pt x="126" y="56"/>
                    </a:lnTo>
                    <a:lnTo>
                      <a:pt x="128" y="60"/>
                    </a:lnTo>
                    <a:lnTo>
                      <a:pt x="130" y="63"/>
                    </a:lnTo>
                    <a:lnTo>
                      <a:pt x="133" y="67"/>
                    </a:lnTo>
                    <a:lnTo>
                      <a:pt x="135" y="71"/>
                    </a:lnTo>
                    <a:close/>
                  </a:path>
                </a:pathLst>
              </a:custGeom>
              <a:solidFill>
                <a:srgbClr val="001F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733" name="Freeform 1260"/>
              <p:cNvSpPr>
                <a:spLocks/>
              </p:cNvSpPr>
              <p:nvPr/>
            </p:nvSpPr>
            <p:spPr bwMode="auto">
              <a:xfrm>
                <a:off x="3763" y="2992"/>
                <a:ext cx="68" cy="42"/>
              </a:xfrm>
              <a:custGeom>
                <a:avLst/>
                <a:gdLst>
                  <a:gd name="T0" fmla="*/ 3 w 135"/>
                  <a:gd name="T1" fmla="*/ 1 h 84"/>
                  <a:gd name="T2" fmla="*/ 3 w 135"/>
                  <a:gd name="T3" fmla="*/ 1 h 84"/>
                  <a:gd name="T4" fmla="*/ 2 w 135"/>
                  <a:gd name="T5" fmla="*/ 1 h 84"/>
                  <a:gd name="T6" fmla="*/ 2 w 135"/>
                  <a:gd name="T7" fmla="*/ 1 h 84"/>
                  <a:gd name="T8" fmla="*/ 2 w 135"/>
                  <a:gd name="T9" fmla="*/ 1 h 84"/>
                  <a:gd name="T10" fmla="*/ 2 w 135"/>
                  <a:gd name="T11" fmla="*/ 1 h 84"/>
                  <a:gd name="T12" fmla="*/ 2 w 135"/>
                  <a:gd name="T13" fmla="*/ 1 h 84"/>
                  <a:gd name="T14" fmla="*/ 2 w 135"/>
                  <a:gd name="T15" fmla="*/ 1 h 84"/>
                  <a:gd name="T16" fmla="*/ 2 w 135"/>
                  <a:gd name="T17" fmla="*/ 1 h 84"/>
                  <a:gd name="T18" fmla="*/ 2 w 135"/>
                  <a:gd name="T19" fmla="*/ 1 h 84"/>
                  <a:gd name="T20" fmla="*/ 2 w 135"/>
                  <a:gd name="T21" fmla="*/ 1 h 84"/>
                  <a:gd name="T22" fmla="*/ 2 w 135"/>
                  <a:gd name="T23" fmla="*/ 1 h 84"/>
                  <a:gd name="T24" fmla="*/ 1 w 135"/>
                  <a:gd name="T25" fmla="*/ 1 h 84"/>
                  <a:gd name="T26" fmla="*/ 1 w 135"/>
                  <a:gd name="T27" fmla="*/ 1 h 84"/>
                  <a:gd name="T28" fmla="*/ 1 w 135"/>
                  <a:gd name="T29" fmla="*/ 1 h 84"/>
                  <a:gd name="T30" fmla="*/ 1 w 135"/>
                  <a:gd name="T31" fmla="*/ 1 h 84"/>
                  <a:gd name="T32" fmla="*/ 1 w 135"/>
                  <a:gd name="T33" fmla="*/ 1 h 84"/>
                  <a:gd name="T34" fmla="*/ 1 w 135"/>
                  <a:gd name="T35" fmla="*/ 1 h 84"/>
                  <a:gd name="T36" fmla="*/ 1 w 135"/>
                  <a:gd name="T37" fmla="*/ 1 h 84"/>
                  <a:gd name="T38" fmla="*/ 1 w 135"/>
                  <a:gd name="T39" fmla="*/ 1 h 84"/>
                  <a:gd name="T40" fmla="*/ 1 w 135"/>
                  <a:gd name="T41" fmla="*/ 1 h 84"/>
                  <a:gd name="T42" fmla="*/ 1 w 135"/>
                  <a:gd name="T43" fmla="*/ 1 h 84"/>
                  <a:gd name="T44" fmla="*/ 1 w 135"/>
                  <a:gd name="T45" fmla="*/ 1 h 84"/>
                  <a:gd name="T46" fmla="*/ 1 w 135"/>
                  <a:gd name="T47" fmla="*/ 1 h 84"/>
                  <a:gd name="T48" fmla="*/ 1 w 135"/>
                  <a:gd name="T49" fmla="*/ 1 h 84"/>
                  <a:gd name="T50" fmla="*/ 1 w 135"/>
                  <a:gd name="T51" fmla="*/ 1 h 84"/>
                  <a:gd name="T52" fmla="*/ 1 w 135"/>
                  <a:gd name="T53" fmla="*/ 1 h 84"/>
                  <a:gd name="T54" fmla="*/ 1 w 135"/>
                  <a:gd name="T55" fmla="*/ 1 h 84"/>
                  <a:gd name="T56" fmla="*/ 1 w 135"/>
                  <a:gd name="T57" fmla="*/ 1 h 84"/>
                  <a:gd name="T58" fmla="*/ 1 w 135"/>
                  <a:gd name="T59" fmla="*/ 1 h 84"/>
                  <a:gd name="T60" fmla="*/ 1 w 135"/>
                  <a:gd name="T61" fmla="*/ 1 h 84"/>
                  <a:gd name="T62" fmla="*/ 1 w 135"/>
                  <a:gd name="T63" fmla="*/ 1 h 84"/>
                  <a:gd name="T64" fmla="*/ 1 w 135"/>
                  <a:gd name="T65" fmla="*/ 1 h 84"/>
                  <a:gd name="T66" fmla="*/ 2 w 135"/>
                  <a:gd name="T67" fmla="*/ 1 h 84"/>
                  <a:gd name="T68" fmla="*/ 2 w 135"/>
                  <a:gd name="T69" fmla="*/ 0 h 84"/>
                  <a:gd name="T70" fmla="*/ 2 w 135"/>
                  <a:gd name="T71" fmla="*/ 1 h 84"/>
                  <a:gd name="T72" fmla="*/ 2 w 135"/>
                  <a:gd name="T73" fmla="*/ 1 h 84"/>
                  <a:gd name="T74" fmla="*/ 2 w 135"/>
                  <a:gd name="T75" fmla="*/ 1 h 84"/>
                  <a:gd name="T76" fmla="*/ 2 w 135"/>
                  <a:gd name="T77" fmla="*/ 1 h 84"/>
                  <a:gd name="T78" fmla="*/ 2 w 135"/>
                  <a:gd name="T79" fmla="*/ 1 h 84"/>
                  <a:gd name="T80" fmla="*/ 2 w 135"/>
                  <a:gd name="T81" fmla="*/ 1 h 84"/>
                  <a:gd name="T82" fmla="*/ 2 w 135"/>
                  <a:gd name="T83" fmla="*/ 1 h 84"/>
                  <a:gd name="T84" fmla="*/ 2 w 135"/>
                  <a:gd name="T85" fmla="*/ 1 h 84"/>
                  <a:gd name="T86" fmla="*/ 2 w 135"/>
                  <a:gd name="T87" fmla="*/ 1 h 84"/>
                  <a:gd name="T88" fmla="*/ 3 w 135"/>
                  <a:gd name="T89" fmla="*/ 1 h 84"/>
                  <a:gd name="T90" fmla="*/ 3 w 135"/>
                  <a:gd name="T91" fmla="*/ 1 h 8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35"/>
                  <a:gd name="T139" fmla="*/ 0 h 84"/>
                  <a:gd name="T140" fmla="*/ 135 w 135"/>
                  <a:gd name="T141" fmla="*/ 84 h 8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35" h="84">
                    <a:moveTo>
                      <a:pt x="135" y="71"/>
                    </a:moveTo>
                    <a:lnTo>
                      <a:pt x="134" y="73"/>
                    </a:lnTo>
                    <a:lnTo>
                      <a:pt x="132" y="75"/>
                    </a:lnTo>
                    <a:lnTo>
                      <a:pt x="131" y="76"/>
                    </a:lnTo>
                    <a:lnTo>
                      <a:pt x="129" y="78"/>
                    </a:lnTo>
                    <a:lnTo>
                      <a:pt x="127" y="79"/>
                    </a:lnTo>
                    <a:lnTo>
                      <a:pt x="124" y="82"/>
                    </a:lnTo>
                    <a:lnTo>
                      <a:pt x="120" y="83"/>
                    </a:lnTo>
                    <a:lnTo>
                      <a:pt x="116" y="83"/>
                    </a:lnTo>
                    <a:lnTo>
                      <a:pt x="111" y="84"/>
                    </a:lnTo>
                    <a:lnTo>
                      <a:pt x="104" y="84"/>
                    </a:lnTo>
                    <a:lnTo>
                      <a:pt x="100" y="84"/>
                    </a:lnTo>
                    <a:lnTo>
                      <a:pt x="95" y="83"/>
                    </a:lnTo>
                    <a:lnTo>
                      <a:pt x="92" y="83"/>
                    </a:lnTo>
                    <a:lnTo>
                      <a:pt x="89" y="82"/>
                    </a:lnTo>
                    <a:lnTo>
                      <a:pt x="86" y="80"/>
                    </a:lnTo>
                    <a:lnTo>
                      <a:pt x="82" y="79"/>
                    </a:lnTo>
                    <a:lnTo>
                      <a:pt x="80" y="77"/>
                    </a:lnTo>
                    <a:lnTo>
                      <a:pt x="78" y="76"/>
                    </a:lnTo>
                    <a:lnTo>
                      <a:pt x="76" y="75"/>
                    </a:lnTo>
                    <a:lnTo>
                      <a:pt x="74" y="73"/>
                    </a:lnTo>
                    <a:lnTo>
                      <a:pt x="70" y="75"/>
                    </a:lnTo>
                    <a:lnTo>
                      <a:pt x="68" y="77"/>
                    </a:lnTo>
                    <a:lnTo>
                      <a:pt x="65" y="78"/>
                    </a:lnTo>
                    <a:lnTo>
                      <a:pt x="63" y="80"/>
                    </a:lnTo>
                    <a:lnTo>
                      <a:pt x="60" y="82"/>
                    </a:lnTo>
                    <a:lnTo>
                      <a:pt x="57" y="82"/>
                    </a:lnTo>
                    <a:lnTo>
                      <a:pt x="54" y="83"/>
                    </a:lnTo>
                    <a:lnTo>
                      <a:pt x="51" y="83"/>
                    </a:lnTo>
                    <a:lnTo>
                      <a:pt x="48" y="84"/>
                    </a:lnTo>
                    <a:lnTo>
                      <a:pt x="44" y="84"/>
                    </a:lnTo>
                    <a:lnTo>
                      <a:pt x="39" y="83"/>
                    </a:lnTo>
                    <a:lnTo>
                      <a:pt x="33" y="82"/>
                    </a:lnTo>
                    <a:lnTo>
                      <a:pt x="26" y="79"/>
                    </a:lnTo>
                    <a:lnTo>
                      <a:pt x="21" y="76"/>
                    </a:lnTo>
                    <a:lnTo>
                      <a:pt x="15" y="72"/>
                    </a:lnTo>
                    <a:lnTo>
                      <a:pt x="11" y="66"/>
                    </a:lnTo>
                    <a:lnTo>
                      <a:pt x="7" y="60"/>
                    </a:lnTo>
                    <a:lnTo>
                      <a:pt x="3" y="52"/>
                    </a:lnTo>
                    <a:lnTo>
                      <a:pt x="1" y="44"/>
                    </a:lnTo>
                    <a:lnTo>
                      <a:pt x="0" y="34"/>
                    </a:lnTo>
                    <a:lnTo>
                      <a:pt x="1" y="29"/>
                    </a:lnTo>
                    <a:lnTo>
                      <a:pt x="2" y="24"/>
                    </a:lnTo>
                    <a:lnTo>
                      <a:pt x="3" y="19"/>
                    </a:lnTo>
                    <a:lnTo>
                      <a:pt x="5" y="14"/>
                    </a:lnTo>
                    <a:lnTo>
                      <a:pt x="9" y="11"/>
                    </a:lnTo>
                    <a:lnTo>
                      <a:pt x="12" y="7"/>
                    </a:lnTo>
                    <a:lnTo>
                      <a:pt x="15" y="5"/>
                    </a:lnTo>
                    <a:lnTo>
                      <a:pt x="20" y="3"/>
                    </a:lnTo>
                    <a:lnTo>
                      <a:pt x="24" y="1"/>
                    </a:lnTo>
                    <a:lnTo>
                      <a:pt x="29" y="0"/>
                    </a:lnTo>
                    <a:lnTo>
                      <a:pt x="33" y="1"/>
                    </a:lnTo>
                    <a:lnTo>
                      <a:pt x="35" y="1"/>
                    </a:lnTo>
                    <a:lnTo>
                      <a:pt x="38" y="1"/>
                    </a:lnTo>
                    <a:lnTo>
                      <a:pt x="40" y="3"/>
                    </a:lnTo>
                    <a:lnTo>
                      <a:pt x="42" y="4"/>
                    </a:lnTo>
                    <a:lnTo>
                      <a:pt x="44" y="4"/>
                    </a:lnTo>
                    <a:lnTo>
                      <a:pt x="47" y="5"/>
                    </a:lnTo>
                    <a:lnTo>
                      <a:pt x="49" y="6"/>
                    </a:lnTo>
                    <a:lnTo>
                      <a:pt x="51" y="7"/>
                    </a:lnTo>
                    <a:lnTo>
                      <a:pt x="52" y="8"/>
                    </a:lnTo>
                    <a:lnTo>
                      <a:pt x="54" y="8"/>
                    </a:lnTo>
                    <a:lnTo>
                      <a:pt x="55" y="7"/>
                    </a:lnTo>
                    <a:lnTo>
                      <a:pt x="57" y="6"/>
                    </a:lnTo>
                    <a:lnTo>
                      <a:pt x="60" y="5"/>
                    </a:lnTo>
                    <a:lnTo>
                      <a:pt x="62" y="4"/>
                    </a:lnTo>
                    <a:lnTo>
                      <a:pt x="64" y="3"/>
                    </a:lnTo>
                    <a:lnTo>
                      <a:pt x="66" y="1"/>
                    </a:lnTo>
                    <a:lnTo>
                      <a:pt x="68" y="1"/>
                    </a:lnTo>
                    <a:lnTo>
                      <a:pt x="70" y="0"/>
                    </a:lnTo>
                    <a:lnTo>
                      <a:pt x="74" y="0"/>
                    </a:lnTo>
                    <a:lnTo>
                      <a:pt x="81" y="1"/>
                    </a:lnTo>
                    <a:lnTo>
                      <a:pt x="88" y="4"/>
                    </a:lnTo>
                    <a:lnTo>
                      <a:pt x="93" y="7"/>
                    </a:lnTo>
                    <a:lnTo>
                      <a:pt x="99" y="10"/>
                    </a:lnTo>
                    <a:lnTo>
                      <a:pt x="103" y="14"/>
                    </a:lnTo>
                    <a:lnTo>
                      <a:pt x="107" y="20"/>
                    </a:lnTo>
                    <a:lnTo>
                      <a:pt x="111" y="24"/>
                    </a:lnTo>
                    <a:lnTo>
                      <a:pt x="113" y="30"/>
                    </a:lnTo>
                    <a:lnTo>
                      <a:pt x="116" y="34"/>
                    </a:lnTo>
                    <a:lnTo>
                      <a:pt x="117" y="37"/>
                    </a:lnTo>
                    <a:lnTo>
                      <a:pt x="118" y="39"/>
                    </a:lnTo>
                    <a:lnTo>
                      <a:pt x="119" y="43"/>
                    </a:lnTo>
                    <a:lnTo>
                      <a:pt x="120" y="45"/>
                    </a:lnTo>
                    <a:lnTo>
                      <a:pt x="122" y="49"/>
                    </a:lnTo>
                    <a:lnTo>
                      <a:pt x="124" y="52"/>
                    </a:lnTo>
                    <a:lnTo>
                      <a:pt x="126" y="56"/>
                    </a:lnTo>
                    <a:lnTo>
                      <a:pt x="128" y="60"/>
                    </a:lnTo>
                    <a:lnTo>
                      <a:pt x="130" y="63"/>
                    </a:lnTo>
                    <a:lnTo>
                      <a:pt x="133" y="67"/>
                    </a:lnTo>
                    <a:lnTo>
                      <a:pt x="135" y="71"/>
                    </a:lnTo>
                  </a:path>
                </a:pathLst>
              </a:custGeom>
              <a:noFill/>
              <a:ln w="3175">
                <a:solidFill>
                  <a:srgbClr val="001F7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734" name="Freeform 1261"/>
              <p:cNvSpPr>
                <a:spLocks/>
              </p:cNvSpPr>
              <p:nvPr/>
            </p:nvSpPr>
            <p:spPr bwMode="auto">
              <a:xfrm>
                <a:off x="3813" y="2992"/>
                <a:ext cx="75" cy="42"/>
              </a:xfrm>
              <a:custGeom>
                <a:avLst/>
                <a:gdLst>
                  <a:gd name="T0" fmla="*/ 2 w 150"/>
                  <a:gd name="T1" fmla="*/ 1 h 84"/>
                  <a:gd name="T2" fmla="*/ 2 w 150"/>
                  <a:gd name="T3" fmla="*/ 1 h 84"/>
                  <a:gd name="T4" fmla="*/ 2 w 150"/>
                  <a:gd name="T5" fmla="*/ 1 h 84"/>
                  <a:gd name="T6" fmla="*/ 2 w 150"/>
                  <a:gd name="T7" fmla="*/ 1 h 84"/>
                  <a:gd name="T8" fmla="*/ 2 w 150"/>
                  <a:gd name="T9" fmla="*/ 1 h 84"/>
                  <a:gd name="T10" fmla="*/ 1 w 150"/>
                  <a:gd name="T11" fmla="*/ 1 h 84"/>
                  <a:gd name="T12" fmla="*/ 1 w 150"/>
                  <a:gd name="T13" fmla="*/ 1 h 84"/>
                  <a:gd name="T14" fmla="*/ 1 w 150"/>
                  <a:gd name="T15" fmla="*/ 1 h 84"/>
                  <a:gd name="T16" fmla="*/ 1 w 150"/>
                  <a:gd name="T17" fmla="*/ 1 h 84"/>
                  <a:gd name="T18" fmla="*/ 1 w 150"/>
                  <a:gd name="T19" fmla="*/ 1 h 84"/>
                  <a:gd name="T20" fmla="*/ 1 w 150"/>
                  <a:gd name="T21" fmla="*/ 1 h 84"/>
                  <a:gd name="T22" fmla="*/ 1 w 150"/>
                  <a:gd name="T23" fmla="*/ 1 h 84"/>
                  <a:gd name="T24" fmla="*/ 1 w 150"/>
                  <a:gd name="T25" fmla="*/ 1 h 84"/>
                  <a:gd name="T26" fmla="*/ 1 w 150"/>
                  <a:gd name="T27" fmla="*/ 1 h 84"/>
                  <a:gd name="T28" fmla="*/ 1 w 150"/>
                  <a:gd name="T29" fmla="*/ 1 h 84"/>
                  <a:gd name="T30" fmla="*/ 1 w 150"/>
                  <a:gd name="T31" fmla="*/ 1 h 84"/>
                  <a:gd name="T32" fmla="*/ 1 w 150"/>
                  <a:gd name="T33" fmla="*/ 1 h 84"/>
                  <a:gd name="T34" fmla="*/ 1 w 150"/>
                  <a:gd name="T35" fmla="*/ 1 h 84"/>
                  <a:gd name="T36" fmla="*/ 1 w 150"/>
                  <a:gd name="T37" fmla="*/ 1 h 84"/>
                  <a:gd name="T38" fmla="*/ 1 w 150"/>
                  <a:gd name="T39" fmla="*/ 1 h 84"/>
                  <a:gd name="T40" fmla="*/ 1 w 150"/>
                  <a:gd name="T41" fmla="*/ 1 h 84"/>
                  <a:gd name="T42" fmla="*/ 1 w 150"/>
                  <a:gd name="T43" fmla="*/ 1 h 84"/>
                  <a:gd name="T44" fmla="*/ 1 w 150"/>
                  <a:gd name="T45" fmla="*/ 1 h 84"/>
                  <a:gd name="T46" fmla="*/ 1 w 150"/>
                  <a:gd name="T47" fmla="*/ 1 h 84"/>
                  <a:gd name="T48" fmla="*/ 1 w 150"/>
                  <a:gd name="T49" fmla="*/ 1 h 84"/>
                  <a:gd name="T50" fmla="*/ 1 w 150"/>
                  <a:gd name="T51" fmla="*/ 1 h 84"/>
                  <a:gd name="T52" fmla="*/ 1 w 150"/>
                  <a:gd name="T53" fmla="*/ 1 h 84"/>
                  <a:gd name="T54" fmla="*/ 1 w 150"/>
                  <a:gd name="T55" fmla="*/ 1 h 84"/>
                  <a:gd name="T56" fmla="*/ 1 w 150"/>
                  <a:gd name="T57" fmla="*/ 1 h 84"/>
                  <a:gd name="T58" fmla="*/ 1 w 150"/>
                  <a:gd name="T59" fmla="*/ 1 h 84"/>
                  <a:gd name="T60" fmla="*/ 1 w 150"/>
                  <a:gd name="T61" fmla="*/ 0 h 84"/>
                  <a:gd name="T62" fmla="*/ 1 w 150"/>
                  <a:gd name="T63" fmla="*/ 1 h 84"/>
                  <a:gd name="T64" fmla="*/ 1 w 150"/>
                  <a:gd name="T65" fmla="*/ 1 h 84"/>
                  <a:gd name="T66" fmla="*/ 1 w 150"/>
                  <a:gd name="T67" fmla="*/ 1 h 84"/>
                  <a:gd name="T68" fmla="*/ 1 w 150"/>
                  <a:gd name="T69" fmla="*/ 1 h 84"/>
                  <a:gd name="T70" fmla="*/ 1 w 150"/>
                  <a:gd name="T71" fmla="*/ 1 h 84"/>
                  <a:gd name="T72" fmla="*/ 1 w 150"/>
                  <a:gd name="T73" fmla="*/ 1 h 84"/>
                  <a:gd name="T74" fmla="*/ 1 w 150"/>
                  <a:gd name="T75" fmla="*/ 1 h 84"/>
                  <a:gd name="T76" fmla="*/ 1 w 150"/>
                  <a:gd name="T77" fmla="*/ 1 h 84"/>
                  <a:gd name="T78" fmla="*/ 1 w 150"/>
                  <a:gd name="T79" fmla="*/ 1 h 84"/>
                  <a:gd name="T80" fmla="*/ 1 w 150"/>
                  <a:gd name="T81" fmla="*/ 1 h 84"/>
                  <a:gd name="T82" fmla="*/ 1 w 150"/>
                  <a:gd name="T83" fmla="*/ 1 h 84"/>
                  <a:gd name="T84" fmla="*/ 1 w 150"/>
                  <a:gd name="T85" fmla="*/ 1 h 84"/>
                  <a:gd name="T86" fmla="*/ 1 w 150"/>
                  <a:gd name="T87" fmla="*/ 1 h 84"/>
                  <a:gd name="T88" fmla="*/ 1 w 150"/>
                  <a:gd name="T89" fmla="*/ 1 h 84"/>
                  <a:gd name="T90" fmla="*/ 2 w 150"/>
                  <a:gd name="T91" fmla="*/ 1 h 84"/>
                  <a:gd name="T92" fmla="*/ 2 w 150"/>
                  <a:gd name="T93" fmla="*/ 1 h 84"/>
                  <a:gd name="T94" fmla="*/ 2 w 150"/>
                  <a:gd name="T95" fmla="*/ 1 h 84"/>
                  <a:gd name="T96" fmla="*/ 2 w 150"/>
                  <a:gd name="T97" fmla="*/ 1 h 84"/>
                  <a:gd name="T98" fmla="*/ 2 w 150"/>
                  <a:gd name="T99" fmla="*/ 1 h 84"/>
                  <a:gd name="T100" fmla="*/ 2 w 150"/>
                  <a:gd name="T101" fmla="*/ 1 h 8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50"/>
                  <a:gd name="T154" fmla="*/ 0 h 84"/>
                  <a:gd name="T155" fmla="*/ 150 w 150"/>
                  <a:gd name="T156" fmla="*/ 84 h 8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50" h="84">
                    <a:moveTo>
                      <a:pt x="149" y="71"/>
                    </a:moveTo>
                    <a:lnTo>
                      <a:pt x="148" y="73"/>
                    </a:lnTo>
                    <a:lnTo>
                      <a:pt x="147" y="75"/>
                    </a:lnTo>
                    <a:lnTo>
                      <a:pt x="145" y="77"/>
                    </a:lnTo>
                    <a:lnTo>
                      <a:pt x="144" y="78"/>
                    </a:lnTo>
                    <a:lnTo>
                      <a:pt x="142" y="80"/>
                    </a:lnTo>
                    <a:lnTo>
                      <a:pt x="138" y="82"/>
                    </a:lnTo>
                    <a:lnTo>
                      <a:pt x="136" y="83"/>
                    </a:lnTo>
                    <a:lnTo>
                      <a:pt x="132" y="83"/>
                    </a:lnTo>
                    <a:lnTo>
                      <a:pt x="128" y="84"/>
                    </a:lnTo>
                    <a:lnTo>
                      <a:pt x="121" y="84"/>
                    </a:lnTo>
                    <a:lnTo>
                      <a:pt x="118" y="84"/>
                    </a:lnTo>
                    <a:lnTo>
                      <a:pt x="113" y="84"/>
                    </a:lnTo>
                    <a:lnTo>
                      <a:pt x="110" y="83"/>
                    </a:lnTo>
                    <a:lnTo>
                      <a:pt x="106" y="83"/>
                    </a:lnTo>
                    <a:lnTo>
                      <a:pt x="104" y="82"/>
                    </a:lnTo>
                    <a:lnTo>
                      <a:pt x="100" y="82"/>
                    </a:lnTo>
                    <a:lnTo>
                      <a:pt x="97" y="80"/>
                    </a:lnTo>
                    <a:lnTo>
                      <a:pt x="95" y="79"/>
                    </a:lnTo>
                    <a:lnTo>
                      <a:pt x="93" y="77"/>
                    </a:lnTo>
                    <a:lnTo>
                      <a:pt x="91" y="76"/>
                    </a:lnTo>
                    <a:lnTo>
                      <a:pt x="89" y="77"/>
                    </a:lnTo>
                    <a:lnTo>
                      <a:pt x="86" y="78"/>
                    </a:lnTo>
                    <a:lnTo>
                      <a:pt x="83" y="79"/>
                    </a:lnTo>
                    <a:lnTo>
                      <a:pt x="80" y="80"/>
                    </a:lnTo>
                    <a:lnTo>
                      <a:pt x="77" y="82"/>
                    </a:lnTo>
                    <a:lnTo>
                      <a:pt x="73" y="82"/>
                    </a:lnTo>
                    <a:lnTo>
                      <a:pt x="69" y="82"/>
                    </a:lnTo>
                    <a:lnTo>
                      <a:pt x="66" y="82"/>
                    </a:lnTo>
                    <a:lnTo>
                      <a:pt x="63" y="82"/>
                    </a:lnTo>
                    <a:lnTo>
                      <a:pt x="59" y="82"/>
                    </a:lnTo>
                    <a:lnTo>
                      <a:pt x="52" y="80"/>
                    </a:lnTo>
                    <a:lnTo>
                      <a:pt x="45" y="77"/>
                    </a:lnTo>
                    <a:lnTo>
                      <a:pt x="40" y="74"/>
                    </a:lnTo>
                    <a:lnTo>
                      <a:pt x="34" y="69"/>
                    </a:lnTo>
                    <a:lnTo>
                      <a:pt x="30" y="63"/>
                    </a:lnTo>
                    <a:lnTo>
                      <a:pt x="26" y="58"/>
                    </a:lnTo>
                    <a:lnTo>
                      <a:pt x="22" y="52"/>
                    </a:lnTo>
                    <a:lnTo>
                      <a:pt x="19" y="46"/>
                    </a:lnTo>
                    <a:lnTo>
                      <a:pt x="17" y="42"/>
                    </a:lnTo>
                    <a:lnTo>
                      <a:pt x="15" y="37"/>
                    </a:lnTo>
                    <a:lnTo>
                      <a:pt x="14" y="35"/>
                    </a:lnTo>
                    <a:lnTo>
                      <a:pt x="13" y="33"/>
                    </a:lnTo>
                    <a:lnTo>
                      <a:pt x="12" y="31"/>
                    </a:lnTo>
                    <a:lnTo>
                      <a:pt x="11" y="27"/>
                    </a:lnTo>
                    <a:lnTo>
                      <a:pt x="9" y="25"/>
                    </a:lnTo>
                    <a:lnTo>
                      <a:pt x="7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2" y="13"/>
                    </a:lnTo>
                    <a:lnTo>
                      <a:pt x="0" y="11"/>
                    </a:lnTo>
                    <a:lnTo>
                      <a:pt x="1" y="10"/>
                    </a:lnTo>
                    <a:lnTo>
                      <a:pt x="3" y="9"/>
                    </a:lnTo>
                    <a:lnTo>
                      <a:pt x="5" y="7"/>
                    </a:lnTo>
                    <a:lnTo>
                      <a:pt x="8" y="6"/>
                    </a:lnTo>
                    <a:lnTo>
                      <a:pt x="12" y="5"/>
                    </a:lnTo>
                    <a:lnTo>
                      <a:pt x="15" y="4"/>
                    </a:lnTo>
                    <a:lnTo>
                      <a:pt x="19" y="3"/>
                    </a:lnTo>
                    <a:lnTo>
                      <a:pt x="22" y="1"/>
                    </a:lnTo>
                    <a:lnTo>
                      <a:pt x="27" y="1"/>
                    </a:lnTo>
                    <a:lnTo>
                      <a:pt x="30" y="0"/>
                    </a:lnTo>
                    <a:lnTo>
                      <a:pt x="35" y="0"/>
                    </a:lnTo>
                    <a:lnTo>
                      <a:pt x="41" y="1"/>
                    </a:lnTo>
                    <a:lnTo>
                      <a:pt x="45" y="3"/>
                    </a:lnTo>
                    <a:lnTo>
                      <a:pt x="48" y="3"/>
                    </a:lnTo>
                    <a:lnTo>
                      <a:pt x="52" y="4"/>
                    </a:lnTo>
                    <a:lnTo>
                      <a:pt x="55" y="5"/>
                    </a:lnTo>
                    <a:lnTo>
                      <a:pt x="58" y="7"/>
                    </a:lnTo>
                    <a:lnTo>
                      <a:pt x="60" y="8"/>
                    </a:lnTo>
                    <a:lnTo>
                      <a:pt x="63" y="9"/>
                    </a:lnTo>
                    <a:lnTo>
                      <a:pt x="65" y="11"/>
                    </a:lnTo>
                    <a:lnTo>
                      <a:pt x="66" y="10"/>
                    </a:lnTo>
                    <a:lnTo>
                      <a:pt x="67" y="9"/>
                    </a:lnTo>
                    <a:lnTo>
                      <a:pt x="68" y="7"/>
                    </a:lnTo>
                    <a:lnTo>
                      <a:pt x="70" y="6"/>
                    </a:lnTo>
                    <a:lnTo>
                      <a:pt x="72" y="5"/>
                    </a:lnTo>
                    <a:lnTo>
                      <a:pt x="74" y="4"/>
                    </a:lnTo>
                    <a:lnTo>
                      <a:pt x="78" y="3"/>
                    </a:lnTo>
                    <a:lnTo>
                      <a:pt x="80" y="1"/>
                    </a:lnTo>
                    <a:lnTo>
                      <a:pt x="82" y="1"/>
                    </a:lnTo>
                    <a:lnTo>
                      <a:pt x="85" y="0"/>
                    </a:lnTo>
                    <a:lnTo>
                      <a:pt x="93" y="1"/>
                    </a:lnTo>
                    <a:lnTo>
                      <a:pt x="99" y="4"/>
                    </a:lnTo>
                    <a:lnTo>
                      <a:pt x="105" y="7"/>
                    </a:lnTo>
                    <a:lnTo>
                      <a:pt x="110" y="10"/>
                    </a:lnTo>
                    <a:lnTo>
                      <a:pt x="115" y="14"/>
                    </a:lnTo>
                    <a:lnTo>
                      <a:pt x="118" y="20"/>
                    </a:lnTo>
                    <a:lnTo>
                      <a:pt x="121" y="24"/>
                    </a:lnTo>
                    <a:lnTo>
                      <a:pt x="123" y="30"/>
                    </a:lnTo>
                    <a:lnTo>
                      <a:pt x="125" y="34"/>
                    </a:lnTo>
                    <a:lnTo>
                      <a:pt x="126" y="37"/>
                    </a:lnTo>
                    <a:lnTo>
                      <a:pt x="129" y="39"/>
                    </a:lnTo>
                    <a:lnTo>
                      <a:pt x="130" y="43"/>
                    </a:lnTo>
                    <a:lnTo>
                      <a:pt x="132" y="46"/>
                    </a:lnTo>
                    <a:lnTo>
                      <a:pt x="133" y="49"/>
                    </a:lnTo>
                    <a:lnTo>
                      <a:pt x="135" y="52"/>
                    </a:lnTo>
                    <a:lnTo>
                      <a:pt x="138" y="57"/>
                    </a:lnTo>
                    <a:lnTo>
                      <a:pt x="141" y="60"/>
                    </a:lnTo>
                    <a:lnTo>
                      <a:pt x="144" y="64"/>
                    </a:lnTo>
                    <a:lnTo>
                      <a:pt x="147" y="67"/>
                    </a:lnTo>
                    <a:lnTo>
                      <a:pt x="150" y="71"/>
                    </a:lnTo>
                    <a:lnTo>
                      <a:pt x="149" y="71"/>
                    </a:lnTo>
                    <a:close/>
                  </a:path>
                </a:pathLst>
              </a:custGeom>
              <a:solidFill>
                <a:srgbClr val="001F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735" name="Freeform 1262"/>
              <p:cNvSpPr>
                <a:spLocks/>
              </p:cNvSpPr>
              <p:nvPr/>
            </p:nvSpPr>
            <p:spPr bwMode="auto">
              <a:xfrm>
                <a:off x="3813" y="2992"/>
                <a:ext cx="75" cy="42"/>
              </a:xfrm>
              <a:custGeom>
                <a:avLst/>
                <a:gdLst>
                  <a:gd name="T0" fmla="*/ 2 w 150"/>
                  <a:gd name="T1" fmla="*/ 1 h 84"/>
                  <a:gd name="T2" fmla="*/ 2 w 150"/>
                  <a:gd name="T3" fmla="*/ 1 h 84"/>
                  <a:gd name="T4" fmla="*/ 2 w 150"/>
                  <a:gd name="T5" fmla="*/ 1 h 84"/>
                  <a:gd name="T6" fmla="*/ 2 w 150"/>
                  <a:gd name="T7" fmla="*/ 1 h 84"/>
                  <a:gd name="T8" fmla="*/ 2 w 150"/>
                  <a:gd name="T9" fmla="*/ 1 h 84"/>
                  <a:gd name="T10" fmla="*/ 1 w 150"/>
                  <a:gd name="T11" fmla="*/ 1 h 84"/>
                  <a:gd name="T12" fmla="*/ 1 w 150"/>
                  <a:gd name="T13" fmla="*/ 1 h 84"/>
                  <a:gd name="T14" fmla="*/ 1 w 150"/>
                  <a:gd name="T15" fmla="*/ 1 h 84"/>
                  <a:gd name="T16" fmla="*/ 1 w 150"/>
                  <a:gd name="T17" fmla="*/ 1 h 84"/>
                  <a:gd name="T18" fmla="*/ 1 w 150"/>
                  <a:gd name="T19" fmla="*/ 1 h 84"/>
                  <a:gd name="T20" fmla="*/ 1 w 150"/>
                  <a:gd name="T21" fmla="*/ 1 h 84"/>
                  <a:gd name="T22" fmla="*/ 1 w 150"/>
                  <a:gd name="T23" fmla="*/ 1 h 84"/>
                  <a:gd name="T24" fmla="*/ 1 w 150"/>
                  <a:gd name="T25" fmla="*/ 1 h 84"/>
                  <a:gd name="T26" fmla="*/ 1 w 150"/>
                  <a:gd name="T27" fmla="*/ 1 h 84"/>
                  <a:gd name="T28" fmla="*/ 1 w 150"/>
                  <a:gd name="T29" fmla="*/ 1 h 84"/>
                  <a:gd name="T30" fmla="*/ 1 w 150"/>
                  <a:gd name="T31" fmla="*/ 1 h 84"/>
                  <a:gd name="T32" fmla="*/ 1 w 150"/>
                  <a:gd name="T33" fmla="*/ 1 h 84"/>
                  <a:gd name="T34" fmla="*/ 1 w 150"/>
                  <a:gd name="T35" fmla="*/ 1 h 84"/>
                  <a:gd name="T36" fmla="*/ 1 w 150"/>
                  <a:gd name="T37" fmla="*/ 1 h 84"/>
                  <a:gd name="T38" fmla="*/ 1 w 150"/>
                  <a:gd name="T39" fmla="*/ 1 h 84"/>
                  <a:gd name="T40" fmla="*/ 1 w 150"/>
                  <a:gd name="T41" fmla="*/ 1 h 84"/>
                  <a:gd name="T42" fmla="*/ 1 w 150"/>
                  <a:gd name="T43" fmla="*/ 1 h 84"/>
                  <a:gd name="T44" fmla="*/ 1 w 150"/>
                  <a:gd name="T45" fmla="*/ 1 h 84"/>
                  <a:gd name="T46" fmla="*/ 1 w 150"/>
                  <a:gd name="T47" fmla="*/ 1 h 84"/>
                  <a:gd name="T48" fmla="*/ 1 w 150"/>
                  <a:gd name="T49" fmla="*/ 1 h 84"/>
                  <a:gd name="T50" fmla="*/ 1 w 150"/>
                  <a:gd name="T51" fmla="*/ 1 h 84"/>
                  <a:gd name="T52" fmla="*/ 1 w 150"/>
                  <a:gd name="T53" fmla="*/ 1 h 84"/>
                  <a:gd name="T54" fmla="*/ 1 w 150"/>
                  <a:gd name="T55" fmla="*/ 1 h 84"/>
                  <a:gd name="T56" fmla="*/ 1 w 150"/>
                  <a:gd name="T57" fmla="*/ 1 h 84"/>
                  <a:gd name="T58" fmla="*/ 1 w 150"/>
                  <a:gd name="T59" fmla="*/ 1 h 84"/>
                  <a:gd name="T60" fmla="*/ 1 w 150"/>
                  <a:gd name="T61" fmla="*/ 0 h 84"/>
                  <a:gd name="T62" fmla="*/ 1 w 150"/>
                  <a:gd name="T63" fmla="*/ 1 h 84"/>
                  <a:gd name="T64" fmla="*/ 1 w 150"/>
                  <a:gd name="T65" fmla="*/ 1 h 84"/>
                  <a:gd name="T66" fmla="*/ 1 w 150"/>
                  <a:gd name="T67" fmla="*/ 1 h 84"/>
                  <a:gd name="T68" fmla="*/ 1 w 150"/>
                  <a:gd name="T69" fmla="*/ 1 h 84"/>
                  <a:gd name="T70" fmla="*/ 1 w 150"/>
                  <a:gd name="T71" fmla="*/ 1 h 84"/>
                  <a:gd name="T72" fmla="*/ 1 w 150"/>
                  <a:gd name="T73" fmla="*/ 1 h 84"/>
                  <a:gd name="T74" fmla="*/ 1 w 150"/>
                  <a:gd name="T75" fmla="*/ 1 h 84"/>
                  <a:gd name="T76" fmla="*/ 1 w 150"/>
                  <a:gd name="T77" fmla="*/ 1 h 84"/>
                  <a:gd name="T78" fmla="*/ 1 w 150"/>
                  <a:gd name="T79" fmla="*/ 1 h 84"/>
                  <a:gd name="T80" fmla="*/ 1 w 150"/>
                  <a:gd name="T81" fmla="*/ 1 h 84"/>
                  <a:gd name="T82" fmla="*/ 1 w 150"/>
                  <a:gd name="T83" fmla="*/ 1 h 84"/>
                  <a:gd name="T84" fmla="*/ 1 w 150"/>
                  <a:gd name="T85" fmla="*/ 1 h 84"/>
                  <a:gd name="T86" fmla="*/ 1 w 150"/>
                  <a:gd name="T87" fmla="*/ 1 h 84"/>
                  <a:gd name="T88" fmla="*/ 1 w 150"/>
                  <a:gd name="T89" fmla="*/ 1 h 84"/>
                  <a:gd name="T90" fmla="*/ 2 w 150"/>
                  <a:gd name="T91" fmla="*/ 1 h 84"/>
                  <a:gd name="T92" fmla="*/ 2 w 150"/>
                  <a:gd name="T93" fmla="*/ 1 h 84"/>
                  <a:gd name="T94" fmla="*/ 2 w 150"/>
                  <a:gd name="T95" fmla="*/ 1 h 84"/>
                  <a:gd name="T96" fmla="*/ 2 w 150"/>
                  <a:gd name="T97" fmla="*/ 1 h 84"/>
                  <a:gd name="T98" fmla="*/ 2 w 150"/>
                  <a:gd name="T99" fmla="*/ 1 h 84"/>
                  <a:gd name="T100" fmla="*/ 2 w 150"/>
                  <a:gd name="T101" fmla="*/ 1 h 8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50"/>
                  <a:gd name="T154" fmla="*/ 0 h 84"/>
                  <a:gd name="T155" fmla="*/ 150 w 150"/>
                  <a:gd name="T156" fmla="*/ 84 h 8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50" h="84">
                    <a:moveTo>
                      <a:pt x="149" y="71"/>
                    </a:moveTo>
                    <a:lnTo>
                      <a:pt x="148" y="73"/>
                    </a:lnTo>
                    <a:lnTo>
                      <a:pt x="147" y="75"/>
                    </a:lnTo>
                    <a:lnTo>
                      <a:pt x="145" y="77"/>
                    </a:lnTo>
                    <a:lnTo>
                      <a:pt x="144" y="78"/>
                    </a:lnTo>
                    <a:lnTo>
                      <a:pt x="142" y="80"/>
                    </a:lnTo>
                    <a:lnTo>
                      <a:pt x="138" y="82"/>
                    </a:lnTo>
                    <a:lnTo>
                      <a:pt x="136" y="83"/>
                    </a:lnTo>
                    <a:lnTo>
                      <a:pt x="132" y="83"/>
                    </a:lnTo>
                    <a:lnTo>
                      <a:pt x="128" y="84"/>
                    </a:lnTo>
                    <a:lnTo>
                      <a:pt x="121" y="84"/>
                    </a:lnTo>
                    <a:lnTo>
                      <a:pt x="118" y="84"/>
                    </a:lnTo>
                    <a:lnTo>
                      <a:pt x="113" y="84"/>
                    </a:lnTo>
                    <a:lnTo>
                      <a:pt x="110" y="83"/>
                    </a:lnTo>
                    <a:lnTo>
                      <a:pt x="106" y="83"/>
                    </a:lnTo>
                    <a:lnTo>
                      <a:pt x="104" y="82"/>
                    </a:lnTo>
                    <a:lnTo>
                      <a:pt x="100" y="82"/>
                    </a:lnTo>
                    <a:lnTo>
                      <a:pt x="97" y="80"/>
                    </a:lnTo>
                    <a:lnTo>
                      <a:pt x="95" y="79"/>
                    </a:lnTo>
                    <a:lnTo>
                      <a:pt x="93" y="77"/>
                    </a:lnTo>
                    <a:lnTo>
                      <a:pt x="91" y="76"/>
                    </a:lnTo>
                    <a:lnTo>
                      <a:pt x="89" y="77"/>
                    </a:lnTo>
                    <a:lnTo>
                      <a:pt x="86" y="78"/>
                    </a:lnTo>
                    <a:lnTo>
                      <a:pt x="83" y="79"/>
                    </a:lnTo>
                    <a:lnTo>
                      <a:pt x="80" y="80"/>
                    </a:lnTo>
                    <a:lnTo>
                      <a:pt x="77" y="82"/>
                    </a:lnTo>
                    <a:lnTo>
                      <a:pt x="73" y="82"/>
                    </a:lnTo>
                    <a:lnTo>
                      <a:pt x="69" y="82"/>
                    </a:lnTo>
                    <a:lnTo>
                      <a:pt x="66" y="82"/>
                    </a:lnTo>
                    <a:lnTo>
                      <a:pt x="63" y="82"/>
                    </a:lnTo>
                    <a:lnTo>
                      <a:pt x="59" y="82"/>
                    </a:lnTo>
                    <a:lnTo>
                      <a:pt x="52" y="80"/>
                    </a:lnTo>
                    <a:lnTo>
                      <a:pt x="45" y="77"/>
                    </a:lnTo>
                    <a:lnTo>
                      <a:pt x="40" y="74"/>
                    </a:lnTo>
                    <a:lnTo>
                      <a:pt x="34" y="69"/>
                    </a:lnTo>
                    <a:lnTo>
                      <a:pt x="30" y="63"/>
                    </a:lnTo>
                    <a:lnTo>
                      <a:pt x="26" y="58"/>
                    </a:lnTo>
                    <a:lnTo>
                      <a:pt x="22" y="52"/>
                    </a:lnTo>
                    <a:lnTo>
                      <a:pt x="19" y="46"/>
                    </a:lnTo>
                    <a:lnTo>
                      <a:pt x="17" y="42"/>
                    </a:lnTo>
                    <a:lnTo>
                      <a:pt x="15" y="37"/>
                    </a:lnTo>
                    <a:lnTo>
                      <a:pt x="14" y="35"/>
                    </a:lnTo>
                    <a:lnTo>
                      <a:pt x="13" y="33"/>
                    </a:lnTo>
                    <a:lnTo>
                      <a:pt x="12" y="31"/>
                    </a:lnTo>
                    <a:lnTo>
                      <a:pt x="11" y="27"/>
                    </a:lnTo>
                    <a:lnTo>
                      <a:pt x="9" y="25"/>
                    </a:lnTo>
                    <a:lnTo>
                      <a:pt x="7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2" y="13"/>
                    </a:lnTo>
                    <a:lnTo>
                      <a:pt x="0" y="11"/>
                    </a:lnTo>
                    <a:lnTo>
                      <a:pt x="1" y="10"/>
                    </a:lnTo>
                    <a:lnTo>
                      <a:pt x="3" y="9"/>
                    </a:lnTo>
                    <a:lnTo>
                      <a:pt x="5" y="7"/>
                    </a:lnTo>
                    <a:lnTo>
                      <a:pt x="8" y="6"/>
                    </a:lnTo>
                    <a:lnTo>
                      <a:pt x="12" y="5"/>
                    </a:lnTo>
                    <a:lnTo>
                      <a:pt x="15" y="4"/>
                    </a:lnTo>
                    <a:lnTo>
                      <a:pt x="19" y="3"/>
                    </a:lnTo>
                    <a:lnTo>
                      <a:pt x="22" y="1"/>
                    </a:lnTo>
                    <a:lnTo>
                      <a:pt x="27" y="1"/>
                    </a:lnTo>
                    <a:lnTo>
                      <a:pt x="30" y="0"/>
                    </a:lnTo>
                    <a:lnTo>
                      <a:pt x="35" y="0"/>
                    </a:lnTo>
                    <a:lnTo>
                      <a:pt x="41" y="1"/>
                    </a:lnTo>
                    <a:lnTo>
                      <a:pt x="45" y="3"/>
                    </a:lnTo>
                    <a:lnTo>
                      <a:pt x="48" y="3"/>
                    </a:lnTo>
                    <a:lnTo>
                      <a:pt x="52" y="4"/>
                    </a:lnTo>
                    <a:lnTo>
                      <a:pt x="55" y="5"/>
                    </a:lnTo>
                    <a:lnTo>
                      <a:pt x="58" y="7"/>
                    </a:lnTo>
                    <a:lnTo>
                      <a:pt x="60" y="8"/>
                    </a:lnTo>
                    <a:lnTo>
                      <a:pt x="63" y="9"/>
                    </a:lnTo>
                    <a:lnTo>
                      <a:pt x="65" y="11"/>
                    </a:lnTo>
                    <a:lnTo>
                      <a:pt x="66" y="10"/>
                    </a:lnTo>
                    <a:lnTo>
                      <a:pt x="67" y="9"/>
                    </a:lnTo>
                    <a:lnTo>
                      <a:pt x="68" y="7"/>
                    </a:lnTo>
                    <a:lnTo>
                      <a:pt x="70" y="6"/>
                    </a:lnTo>
                    <a:lnTo>
                      <a:pt x="72" y="5"/>
                    </a:lnTo>
                    <a:lnTo>
                      <a:pt x="74" y="4"/>
                    </a:lnTo>
                    <a:lnTo>
                      <a:pt x="78" y="3"/>
                    </a:lnTo>
                    <a:lnTo>
                      <a:pt x="80" y="1"/>
                    </a:lnTo>
                    <a:lnTo>
                      <a:pt x="82" y="1"/>
                    </a:lnTo>
                    <a:lnTo>
                      <a:pt x="85" y="0"/>
                    </a:lnTo>
                    <a:lnTo>
                      <a:pt x="93" y="1"/>
                    </a:lnTo>
                    <a:lnTo>
                      <a:pt x="99" y="4"/>
                    </a:lnTo>
                    <a:lnTo>
                      <a:pt x="105" y="7"/>
                    </a:lnTo>
                    <a:lnTo>
                      <a:pt x="110" y="10"/>
                    </a:lnTo>
                    <a:lnTo>
                      <a:pt x="115" y="14"/>
                    </a:lnTo>
                    <a:lnTo>
                      <a:pt x="118" y="20"/>
                    </a:lnTo>
                    <a:lnTo>
                      <a:pt x="121" y="24"/>
                    </a:lnTo>
                    <a:lnTo>
                      <a:pt x="123" y="30"/>
                    </a:lnTo>
                    <a:lnTo>
                      <a:pt x="125" y="34"/>
                    </a:lnTo>
                    <a:lnTo>
                      <a:pt x="126" y="37"/>
                    </a:lnTo>
                    <a:lnTo>
                      <a:pt x="129" y="39"/>
                    </a:lnTo>
                    <a:lnTo>
                      <a:pt x="130" y="43"/>
                    </a:lnTo>
                    <a:lnTo>
                      <a:pt x="132" y="46"/>
                    </a:lnTo>
                    <a:lnTo>
                      <a:pt x="133" y="49"/>
                    </a:lnTo>
                    <a:lnTo>
                      <a:pt x="135" y="52"/>
                    </a:lnTo>
                    <a:lnTo>
                      <a:pt x="138" y="57"/>
                    </a:lnTo>
                    <a:lnTo>
                      <a:pt x="141" y="60"/>
                    </a:lnTo>
                    <a:lnTo>
                      <a:pt x="144" y="64"/>
                    </a:lnTo>
                    <a:lnTo>
                      <a:pt x="147" y="67"/>
                    </a:lnTo>
                    <a:lnTo>
                      <a:pt x="150" y="71"/>
                    </a:lnTo>
                  </a:path>
                </a:pathLst>
              </a:custGeom>
              <a:noFill/>
              <a:ln w="3175">
                <a:solidFill>
                  <a:srgbClr val="001F7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736" name="Freeform 1263"/>
              <p:cNvSpPr>
                <a:spLocks/>
              </p:cNvSpPr>
              <p:nvPr/>
            </p:nvSpPr>
            <p:spPr bwMode="auto">
              <a:xfrm>
                <a:off x="3869" y="2992"/>
                <a:ext cx="75" cy="42"/>
              </a:xfrm>
              <a:custGeom>
                <a:avLst/>
                <a:gdLst>
                  <a:gd name="T0" fmla="*/ 2 w 151"/>
                  <a:gd name="T1" fmla="*/ 1 h 84"/>
                  <a:gd name="T2" fmla="*/ 2 w 151"/>
                  <a:gd name="T3" fmla="*/ 1 h 84"/>
                  <a:gd name="T4" fmla="*/ 2 w 151"/>
                  <a:gd name="T5" fmla="*/ 1 h 84"/>
                  <a:gd name="T6" fmla="*/ 2 w 151"/>
                  <a:gd name="T7" fmla="*/ 1 h 84"/>
                  <a:gd name="T8" fmla="*/ 2 w 151"/>
                  <a:gd name="T9" fmla="*/ 1 h 84"/>
                  <a:gd name="T10" fmla="*/ 1 w 151"/>
                  <a:gd name="T11" fmla="*/ 1 h 84"/>
                  <a:gd name="T12" fmla="*/ 1 w 151"/>
                  <a:gd name="T13" fmla="*/ 1 h 84"/>
                  <a:gd name="T14" fmla="*/ 1 w 151"/>
                  <a:gd name="T15" fmla="*/ 1 h 84"/>
                  <a:gd name="T16" fmla="*/ 1 w 151"/>
                  <a:gd name="T17" fmla="*/ 1 h 84"/>
                  <a:gd name="T18" fmla="*/ 1 w 151"/>
                  <a:gd name="T19" fmla="*/ 1 h 84"/>
                  <a:gd name="T20" fmla="*/ 1 w 151"/>
                  <a:gd name="T21" fmla="*/ 1 h 84"/>
                  <a:gd name="T22" fmla="*/ 1 w 151"/>
                  <a:gd name="T23" fmla="*/ 1 h 84"/>
                  <a:gd name="T24" fmla="*/ 1 w 151"/>
                  <a:gd name="T25" fmla="*/ 1 h 84"/>
                  <a:gd name="T26" fmla="*/ 1 w 151"/>
                  <a:gd name="T27" fmla="*/ 1 h 84"/>
                  <a:gd name="T28" fmla="*/ 0 w 151"/>
                  <a:gd name="T29" fmla="*/ 1 h 84"/>
                  <a:gd name="T30" fmla="*/ 0 w 151"/>
                  <a:gd name="T31" fmla="*/ 1 h 84"/>
                  <a:gd name="T32" fmla="*/ 0 w 151"/>
                  <a:gd name="T33" fmla="*/ 1 h 84"/>
                  <a:gd name="T34" fmla="*/ 0 w 151"/>
                  <a:gd name="T35" fmla="*/ 1 h 84"/>
                  <a:gd name="T36" fmla="*/ 0 w 151"/>
                  <a:gd name="T37" fmla="*/ 1 h 84"/>
                  <a:gd name="T38" fmla="*/ 0 w 151"/>
                  <a:gd name="T39" fmla="*/ 1 h 84"/>
                  <a:gd name="T40" fmla="*/ 0 w 151"/>
                  <a:gd name="T41" fmla="*/ 1 h 84"/>
                  <a:gd name="T42" fmla="*/ 0 w 151"/>
                  <a:gd name="T43" fmla="*/ 1 h 84"/>
                  <a:gd name="T44" fmla="*/ 0 w 151"/>
                  <a:gd name="T45" fmla="*/ 1 h 84"/>
                  <a:gd name="T46" fmla="*/ 0 w 151"/>
                  <a:gd name="T47" fmla="*/ 1 h 84"/>
                  <a:gd name="T48" fmla="*/ 0 w 151"/>
                  <a:gd name="T49" fmla="*/ 1 h 84"/>
                  <a:gd name="T50" fmla="*/ 0 w 151"/>
                  <a:gd name="T51" fmla="*/ 1 h 84"/>
                  <a:gd name="T52" fmla="*/ 0 w 151"/>
                  <a:gd name="T53" fmla="*/ 1 h 84"/>
                  <a:gd name="T54" fmla="*/ 0 w 151"/>
                  <a:gd name="T55" fmla="*/ 1 h 84"/>
                  <a:gd name="T56" fmla="*/ 0 w 151"/>
                  <a:gd name="T57" fmla="*/ 1 h 84"/>
                  <a:gd name="T58" fmla="*/ 0 w 151"/>
                  <a:gd name="T59" fmla="*/ 1 h 84"/>
                  <a:gd name="T60" fmla="*/ 0 w 151"/>
                  <a:gd name="T61" fmla="*/ 0 h 84"/>
                  <a:gd name="T62" fmla="*/ 0 w 151"/>
                  <a:gd name="T63" fmla="*/ 1 h 84"/>
                  <a:gd name="T64" fmla="*/ 0 w 151"/>
                  <a:gd name="T65" fmla="*/ 1 h 84"/>
                  <a:gd name="T66" fmla="*/ 0 w 151"/>
                  <a:gd name="T67" fmla="*/ 1 h 84"/>
                  <a:gd name="T68" fmla="*/ 0 w 151"/>
                  <a:gd name="T69" fmla="*/ 1 h 84"/>
                  <a:gd name="T70" fmla="*/ 1 w 151"/>
                  <a:gd name="T71" fmla="*/ 1 h 84"/>
                  <a:gd name="T72" fmla="*/ 1 w 151"/>
                  <a:gd name="T73" fmla="*/ 1 h 84"/>
                  <a:gd name="T74" fmla="*/ 1 w 151"/>
                  <a:gd name="T75" fmla="*/ 1 h 84"/>
                  <a:gd name="T76" fmla="*/ 1 w 151"/>
                  <a:gd name="T77" fmla="*/ 1 h 84"/>
                  <a:gd name="T78" fmla="*/ 1 w 151"/>
                  <a:gd name="T79" fmla="*/ 1 h 84"/>
                  <a:gd name="T80" fmla="*/ 1 w 151"/>
                  <a:gd name="T81" fmla="*/ 1 h 84"/>
                  <a:gd name="T82" fmla="*/ 1 w 151"/>
                  <a:gd name="T83" fmla="*/ 1 h 84"/>
                  <a:gd name="T84" fmla="*/ 1 w 151"/>
                  <a:gd name="T85" fmla="*/ 1 h 84"/>
                  <a:gd name="T86" fmla="*/ 1 w 151"/>
                  <a:gd name="T87" fmla="*/ 1 h 84"/>
                  <a:gd name="T88" fmla="*/ 2 w 151"/>
                  <a:gd name="T89" fmla="*/ 1 h 84"/>
                  <a:gd name="T90" fmla="*/ 2 w 151"/>
                  <a:gd name="T91" fmla="*/ 1 h 84"/>
                  <a:gd name="T92" fmla="*/ 2 w 151"/>
                  <a:gd name="T93" fmla="*/ 1 h 84"/>
                  <a:gd name="T94" fmla="*/ 2 w 151"/>
                  <a:gd name="T95" fmla="*/ 1 h 84"/>
                  <a:gd name="T96" fmla="*/ 2 w 151"/>
                  <a:gd name="T97" fmla="*/ 1 h 84"/>
                  <a:gd name="T98" fmla="*/ 2 w 151"/>
                  <a:gd name="T99" fmla="*/ 1 h 84"/>
                  <a:gd name="T100" fmla="*/ 2 w 151"/>
                  <a:gd name="T101" fmla="*/ 1 h 8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51"/>
                  <a:gd name="T154" fmla="*/ 0 h 84"/>
                  <a:gd name="T155" fmla="*/ 151 w 151"/>
                  <a:gd name="T156" fmla="*/ 84 h 8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51" h="84">
                    <a:moveTo>
                      <a:pt x="151" y="71"/>
                    </a:moveTo>
                    <a:lnTo>
                      <a:pt x="149" y="73"/>
                    </a:lnTo>
                    <a:lnTo>
                      <a:pt x="148" y="75"/>
                    </a:lnTo>
                    <a:lnTo>
                      <a:pt x="146" y="77"/>
                    </a:lnTo>
                    <a:lnTo>
                      <a:pt x="144" y="78"/>
                    </a:lnTo>
                    <a:lnTo>
                      <a:pt x="142" y="80"/>
                    </a:lnTo>
                    <a:lnTo>
                      <a:pt x="140" y="82"/>
                    </a:lnTo>
                    <a:lnTo>
                      <a:pt x="137" y="83"/>
                    </a:lnTo>
                    <a:lnTo>
                      <a:pt x="133" y="83"/>
                    </a:lnTo>
                    <a:lnTo>
                      <a:pt x="128" y="84"/>
                    </a:lnTo>
                    <a:lnTo>
                      <a:pt x="123" y="84"/>
                    </a:lnTo>
                    <a:lnTo>
                      <a:pt x="118" y="84"/>
                    </a:lnTo>
                    <a:lnTo>
                      <a:pt x="114" y="84"/>
                    </a:lnTo>
                    <a:lnTo>
                      <a:pt x="111" y="83"/>
                    </a:lnTo>
                    <a:lnTo>
                      <a:pt x="108" y="83"/>
                    </a:lnTo>
                    <a:lnTo>
                      <a:pt x="104" y="82"/>
                    </a:lnTo>
                    <a:lnTo>
                      <a:pt x="101" y="82"/>
                    </a:lnTo>
                    <a:lnTo>
                      <a:pt x="99" y="80"/>
                    </a:lnTo>
                    <a:lnTo>
                      <a:pt x="96" y="79"/>
                    </a:lnTo>
                    <a:lnTo>
                      <a:pt x="93" y="77"/>
                    </a:lnTo>
                    <a:lnTo>
                      <a:pt x="91" y="76"/>
                    </a:lnTo>
                    <a:lnTo>
                      <a:pt x="89" y="77"/>
                    </a:lnTo>
                    <a:lnTo>
                      <a:pt x="87" y="78"/>
                    </a:lnTo>
                    <a:lnTo>
                      <a:pt x="85" y="79"/>
                    </a:lnTo>
                    <a:lnTo>
                      <a:pt x="82" y="80"/>
                    </a:lnTo>
                    <a:lnTo>
                      <a:pt x="78" y="82"/>
                    </a:lnTo>
                    <a:lnTo>
                      <a:pt x="74" y="82"/>
                    </a:lnTo>
                    <a:lnTo>
                      <a:pt x="71" y="82"/>
                    </a:lnTo>
                    <a:lnTo>
                      <a:pt x="66" y="82"/>
                    </a:lnTo>
                    <a:lnTo>
                      <a:pt x="63" y="82"/>
                    </a:lnTo>
                    <a:lnTo>
                      <a:pt x="60" y="82"/>
                    </a:lnTo>
                    <a:lnTo>
                      <a:pt x="52" y="80"/>
                    </a:lnTo>
                    <a:lnTo>
                      <a:pt x="46" y="77"/>
                    </a:lnTo>
                    <a:lnTo>
                      <a:pt x="40" y="74"/>
                    </a:lnTo>
                    <a:lnTo>
                      <a:pt x="35" y="69"/>
                    </a:lnTo>
                    <a:lnTo>
                      <a:pt x="31" y="63"/>
                    </a:lnTo>
                    <a:lnTo>
                      <a:pt x="27" y="58"/>
                    </a:lnTo>
                    <a:lnTo>
                      <a:pt x="23" y="52"/>
                    </a:lnTo>
                    <a:lnTo>
                      <a:pt x="21" y="46"/>
                    </a:lnTo>
                    <a:lnTo>
                      <a:pt x="18" y="42"/>
                    </a:lnTo>
                    <a:lnTo>
                      <a:pt x="15" y="37"/>
                    </a:lnTo>
                    <a:lnTo>
                      <a:pt x="14" y="35"/>
                    </a:lnTo>
                    <a:lnTo>
                      <a:pt x="14" y="33"/>
                    </a:lnTo>
                    <a:lnTo>
                      <a:pt x="13" y="31"/>
                    </a:lnTo>
                    <a:lnTo>
                      <a:pt x="11" y="27"/>
                    </a:lnTo>
                    <a:lnTo>
                      <a:pt x="10" y="25"/>
                    </a:lnTo>
                    <a:lnTo>
                      <a:pt x="9" y="22"/>
                    </a:lnTo>
                    <a:lnTo>
                      <a:pt x="7" y="20"/>
                    </a:lnTo>
                    <a:lnTo>
                      <a:pt x="5" y="17"/>
                    </a:lnTo>
                    <a:lnTo>
                      <a:pt x="2" y="13"/>
                    </a:lnTo>
                    <a:lnTo>
                      <a:pt x="0" y="11"/>
                    </a:lnTo>
                    <a:lnTo>
                      <a:pt x="1" y="10"/>
                    </a:lnTo>
                    <a:lnTo>
                      <a:pt x="4" y="9"/>
                    </a:lnTo>
                    <a:lnTo>
                      <a:pt x="6" y="7"/>
                    </a:lnTo>
                    <a:lnTo>
                      <a:pt x="9" y="6"/>
                    </a:lnTo>
                    <a:lnTo>
                      <a:pt x="12" y="5"/>
                    </a:lnTo>
                    <a:lnTo>
                      <a:pt x="15" y="4"/>
                    </a:lnTo>
                    <a:lnTo>
                      <a:pt x="20" y="3"/>
                    </a:lnTo>
                    <a:lnTo>
                      <a:pt x="24" y="1"/>
                    </a:lnTo>
                    <a:lnTo>
                      <a:pt x="27" y="1"/>
                    </a:lnTo>
                    <a:lnTo>
                      <a:pt x="32" y="0"/>
                    </a:lnTo>
                    <a:lnTo>
                      <a:pt x="37" y="0"/>
                    </a:lnTo>
                    <a:lnTo>
                      <a:pt x="41" y="1"/>
                    </a:lnTo>
                    <a:lnTo>
                      <a:pt x="46" y="3"/>
                    </a:lnTo>
                    <a:lnTo>
                      <a:pt x="49" y="3"/>
                    </a:lnTo>
                    <a:lnTo>
                      <a:pt x="53" y="4"/>
                    </a:lnTo>
                    <a:lnTo>
                      <a:pt x="56" y="5"/>
                    </a:lnTo>
                    <a:lnTo>
                      <a:pt x="59" y="7"/>
                    </a:lnTo>
                    <a:lnTo>
                      <a:pt x="61" y="8"/>
                    </a:lnTo>
                    <a:lnTo>
                      <a:pt x="63" y="9"/>
                    </a:lnTo>
                    <a:lnTo>
                      <a:pt x="65" y="11"/>
                    </a:lnTo>
                    <a:lnTo>
                      <a:pt x="66" y="10"/>
                    </a:lnTo>
                    <a:lnTo>
                      <a:pt x="67" y="9"/>
                    </a:lnTo>
                    <a:lnTo>
                      <a:pt x="70" y="7"/>
                    </a:lnTo>
                    <a:lnTo>
                      <a:pt x="72" y="6"/>
                    </a:lnTo>
                    <a:lnTo>
                      <a:pt x="74" y="5"/>
                    </a:lnTo>
                    <a:lnTo>
                      <a:pt x="76" y="4"/>
                    </a:lnTo>
                    <a:lnTo>
                      <a:pt x="78" y="3"/>
                    </a:lnTo>
                    <a:lnTo>
                      <a:pt x="80" y="1"/>
                    </a:lnTo>
                    <a:lnTo>
                      <a:pt x="84" y="1"/>
                    </a:lnTo>
                    <a:lnTo>
                      <a:pt x="86" y="0"/>
                    </a:lnTo>
                    <a:lnTo>
                      <a:pt x="93" y="1"/>
                    </a:lnTo>
                    <a:lnTo>
                      <a:pt x="100" y="4"/>
                    </a:lnTo>
                    <a:lnTo>
                      <a:pt x="106" y="7"/>
                    </a:lnTo>
                    <a:lnTo>
                      <a:pt x="111" y="10"/>
                    </a:lnTo>
                    <a:lnTo>
                      <a:pt x="116" y="14"/>
                    </a:lnTo>
                    <a:lnTo>
                      <a:pt x="119" y="20"/>
                    </a:lnTo>
                    <a:lnTo>
                      <a:pt x="123" y="24"/>
                    </a:lnTo>
                    <a:lnTo>
                      <a:pt x="126" y="30"/>
                    </a:lnTo>
                    <a:lnTo>
                      <a:pt x="128" y="34"/>
                    </a:lnTo>
                    <a:lnTo>
                      <a:pt x="130" y="37"/>
                    </a:lnTo>
                    <a:lnTo>
                      <a:pt x="131" y="39"/>
                    </a:lnTo>
                    <a:lnTo>
                      <a:pt x="133" y="43"/>
                    </a:lnTo>
                    <a:lnTo>
                      <a:pt x="134" y="46"/>
                    </a:lnTo>
                    <a:lnTo>
                      <a:pt x="135" y="49"/>
                    </a:lnTo>
                    <a:lnTo>
                      <a:pt x="137" y="52"/>
                    </a:lnTo>
                    <a:lnTo>
                      <a:pt x="139" y="57"/>
                    </a:lnTo>
                    <a:lnTo>
                      <a:pt x="141" y="60"/>
                    </a:lnTo>
                    <a:lnTo>
                      <a:pt x="144" y="64"/>
                    </a:lnTo>
                    <a:lnTo>
                      <a:pt x="148" y="67"/>
                    </a:lnTo>
                    <a:lnTo>
                      <a:pt x="151" y="71"/>
                    </a:lnTo>
                    <a:close/>
                  </a:path>
                </a:pathLst>
              </a:custGeom>
              <a:solidFill>
                <a:srgbClr val="001F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737" name="Freeform 1264"/>
              <p:cNvSpPr>
                <a:spLocks/>
              </p:cNvSpPr>
              <p:nvPr/>
            </p:nvSpPr>
            <p:spPr bwMode="auto">
              <a:xfrm>
                <a:off x="3869" y="2992"/>
                <a:ext cx="75" cy="42"/>
              </a:xfrm>
              <a:custGeom>
                <a:avLst/>
                <a:gdLst>
                  <a:gd name="T0" fmla="*/ 2 w 151"/>
                  <a:gd name="T1" fmla="*/ 1 h 84"/>
                  <a:gd name="T2" fmla="*/ 2 w 151"/>
                  <a:gd name="T3" fmla="*/ 1 h 84"/>
                  <a:gd name="T4" fmla="*/ 2 w 151"/>
                  <a:gd name="T5" fmla="*/ 1 h 84"/>
                  <a:gd name="T6" fmla="*/ 2 w 151"/>
                  <a:gd name="T7" fmla="*/ 1 h 84"/>
                  <a:gd name="T8" fmla="*/ 2 w 151"/>
                  <a:gd name="T9" fmla="*/ 1 h 84"/>
                  <a:gd name="T10" fmla="*/ 1 w 151"/>
                  <a:gd name="T11" fmla="*/ 1 h 84"/>
                  <a:gd name="T12" fmla="*/ 1 w 151"/>
                  <a:gd name="T13" fmla="*/ 1 h 84"/>
                  <a:gd name="T14" fmla="*/ 1 w 151"/>
                  <a:gd name="T15" fmla="*/ 1 h 84"/>
                  <a:gd name="T16" fmla="*/ 1 w 151"/>
                  <a:gd name="T17" fmla="*/ 1 h 84"/>
                  <a:gd name="T18" fmla="*/ 1 w 151"/>
                  <a:gd name="T19" fmla="*/ 1 h 84"/>
                  <a:gd name="T20" fmla="*/ 1 w 151"/>
                  <a:gd name="T21" fmla="*/ 1 h 84"/>
                  <a:gd name="T22" fmla="*/ 1 w 151"/>
                  <a:gd name="T23" fmla="*/ 1 h 84"/>
                  <a:gd name="T24" fmla="*/ 1 w 151"/>
                  <a:gd name="T25" fmla="*/ 1 h 84"/>
                  <a:gd name="T26" fmla="*/ 1 w 151"/>
                  <a:gd name="T27" fmla="*/ 1 h 84"/>
                  <a:gd name="T28" fmla="*/ 0 w 151"/>
                  <a:gd name="T29" fmla="*/ 1 h 84"/>
                  <a:gd name="T30" fmla="*/ 0 w 151"/>
                  <a:gd name="T31" fmla="*/ 1 h 84"/>
                  <a:gd name="T32" fmla="*/ 0 w 151"/>
                  <a:gd name="T33" fmla="*/ 1 h 84"/>
                  <a:gd name="T34" fmla="*/ 0 w 151"/>
                  <a:gd name="T35" fmla="*/ 1 h 84"/>
                  <a:gd name="T36" fmla="*/ 0 w 151"/>
                  <a:gd name="T37" fmla="*/ 1 h 84"/>
                  <a:gd name="T38" fmla="*/ 0 w 151"/>
                  <a:gd name="T39" fmla="*/ 1 h 84"/>
                  <a:gd name="T40" fmla="*/ 0 w 151"/>
                  <a:gd name="T41" fmla="*/ 1 h 84"/>
                  <a:gd name="T42" fmla="*/ 0 w 151"/>
                  <a:gd name="T43" fmla="*/ 1 h 84"/>
                  <a:gd name="T44" fmla="*/ 0 w 151"/>
                  <a:gd name="T45" fmla="*/ 1 h 84"/>
                  <a:gd name="T46" fmla="*/ 0 w 151"/>
                  <a:gd name="T47" fmla="*/ 1 h 84"/>
                  <a:gd name="T48" fmla="*/ 0 w 151"/>
                  <a:gd name="T49" fmla="*/ 1 h 84"/>
                  <a:gd name="T50" fmla="*/ 0 w 151"/>
                  <a:gd name="T51" fmla="*/ 1 h 84"/>
                  <a:gd name="T52" fmla="*/ 0 w 151"/>
                  <a:gd name="T53" fmla="*/ 1 h 84"/>
                  <a:gd name="T54" fmla="*/ 0 w 151"/>
                  <a:gd name="T55" fmla="*/ 1 h 84"/>
                  <a:gd name="T56" fmla="*/ 0 w 151"/>
                  <a:gd name="T57" fmla="*/ 1 h 84"/>
                  <a:gd name="T58" fmla="*/ 0 w 151"/>
                  <a:gd name="T59" fmla="*/ 1 h 84"/>
                  <a:gd name="T60" fmla="*/ 0 w 151"/>
                  <a:gd name="T61" fmla="*/ 0 h 84"/>
                  <a:gd name="T62" fmla="*/ 0 w 151"/>
                  <a:gd name="T63" fmla="*/ 1 h 84"/>
                  <a:gd name="T64" fmla="*/ 0 w 151"/>
                  <a:gd name="T65" fmla="*/ 1 h 84"/>
                  <a:gd name="T66" fmla="*/ 0 w 151"/>
                  <a:gd name="T67" fmla="*/ 1 h 84"/>
                  <a:gd name="T68" fmla="*/ 0 w 151"/>
                  <a:gd name="T69" fmla="*/ 1 h 84"/>
                  <a:gd name="T70" fmla="*/ 1 w 151"/>
                  <a:gd name="T71" fmla="*/ 1 h 84"/>
                  <a:gd name="T72" fmla="*/ 1 w 151"/>
                  <a:gd name="T73" fmla="*/ 1 h 84"/>
                  <a:gd name="T74" fmla="*/ 1 w 151"/>
                  <a:gd name="T75" fmla="*/ 1 h 84"/>
                  <a:gd name="T76" fmla="*/ 1 w 151"/>
                  <a:gd name="T77" fmla="*/ 1 h 84"/>
                  <a:gd name="T78" fmla="*/ 1 w 151"/>
                  <a:gd name="T79" fmla="*/ 1 h 84"/>
                  <a:gd name="T80" fmla="*/ 1 w 151"/>
                  <a:gd name="T81" fmla="*/ 1 h 84"/>
                  <a:gd name="T82" fmla="*/ 1 w 151"/>
                  <a:gd name="T83" fmla="*/ 1 h 84"/>
                  <a:gd name="T84" fmla="*/ 1 w 151"/>
                  <a:gd name="T85" fmla="*/ 1 h 84"/>
                  <a:gd name="T86" fmla="*/ 1 w 151"/>
                  <a:gd name="T87" fmla="*/ 1 h 84"/>
                  <a:gd name="T88" fmla="*/ 2 w 151"/>
                  <a:gd name="T89" fmla="*/ 1 h 84"/>
                  <a:gd name="T90" fmla="*/ 2 w 151"/>
                  <a:gd name="T91" fmla="*/ 1 h 84"/>
                  <a:gd name="T92" fmla="*/ 2 w 151"/>
                  <a:gd name="T93" fmla="*/ 1 h 84"/>
                  <a:gd name="T94" fmla="*/ 2 w 151"/>
                  <a:gd name="T95" fmla="*/ 1 h 84"/>
                  <a:gd name="T96" fmla="*/ 2 w 151"/>
                  <a:gd name="T97" fmla="*/ 1 h 84"/>
                  <a:gd name="T98" fmla="*/ 2 w 151"/>
                  <a:gd name="T99" fmla="*/ 1 h 84"/>
                  <a:gd name="T100" fmla="*/ 2 w 151"/>
                  <a:gd name="T101" fmla="*/ 1 h 8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51"/>
                  <a:gd name="T154" fmla="*/ 0 h 84"/>
                  <a:gd name="T155" fmla="*/ 151 w 151"/>
                  <a:gd name="T156" fmla="*/ 84 h 8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51" h="84">
                    <a:moveTo>
                      <a:pt x="151" y="71"/>
                    </a:moveTo>
                    <a:lnTo>
                      <a:pt x="149" y="73"/>
                    </a:lnTo>
                    <a:lnTo>
                      <a:pt x="148" y="75"/>
                    </a:lnTo>
                    <a:lnTo>
                      <a:pt x="146" y="77"/>
                    </a:lnTo>
                    <a:lnTo>
                      <a:pt x="144" y="78"/>
                    </a:lnTo>
                    <a:lnTo>
                      <a:pt x="142" y="80"/>
                    </a:lnTo>
                    <a:lnTo>
                      <a:pt x="140" y="82"/>
                    </a:lnTo>
                    <a:lnTo>
                      <a:pt x="137" y="83"/>
                    </a:lnTo>
                    <a:lnTo>
                      <a:pt x="133" y="83"/>
                    </a:lnTo>
                    <a:lnTo>
                      <a:pt x="128" y="84"/>
                    </a:lnTo>
                    <a:lnTo>
                      <a:pt x="123" y="84"/>
                    </a:lnTo>
                    <a:lnTo>
                      <a:pt x="118" y="84"/>
                    </a:lnTo>
                    <a:lnTo>
                      <a:pt x="114" y="84"/>
                    </a:lnTo>
                    <a:lnTo>
                      <a:pt x="111" y="83"/>
                    </a:lnTo>
                    <a:lnTo>
                      <a:pt x="108" y="83"/>
                    </a:lnTo>
                    <a:lnTo>
                      <a:pt x="104" y="82"/>
                    </a:lnTo>
                    <a:lnTo>
                      <a:pt x="101" y="82"/>
                    </a:lnTo>
                    <a:lnTo>
                      <a:pt x="99" y="80"/>
                    </a:lnTo>
                    <a:lnTo>
                      <a:pt x="96" y="79"/>
                    </a:lnTo>
                    <a:lnTo>
                      <a:pt x="93" y="77"/>
                    </a:lnTo>
                    <a:lnTo>
                      <a:pt x="91" y="76"/>
                    </a:lnTo>
                    <a:lnTo>
                      <a:pt x="89" y="77"/>
                    </a:lnTo>
                    <a:lnTo>
                      <a:pt x="87" y="78"/>
                    </a:lnTo>
                    <a:lnTo>
                      <a:pt x="85" y="79"/>
                    </a:lnTo>
                    <a:lnTo>
                      <a:pt x="82" y="80"/>
                    </a:lnTo>
                    <a:lnTo>
                      <a:pt x="78" y="82"/>
                    </a:lnTo>
                    <a:lnTo>
                      <a:pt x="74" y="82"/>
                    </a:lnTo>
                    <a:lnTo>
                      <a:pt x="71" y="82"/>
                    </a:lnTo>
                    <a:lnTo>
                      <a:pt x="66" y="82"/>
                    </a:lnTo>
                    <a:lnTo>
                      <a:pt x="63" y="82"/>
                    </a:lnTo>
                    <a:lnTo>
                      <a:pt x="60" y="82"/>
                    </a:lnTo>
                    <a:lnTo>
                      <a:pt x="52" y="80"/>
                    </a:lnTo>
                    <a:lnTo>
                      <a:pt x="46" y="77"/>
                    </a:lnTo>
                    <a:lnTo>
                      <a:pt x="40" y="74"/>
                    </a:lnTo>
                    <a:lnTo>
                      <a:pt x="35" y="69"/>
                    </a:lnTo>
                    <a:lnTo>
                      <a:pt x="31" y="63"/>
                    </a:lnTo>
                    <a:lnTo>
                      <a:pt x="27" y="58"/>
                    </a:lnTo>
                    <a:lnTo>
                      <a:pt x="23" y="52"/>
                    </a:lnTo>
                    <a:lnTo>
                      <a:pt x="21" y="46"/>
                    </a:lnTo>
                    <a:lnTo>
                      <a:pt x="18" y="42"/>
                    </a:lnTo>
                    <a:lnTo>
                      <a:pt x="15" y="37"/>
                    </a:lnTo>
                    <a:lnTo>
                      <a:pt x="14" y="35"/>
                    </a:lnTo>
                    <a:lnTo>
                      <a:pt x="14" y="33"/>
                    </a:lnTo>
                    <a:lnTo>
                      <a:pt x="13" y="31"/>
                    </a:lnTo>
                    <a:lnTo>
                      <a:pt x="11" y="27"/>
                    </a:lnTo>
                    <a:lnTo>
                      <a:pt x="10" y="25"/>
                    </a:lnTo>
                    <a:lnTo>
                      <a:pt x="9" y="22"/>
                    </a:lnTo>
                    <a:lnTo>
                      <a:pt x="7" y="20"/>
                    </a:lnTo>
                    <a:lnTo>
                      <a:pt x="5" y="17"/>
                    </a:lnTo>
                    <a:lnTo>
                      <a:pt x="2" y="13"/>
                    </a:lnTo>
                    <a:lnTo>
                      <a:pt x="0" y="11"/>
                    </a:lnTo>
                    <a:lnTo>
                      <a:pt x="1" y="10"/>
                    </a:lnTo>
                    <a:lnTo>
                      <a:pt x="4" y="9"/>
                    </a:lnTo>
                    <a:lnTo>
                      <a:pt x="6" y="7"/>
                    </a:lnTo>
                    <a:lnTo>
                      <a:pt x="9" y="6"/>
                    </a:lnTo>
                    <a:lnTo>
                      <a:pt x="12" y="5"/>
                    </a:lnTo>
                    <a:lnTo>
                      <a:pt x="15" y="4"/>
                    </a:lnTo>
                    <a:lnTo>
                      <a:pt x="20" y="3"/>
                    </a:lnTo>
                    <a:lnTo>
                      <a:pt x="24" y="1"/>
                    </a:lnTo>
                    <a:lnTo>
                      <a:pt x="27" y="1"/>
                    </a:lnTo>
                    <a:lnTo>
                      <a:pt x="32" y="0"/>
                    </a:lnTo>
                    <a:lnTo>
                      <a:pt x="37" y="0"/>
                    </a:lnTo>
                    <a:lnTo>
                      <a:pt x="41" y="1"/>
                    </a:lnTo>
                    <a:lnTo>
                      <a:pt x="46" y="3"/>
                    </a:lnTo>
                    <a:lnTo>
                      <a:pt x="49" y="3"/>
                    </a:lnTo>
                    <a:lnTo>
                      <a:pt x="53" y="4"/>
                    </a:lnTo>
                    <a:lnTo>
                      <a:pt x="56" y="5"/>
                    </a:lnTo>
                    <a:lnTo>
                      <a:pt x="59" y="7"/>
                    </a:lnTo>
                    <a:lnTo>
                      <a:pt x="61" y="8"/>
                    </a:lnTo>
                    <a:lnTo>
                      <a:pt x="63" y="9"/>
                    </a:lnTo>
                    <a:lnTo>
                      <a:pt x="65" y="11"/>
                    </a:lnTo>
                    <a:lnTo>
                      <a:pt x="66" y="10"/>
                    </a:lnTo>
                    <a:lnTo>
                      <a:pt x="67" y="9"/>
                    </a:lnTo>
                    <a:lnTo>
                      <a:pt x="70" y="7"/>
                    </a:lnTo>
                    <a:lnTo>
                      <a:pt x="72" y="6"/>
                    </a:lnTo>
                    <a:lnTo>
                      <a:pt x="74" y="5"/>
                    </a:lnTo>
                    <a:lnTo>
                      <a:pt x="76" y="4"/>
                    </a:lnTo>
                    <a:lnTo>
                      <a:pt x="78" y="3"/>
                    </a:lnTo>
                    <a:lnTo>
                      <a:pt x="80" y="1"/>
                    </a:lnTo>
                    <a:lnTo>
                      <a:pt x="84" y="1"/>
                    </a:lnTo>
                    <a:lnTo>
                      <a:pt x="86" y="0"/>
                    </a:lnTo>
                    <a:lnTo>
                      <a:pt x="93" y="1"/>
                    </a:lnTo>
                    <a:lnTo>
                      <a:pt x="100" y="4"/>
                    </a:lnTo>
                    <a:lnTo>
                      <a:pt x="106" y="7"/>
                    </a:lnTo>
                    <a:lnTo>
                      <a:pt x="111" y="10"/>
                    </a:lnTo>
                    <a:lnTo>
                      <a:pt x="116" y="14"/>
                    </a:lnTo>
                    <a:lnTo>
                      <a:pt x="119" y="20"/>
                    </a:lnTo>
                    <a:lnTo>
                      <a:pt x="123" y="24"/>
                    </a:lnTo>
                    <a:lnTo>
                      <a:pt x="126" y="30"/>
                    </a:lnTo>
                    <a:lnTo>
                      <a:pt x="128" y="34"/>
                    </a:lnTo>
                    <a:lnTo>
                      <a:pt x="130" y="37"/>
                    </a:lnTo>
                    <a:lnTo>
                      <a:pt x="131" y="39"/>
                    </a:lnTo>
                    <a:lnTo>
                      <a:pt x="133" y="43"/>
                    </a:lnTo>
                    <a:lnTo>
                      <a:pt x="134" y="46"/>
                    </a:lnTo>
                    <a:lnTo>
                      <a:pt x="135" y="49"/>
                    </a:lnTo>
                    <a:lnTo>
                      <a:pt x="137" y="52"/>
                    </a:lnTo>
                    <a:lnTo>
                      <a:pt x="139" y="57"/>
                    </a:lnTo>
                    <a:lnTo>
                      <a:pt x="141" y="60"/>
                    </a:lnTo>
                    <a:lnTo>
                      <a:pt x="144" y="64"/>
                    </a:lnTo>
                    <a:lnTo>
                      <a:pt x="148" y="67"/>
                    </a:lnTo>
                    <a:lnTo>
                      <a:pt x="151" y="71"/>
                    </a:lnTo>
                  </a:path>
                </a:pathLst>
              </a:custGeom>
              <a:noFill/>
              <a:ln w="3175">
                <a:solidFill>
                  <a:srgbClr val="001F7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738" name="Freeform 1265"/>
              <p:cNvSpPr>
                <a:spLocks/>
              </p:cNvSpPr>
              <p:nvPr/>
            </p:nvSpPr>
            <p:spPr bwMode="auto">
              <a:xfrm>
                <a:off x="3924" y="2992"/>
                <a:ext cx="76" cy="42"/>
              </a:xfrm>
              <a:custGeom>
                <a:avLst/>
                <a:gdLst>
                  <a:gd name="T0" fmla="*/ 3 w 151"/>
                  <a:gd name="T1" fmla="*/ 1 h 84"/>
                  <a:gd name="T2" fmla="*/ 3 w 151"/>
                  <a:gd name="T3" fmla="*/ 1 h 84"/>
                  <a:gd name="T4" fmla="*/ 3 w 151"/>
                  <a:gd name="T5" fmla="*/ 1 h 84"/>
                  <a:gd name="T6" fmla="*/ 3 w 151"/>
                  <a:gd name="T7" fmla="*/ 1 h 84"/>
                  <a:gd name="T8" fmla="*/ 2 w 151"/>
                  <a:gd name="T9" fmla="*/ 1 h 84"/>
                  <a:gd name="T10" fmla="*/ 2 w 151"/>
                  <a:gd name="T11" fmla="*/ 1 h 84"/>
                  <a:gd name="T12" fmla="*/ 2 w 151"/>
                  <a:gd name="T13" fmla="*/ 1 h 84"/>
                  <a:gd name="T14" fmla="*/ 2 w 151"/>
                  <a:gd name="T15" fmla="*/ 1 h 84"/>
                  <a:gd name="T16" fmla="*/ 2 w 151"/>
                  <a:gd name="T17" fmla="*/ 1 h 84"/>
                  <a:gd name="T18" fmla="*/ 2 w 151"/>
                  <a:gd name="T19" fmla="*/ 1 h 84"/>
                  <a:gd name="T20" fmla="*/ 2 w 151"/>
                  <a:gd name="T21" fmla="*/ 1 h 84"/>
                  <a:gd name="T22" fmla="*/ 2 w 151"/>
                  <a:gd name="T23" fmla="*/ 1 h 84"/>
                  <a:gd name="T24" fmla="*/ 2 w 151"/>
                  <a:gd name="T25" fmla="*/ 1 h 84"/>
                  <a:gd name="T26" fmla="*/ 2 w 151"/>
                  <a:gd name="T27" fmla="*/ 1 h 84"/>
                  <a:gd name="T28" fmla="*/ 1 w 151"/>
                  <a:gd name="T29" fmla="*/ 1 h 84"/>
                  <a:gd name="T30" fmla="*/ 1 w 151"/>
                  <a:gd name="T31" fmla="*/ 1 h 84"/>
                  <a:gd name="T32" fmla="*/ 1 w 151"/>
                  <a:gd name="T33" fmla="*/ 1 h 84"/>
                  <a:gd name="T34" fmla="*/ 1 w 151"/>
                  <a:gd name="T35" fmla="*/ 1 h 84"/>
                  <a:gd name="T36" fmla="*/ 1 w 151"/>
                  <a:gd name="T37" fmla="*/ 1 h 84"/>
                  <a:gd name="T38" fmla="*/ 1 w 151"/>
                  <a:gd name="T39" fmla="*/ 1 h 84"/>
                  <a:gd name="T40" fmla="*/ 1 w 151"/>
                  <a:gd name="T41" fmla="*/ 1 h 84"/>
                  <a:gd name="T42" fmla="*/ 1 w 151"/>
                  <a:gd name="T43" fmla="*/ 1 h 84"/>
                  <a:gd name="T44" fmla="*/ 1 w 151"/>
                  <a:gd name="T45" fmla="*/ 1 h 84"/>
                  <a:gd name="T46" fmla="*/ 1 w 151"/>
                  <a:gd name="T47" fmla="*/ 1 h 84"/>
                  <a:gd name="T48" fmla="*/ 1 w 151"/>
                  <a:gd name="T49" fmla="*/ 1 h 84"/>
                  <a:gd name="T50" fmla="*/ 1 w 151"/>
                  <a:gd name="T51" fmla="*/ 1 h 84"/>
                  <a:gd name="T52" fmla="*/ 1 w 151"/>
                  <a:gd name="T53" fmla="*/ 1 h 84"/>
                  <a:gd name="T54" fmla="*/ 1 w 151"/>
                  <a:gd name="T55" fmla="*/ 1 h 84"/>
                  <a:gd name="T56" fmla="*/ 1 w 151"/>
                  <a:gd name="T57" fmla="*/ 1 h 84"/>
                  <a:gd name="T58" fmla="*/ 1 w 151"/>
                  <a:gd name="T59" fmla="*/ 1 h 84"/>
                  <a:gd name="T60" fmla="*/ 1 w 151"/>
                  <a:gd name="T61" fmla="*/ 0 h 84"/>
                  <a:gd name="T62" fmla="*/ 1 w 151"/>
                  <a:gd name="T63" fmla="*/ 1 h 84"/>
                  <a:gd name="T64" fmla="*/ 1 w 151"/>
                  <a:gd name="T65" fmla="*/ 1 h 84"/>
                  <a:gd name="T66" fmla="*/ 1 w 151"/>
                  <a:gd name="T67" fmla="*/ 1 h 84"/>
                  <a:gd name="T68" fmla="*/ 1 w 151"/>
                  <a:gd name="T69" fmla="*/ 1 h 84"/>
                  <a:gd name="T70" fmla="*/ 2 w 151"/>
                  <a:gd name="T71" fmla="*/ 1 h 84"/>
                  <a:gd name="T72" fmla="*/ 2 w 151"/>
                  <a:gd name="T73" fmla="*/ 1 h 84"/>
                  <a:gd name="T74" fmla="*/ 2 w 151"/>
                  <a:gd name="T75" fmla="*/ 1 h 84"/>
                  <a:gd name="T76" fmla="*/ 2 w 151"/>
                  <a:gd name="T77" fmla="*/ 1 h 84"/>
                  <a:gd name="T78" fmla="*/ 2 w 151"/>
                  <a:gd name="T79" fmla="*/ 1 h 84"/>
                  <a:gd name="T80" fmla="*/ 2 w 151"/>
                  <a:gd name="T81" fmla="*/ 1 h 84"/>
                  <a:gd name="T82" fmla="*/ 2 w 151"/>
                  <a:gd name="T83" fmla="*/ 1 h 84"/>
                  <a:gd name="T84" fmla="*/ 2 w 151"/>
                  <a:gd name="T85" fmla="*/ 1 h 84"/>
                  <a:gd name="T86" fmla="*/ 2 w 151"/>
                  <a:gd name="T87" fmla="*/ 1 h 84"/>
                  <a:gd name="T88" fmla="*/ 2 w 151"/>
                  <a:gd name="T89" fmla="*/ 1 h 84"/>
                  <a:gd name="T90" fmla="*/ 3 w 151"/>
                  <a:gd name="T91" fmla="*/ 1 h 84"/>
                  <a:gd name="T92" fmla="*/ 3 w 151"/>
                  <a:gd name="T93" fmla="*/ 1 h 84"/>
                  <a:gd name="T94" fmla="*/ 3 w 151"/>
                  <a:gd name="T95" fmla="*/ 1 h 84"/>
                  <a:gd name="T96" fmla="*/ 3 w 151"/>
                  <a:gd name="T97" fmla="*/ 1 h 84"/>
                  <a:gd name="T98" fmla="*/ 3 w 151"/>
                  <a:gd name="T99" fmla="*/ 1 h 84"/>
                  <a:gd name="T100" fmla="*/ 3 w 151"/>
                  <a:gd name="T101" fmla="*/ 1 h 8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51"/>
                  <a:gd name="T154" fmla="*/ 0 h 84"/>
                  <a:gd name="T155" fmla="*/ 151 w 151"/>
                  <a:gd name="T156" fmla="*/ 84 h 8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51" h="84">
                    <a:moveTo>
                      <a:pt x="151" y="71"/>
                    </a:moveTo>
                    <a:lnTo>
                      <a:pt x="149" y="73"/>
                    </a:lnTo>
                    <a:lnTo>
                      <a:pt x="147" y="75"/>
                    </a:lnTo>
                    <a:lnTo>
                      <a:pt x="146" y="77"/>
                    </a:lnTo>
                    <a:lnTo>
                      <a:pt x="144" y="78"/>
                    </a:lnTo>
                    <a:lnTo>
                      <a:pt x="142" y="80"/>
                    </a:lnTo>
                    <a:lnTo>
                      <a:pt x="140" y="82"/>
                    </a:lnTo>
                    <a:lnTo>
                      <a:pt x="136" y="83"/>
                    </a:lnTo>
                    <a:lnTo>
                      <a:pt x="133" y="83"/>
                    </a:lnTo>
                    <a:lnTo>
                      <a:pt x="128" y="84"/>
                    </a:lnTo>
                    <a:lnTo>
                      <a:pt x="122" y="84"/>
                    </a:lnTo>
                    <a:lnTo>
                      <a:pt x="118" y="84"/>
                    </a:lnTo>
                    <a:lnTo>
                      <a:pt x="115" y="84"/>
                    </a:lnTo>
                    <a:lnTo>
                      <a:pt x="110" y="83"/>
                    </a:lnTo>
                    <a:lnTo>
                      <a:pt x="107" y="83"/>
                    </a:lnTo>
                    <a:lnTo>
                      <a:pt x="104" y="82"/>
                    </a:lnTo>
                    <a:lnTo>
                      <a:pt x="102" y="82"/>
                    </a:lnTo>
                    <a:lnTo>
                      <a:pt x="99" y="80"/>
                    </a:lnTo>
                    <a:lnTo>
                      <a:pt x="96" y="79"/>
                    </a:lnTo>
                    <a:lnTo>
                      <a:pt x="93" y="77"/>
                    </a:lnTo>
                    <a:lnTo>
                      <a:pt x="91" y="76"/>
                    </a:lnTo>
                    <a:lnTo>
                      <a:pt x="90" y="77"/>
                    </a:lnTo>
                    <a:lnTo>
                      <a:pt x="88" y="78"/>
                    </a:lnTo>
                    <a:lnTo>
                      <a:pt x="84" y="79"/>
                    </a:lnTo>
                    <a:lnTo>
                      <a:pt x="81" y="80"/>
                    </a:lnTo>
                    <a:lnTo>
                      <a:pt x="78" y="82"/>
                    </a:lnTo>
                    <a:lnTo>
                      <a:pt x="74" y="82"/>
                    </a:lnTo>
                    <a:lnTo>
                      <a:pt x="70" y="82"/>
                    </a:lnTo>
                    <a:lnTo>
                      <a:pt x="67" y="82"/>
                    </a:lnTo>
                    <a:lnTo>
                      <a:pt x="63" y="82"/>
                    </a:lnTo>
                    <a:lnTo>
                      <a:pt x="60" y="82"/>
                    </a:lnTo>
                    <a:lnTo>
                      <a:pt x="53" y="80"/>
                    </a:lnTo>
                    <a:lnTo>
                      <a:pt x="47" y="77"/>
                    </a:lnTo>
                    <a:lnTo>
                      <a:pt x="40" y="74"/>
                    </a:lnTo>
                    <a:lnTo>
                      <a:pt x="36" y="69"/>
                    </a:lnTo>
                    <a:lnTo>
                      <a:pt x="31" y="63"/>
                    </a:lnTo>
                    <a:lnTo>
                      <a:pt x="27" y="58"/>
                    </a:lnTo>
                    <a:lnTo>
                      <a:pt x="24" y="52"/>
                    </a:lnTo>
                    <a:lnTo>
                      <a:pt x="21" y="46"/>
                    </a:lnTo>
                    <a:lnTo>
                      <a:pt x="18" y="42"/>
                    </a:lnTo>
                    <a:lnTo>
                      <a:pt x="16" y="37"/>
                    </a:lnTo>
                    <a:lnTo>
                      <a:pt x="15" y="35"/>
                    </a:lnTo>
                    <a:lnTo>
                      <a:pt x="14" y="33"/>
                    </a:lnTo>
                    <a:lnTo>
                      <a:pt x="13" y="31"/>
                    </a:lnTo>
                    <a:lnTo>
                      <a:pt x="12" y="27"/>
                    </a:lnTo>
                    <a:lnTo>
                      <a:pt x="10" y="25"/>
                    </a:lnTo>
                    <a:lnTo>
                      <a:pt x="9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2" y="13"/>
                    </a:lnTo>
                    <a:lnTo>
                      <a:pt x="0" y="11"/>
                    </a:lnTo>
                    <a:lnTo>
                      <a:pt x="1" y="10"/>
                    </a:lnTo>
                    <a:lnTo>
                      <a:pt x="3" y="9"/>
                    </a:lnTo>
                    <a:lnTo>
                      <a:pt x="6" y="7"/>
                    </a:lnTo>
                    <a:lnTo>
                      <a:pt x="10" y="6"/>
                    </a:lnTo>
                    <a:lnTo>
                      <a:pt x="13" y="5"/>
                    </a:lnTo>
                    <a:lnTo>
                      <a:pt x="16" y="4"/>
                    </a:lnTo>
                    <a:lnTo>
                      <a:pt x="21" y="3"/>
                    </a:lnTo>
                    <a:lnTo>
                      <a:pt x="25" y="1"/>
                    </a:lnTo>
                    <a:lnTo>
                      <a:pt x="29" y="1"/>
                    </a:lnTo>
                    <a:lnTo>
                      <a:pt x="34" y="0"/>
                    </a:lnTo>
                    <a:lnTo>
                      <a:pt x="39" y="0"/>
                    </a:lnTo>
                    <a:lnTo>
                      <a:pt x="42" y="1"/>
                    </a:lnTo>
                    <a:lnTo>
                      <a:pt x="47" y="3"/>
                    </a:lnTo>
                    <a:lnTo>
                      <a:pt x="50" y="3"/>
                    </a:lnTo>
                    <a:lnTo>
                      <a:pt x="53" y="4"/>
                    </a:lnTo>
                    <a:lnTo>
                      <a:pt x="56" y="5"/>
                    </a:lnTo>
                    <a:lnTo>
                      <a:pt x="58" y="7"/>
                    </a:lnTo>
                    <a:lnTo>
                      <a:pt x="61" y="8"/>
                    </a:lnTo>
                    <a:lnTo>
                      <a:pt x="63" y="9"/>
                    </a:lnTo>
                    <a:lnTo>
                      <a:pt x="65" y="11"/>
                    </a:lnTo>
                    <a:lnTo>
                      <a:pt x="66" y="10"/>
                    </a:lnTo>
                    <a:lnTo>
                      <a:pt x="68" y="9"/>
                    </a:lnTo>
                    <a:lnTo>
                      <a:pt x="69" y="7"/>
                    </a:lnTo>
                    <a:lnTo>
                      <a:pt x="71" y="6"/>
                    </a:lnTo>
                    <a:lnTo>
                      <a:pt x="74" y="5"/>
                    </a:lnTo>
                    <a:lnTo>
                      <a:pt x="76" y="4"/>
                    </a:lnTo>
                    <a:lnTo>
                      <a:pt x="78" y="3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6" y="0"/>
                    </a:lnTo>
                    <a:lnTo>
                      <a:pt x="93" y="1"/>
                    </a:lnTo>
                    <a:lnTo>
                      <a:pt x="101" y="4"/>
                    </a:lnTo>
                    <a:lnTo>
                      <a:pt x="106" y="7"/>
                    </a:lnTo>
                    <a:lnTo>
                      <a:pt x="112" y="10"/>
                    </a:lnTo>
                    <a:lnTo>
                      <a:pt x="116" y="14"/>
                    </a:lnTo>
                    <a:lnTo>
                      <a:pt x="119" y="20"/>
                    </a:lnTo>
                    <a:lnTo>
                      <a:pt x="122" y="24"/>
                    </a:lnTo>
                    <a:lnTo>
                      <a:pt x="126" y="30"/>
                    </a:lnTo>
                    <a:lnTo>
                      <a:pt x="128" y="34"/>
                    </a:lnTo>
                    <a:lnTo>
                      <a:pt x="130" y="37"/>
                    </a:lnTo>
                    <a:lnTo>
                      <a:pt x="131" y="39"/>
                    </a:lnTo>
                    <a:lnTo>
                      <a:pt x="132" y="43"/>
                    </a:lnTo>
                    <a:lnTo>
                      <a:pt x="133" y="46"/>
                    </a:lnTo>
                    <a:lnTo>
                      <a:pt x="135" y="49"/>
                    </a:lnTo>
                    <a:lnTo>
                      <a:pt x="136" y="52"/>
                    </a:lnTo>
                    <a:lnTo>
                      <a:pt x="139" y="57"/>
                    </a:lnTo>
                    <a:lnTo>
                      <a:pt x="142" y="60"/>
                    </a:lnTo>
                    <a:lnTo>
                      <a:pt x="144" y="64"/>
                    </a:lnTo>
                    <a:lnTo>
                      <a:pt x="147" y="67"/>
                    </a:lnTo>
                    <a:lnTo>
                      <a:pt x="151" y="71"/>
                    </a:lnTo>
                    <a:close/>
                  </a:path>
                </a:pathLst>
              </a:custGeom>
              <a:solidFill>
                <a:srgbClr val="001F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739" name="Freeform 1266"/>
              <p:cNvSpPr>
                <a:spLocks/>
              </p:cNvSpPr>
              <p:nvPr/>
            </p:nvSpPr>
            <p:spPr bwMode="auto">
              <a:xfrm>
                <a:off x="3924" y="2992"/>
                <a:ext cx="76" cy="42"/>
              </a:xfrm>
              <a:custGeom>
                <a:avLst/>
                <a:gdLst>
                  <a:gd name="T0" fmla="*/ 3 w 151"/>
                  <a:gd name="T1" fmla="*/ 1 h 84"/>
                  <a:gd name="T2" fmla="*/ 3 w 151"/>
                  <a:gd name="T3" fmla="*/ 1 h 84"/>
                  <a:gd name="T4" fmla="*/ 3 w 151"/>
                  <a:gd name="T5" fmla="*/ 1 h 84"/>
                  <a:gd name="T6" fmla="*/ 3 w 151"/>
                  <a:gd name="T7" fmla="*/ 1 h 84"/>
                  <a:gd name="T8" fmla="*/ 2 w 151"/>
                  <a:gd name="T9" fmla="*/ 1 h 84"/>
                  <a:gd name="T10" fmla="*/ 2 w 151"/>
                  <a:gd name="T11" fmla="*/ 1 h 84"/>
                  <a:gd name="T12" fmla="*/ 2 w 151"/>
                  <a:gd name="T13" fmla="*/ 1 h 84"/>
                  <a:gd name="T14" fmla="*/ 2 w 151"/>
                  <a:gd name="T15" fmla="*/ 1 h 84"/>
                  <a:gd name="T16" fmla="*/ 2 w 151"/>
                  <a:gd name="T17" fmla="*/ 1 h 84"/>
                  <a:gd name="T18" fmla="*/ 2 w 151"/>
                  <a:gd name="T19" fmla="*/ 1 h 84"/>
                  <a:gd name="T20" fmla="*/ 2 w 151"/>
                  <a:gd name="T21" fmla="*/ 1 h 84"/>
                  <a:gd name="T22" fmla="*/ 2 w 151"/>
                  <a:gd name="T23" fmla="*/ 1 h 84"/>
                  <a:gd name="T24" fmla="*/ 2 w 151"/>
                  <a:gd name="T25" fmla="*/ 1 h 84"/>
                  <a:gd name="T26" fmla="*/ 2 w 151"/>
                  <a:gd name="T27" fmla="*/ 1 h 84"/>
                  <a:gd name="T28" fmla="*/ 1 w 151"/>
                  <a:gd name="T29" fmla="*/ 1 h 84"/>
                  <a:gd name="T30" fmla="*/ 1 w 151"/>
                  <a:gd name="T31" fmla="*/ 1 h 84"/>
                  <a:gd name="T32" fmla="*/ 1 w 151"/>
                  <a:gd name="T33" fmla="*/ 1 h 84"/>
                  <a:gd name="T34" fmla="*/ 1 w 151"/>
                  <a:gd name="T35" fmla="*/ 1 h 84"/>
                  <a:gd name="T36" fmla="*/ 1 w 151"/>
                  <a:gd name="T37" fmla="*/ 1 h 84"/>
                  <a:gd name="T38" fmla="*/ 1 w 151"/>
                  <a:gd name="T39" fmla="*/ 1 h 84"/>
                  <a:gd name="T40" fmla="*/ 1 w 151"/>
                  <a:gd name="T41" fmla="*/ 1 h 84"/>
                  <a:gd name="T42" fmla="*/ 1 w 151"/>
                  <a:gd name="T43" fmla="*/ 1 h 84"/>
                  <a:gd name="T44" fmla="*/ 1 w 151"/>
                  <a:gd name="T45" fmla="*/ 1 h 84"/>
                  <a:gd name="T46" fmla="*/ 1 w 151"/>
                  <a:gd name="T47" fmla="*/ 1 h 84"/>
                  <a:gd name="T48" fmla="*/ 1 w 151"/>
                  <a:gd name="T49" fmla="*/ 1 h 84"/>
                  <a:gd name="T50" fmla="*/ 1 w 151"/>
                  <a:gd name="T51" fmla="*/ 1 h 84"/>
                  <a:gd name="T52" fmla="*/ 1 w 151"/>
                  <a:gd name="T53" fmla="*/ 1 h 84"/>
                  <a:gd name="T54" fmla="*/ 1 w 151"/>
                  <a:gd name="T55" fmla="*/ 1 h 84"/>
                  <a:gd name="T56" fmla="*/ 1 w 151"/>
                  <a:gd name="T57" fmla="*/ 1 h 84"/>
                  <a:gd name="T58" fmla="*/ 1 w 151"/>
                  <a:gd name="T59" fmla="*/ 1 h 84"/>
                  <a:gd name="T60" fmla="*/ 1 w 151"/>
                  <a:gd name="T61" fmla="*/ 0 h 84"/>
                  <a:gd name="T62" fmla="*/ 1 w 151"/>
                  <a:gd name="T63" fmla="*/ 1 h 84"/>
                  <a:gd name="T64" fmla="*/ 1 w 151"/>
                  <a:gd name="T65" fmla="*/ 1 h 84"/>
                  <a:gd name="T66" fmla="*/ 1 w 151"/>
                  <a:gd name="T67" fmla="*/ 1 h 84"/>
                  <a:gd name="T68" fmla="*/ 1 w 151"/>
                  <a:gd name="T69" fmla="*/ 1 h 84"/>
                  <a:gd name="T70" fmla="*/ 2 w 151"/>
                  <a:gd name="T71" fmla="*/ 1 h 84"/>
                  <a:gd name="T72" fmla="*/ 2 w 151"/>
                  <a:gd name="T73" fmla="*/ 1 h 84"/>
                  <a:gd name="T74" fmla="*/ 2 w 151"/>
                  <a:gd name="T75" fmla="*/ 1 h 84"/>
                  <a:gd name="T76" fmla="*/ 2 w 151"/>
                  <a:gd name="T77" fmla="*/ 1 h 84"/>
                  <a:gd name="T78" fmla="*/ 2 w 151"/>
                  <a:gd name="T79" fmla="*/ 1 h 84"/>
                  <a:gd name="T80" fmla="*/ 2 w 151"/>
                  <a:gd name="T81" fmla="*/ 1 h 84"/>
                  <a:gd name="T82" fmla="*/ 2 w 151"/>
                  <a:gd name="T83" fmla="*/ 1 h 84"/>
                  <a:gd name="T84" fmla="*/ 2 w 151"/>
                  <a:gd name="T85" fmla="*/ 1 h 84"/>
                  <a:gd name="T86" fmla="*/ 2 w 151"/>
                  <a:gd name="T87" fmla="*/ 1 h 84"/>
                  <a:gd name="T88" fmla="*/ 2 w 151"/>
                  <a:gd name="T89" fmla="*/ 1 h 84"/>
                  <a:gd name="T90" fmla="*/ 3 w 151"/>
                  <a:gd name="T91" fmla="*/ 1 h 84"/>
                  <a:gd name="T92" fmla="*/ 3 w 151"/>
                  <a:gd name="T93" fmla="*/ 1 h 84"/>
                  <a:gd name="T94" fmla="*/ 3 w 151"/>
                  <a:gd name="T95" fmla="*/ 1 h 84"/>
                  <a:gd name="T96" fmla="*/ 3 w 151"/>
                  <a:gd name="T97" fmla="*/ 1 h 84"/>
                  <a:gd name="T98" fmla="*/ 3 w 151"/>
                  <a:gd name="T99" fmla="*/ 1 h 84"/>
                  <a:gd name="T100" fmla="*/ 3 w 151"/>
                  <a:gd name="T101" fmla="*/ 1 h 8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51"/>
                  <a:gd name="T154" fmla="*/ 0 h 84"/>
                  <a:gd name="T155" fmla="*/ 151 w 151"/>
                  <a:gd name="T156" fmla="*/ 84 h 8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51" h="84">
                    <a:moveTo>
                      <a:pt x="151" y="71"/>
                    </a:moveTo>
                    <a:lnTo>
                      <a:pt x="149" y="73"/>
                    </a:lnTo>
                    <a:lnTo>
                      <a:pt x="147" y="75"/>
                    </a:lnTo>
                    <a:lnTo>
                      <a:pt x="146" y="77"/>
                    </a:lnTo>
                    <a:lnTo>
                      <a:pt x="144" y="78"/>
                    </a:lnTo>
                    <a:lnTo>
                      <a:pt x="142" y="80"/>
                    </a:lnTo>
                    <a:lnTo>
                      <a:pt x="140" y="82"/>
                    </a:lnTo>
                    <a:lnTo>
                      <a:pt x="136" y="83"/>
                    </a:lnTo>
                    <a:lnTo>
                      <a:pt x="133" y="83"/>
                    </a:lnTo>
                    <a:lnTo>
                      <a:pt x="128" y="84"/>
                    </a:lnTo>
                    <a:lnTo>
                      <a:pt x="122" y="84"/>
                    </a:lnTo>
                    <a:lnTo>
                      <a:pt x="118" y="84"/>
                    </a:lnTo>
                    <a:lnTo>
                      <a:pt x="115" y="84"/>
                    </a:lnTo>
                    <a:lnTo>
                      <a:pt x="110" y="83"/>
                    </a:lnTo>
                    <a:lnTo>
                      <a:pt x="107" y="83"/>
                    </a:lnTo>
                    <a:lnTo>
                      <a:pt x="104" y="82"/>
                    </a:lnTo>
                    <a:lnTo>
                      <a:pt x="102" y="82"/>
                    </a:lnTo>
                    <a:lnTo>
                      <a:pt x="99" y="80"/>
                    </a:lnTo>
                    <a:lnTo>
                      <a:pt x="96" y="79"/>
                    </a:lnTo>
                    <a:lnTo>
                      <a:pt x="93" y="77"/>
                    </a:lnTo>
                    <a:lnTo>
                      <a:pt x="91" y="76"/>
                    </a:lnTo>
                    <a:lnTo>
                      <a:pt x="90" y="77"/>
                    </a:lnTo>
                    <a:lnTo>
                      <a:pt x="88" y="78"/>
                    </a:lnTo>
                    <a:lnTo>
                      <a:pt x="84" y="79"/>
                    </a:lnTo>
                    <a:lnTo>
                      <a:pt x="81" y="80"/>
                    </a:lnTo>
                    <a:lnTo>
                      <a:pt x="78" y="82"/>
                    </a:lnTo>
                    <a:lnTo>
                      <a:pt x="74" y="82"/>
                    </a:lnTo>
                    <a:lnTo>
                      <a:pt x="70" y="82"/>
                    </a:lnTo>
                    <a:lnTo>
                      <a:pt x="67" y="82"/>
                    </a:lnTo>
                    <a:lnTo>
                      <a:pt x="63" y="82"/>
                    </a:lnTo>
                    <a:lnTo>
                      <a:pt x="60" y="82"/>
                    </a:lnTo>
                    <a:lnTo>
                      <a:pt x="53" y="80"/>
                    </a:lnTo>
                    <a:lnTo>
                      <a:pt x="47" y="77"/>
                    </a:lnTo>
                    <a:lnTo>
                      <a:pt x="40" y="74"/>
                    </a:lnTo>
                    <a:lnTo>
                      <a:pt x="36" y="69"/>
                    </a:lnTo>
                    <a:lnTo>
                      <a:pt x="31" y="63"/>
                    </a:lnTo>
                    <a:lnTo>
                      <a:pt x="27" y="58"/>
                    </a:lnTo>
                    <a:lnTo>
                      <a:pt x="24" y="52"/>
                    </a:lnTo>
                    <a:lnTo>
                      <a:pt x="21" y="46"/>
                    </a:lnTo>
                    <a:lnTo>
                      <a:pt x="18" y="42"/>
                    </a:lnTo>
                    <a:lnTo>
                      <a:pt x="16" y="37"/>
                    </a:lnTo>
                    <a:lnTo>
                      <a:pt x="15" y="35"/>
                    </a:lnTo>
                    <a:lnTo>
                      <a:pt x="14" y="33"/>
                    </a:lnTo>
                    <a:lnTo>
                      <a:pt x="13" y="31"/>
                    </a:lnTo>
                    <a:lnTo>
                      <a:pt x="12" y="27"/>
                    </a:lnTo>
                    <a:lnTo>
                      <a:pt x="10" y="25"/>
                    </a:lnTo>
                    <a:lnTo>
                      <a:pt x="9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2" y="13"/>
                    </a:lnTo>
                    <a:lnTo>
                      <a:pt x="0" y="11"/>
                    </a:lnTo>
                    <a:lnTo>
                      <a:pt x="1" y="10"/>
                    </a:lnTo>
                    <a:lnTo>
                      <a:pt x="3" y="9"/>
                    </a:lnTo>
                    <a:lnTo>
                      <a:pt x="6" y="7"/>
                    </a:lnTo>
                    <a:lnTo>
                      <a:pt x="10" y="6"/>
                    </a:lnTo>
                    <a:lnTo>
                      <a:pt x="13" y="5"/>
                    </a:lnTo>
                    <a:lnTo>
                      <a:pt x="16" y="4"/>
                    </a:lnTo>
                    <a:lnTo>
                      <a:pt x="21" y="3"/>
                    </a:lnTo>
                    <a:lnTo>
                      <a:pt x="25" y="1"/>
                    </a:lnTo>
                    <a:lnTo>
                      <a:pt x="29" y="1"/>
                    </a:lnTo>
                    <a:lnTo>
                      <a:pt x="34" y="0"/>
                    </a:lnTo>
                    <a:lnTo>
                      <a:pt x="39" y="0"/>
                    </a:lnTo>
                    <a:lnTo>
                      <a:pt x="42" y="1"/>
                    </a:lnTo>
                    <a:lnTo>
                      <a:pt x="47" y="3"/>
                    </a:lnTo>
                    <a:lnTo>
                      <a:pt x="50" y="3"/>
                    </a:lnTo>
                    <a:lnTo>
                      <a:pt x="53" y="4"/>
                    </a:lnTo>
                    <a:lnTo>
                      <a:pt x="56" y="5"/>
                    </a:lnTo>
                    <a:lnTo>
                      <a:pt x="58" y="7"/>
                    </a:lnTo>
                    <a:lnTo>
                      <a:pt x="61" y="8"/>
                    </a:lnTo>
                    <a:lnTo>
                      <a:pt x="63" y="9"/>
                    </a:lnTo>
                    <a:lnTo>
                      <a:pt x="65" y="11"/>
                    </a:lnTo>
                    <a:lnTo>
                      <a:pt x="66" y="10"/>
                    </a:lnTo>
                    <a:lnTo>
                      <a:pt x="68" y="9"/>
                    </a:lnTo>
                    <a:lnTo>
                      <a:pt x="69" y="7"/>
                    </a:lnTo>
                    <a:lnTo>
                      <a:pt x="71" y="6"/>
                    </a:lnTo>
                    <a:lnTo>
                      <a:pt x="74" y="5"/>
                    </a:lnTo>
                    <a:lnTo>
                      <a:pt x="76" y="4"/>
                    </a:lnTo>
                    <a:lnTo>
                      <a:pt x="78" y="3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6" y="0"/>
                    </a:lnTo>
                    <a:lnTo>
                      <a:pt x="93" y="1"/>
                    </a:lnTo>
                    <a:lnTo>
                      <a:pt x="101" y="4"/>
                    </a:lnTo>
                    <a:lnTo>
                      <a:pt x="106" y="7"/>
                    </a:lnTo>
                    <a:lnTo>
                      <a:pt x="112" y="10"/>
                    </a:lnTo>
                    <a:lnTo>
                      <a:pt x="116" y="14"/>
                    </a:lnTo>
                    <a:lnTo>
                      <a:pt x="119" y="20"/>
                    </a:lnTo>
                    <a:lnTo>
                      <a:pt x="122" y="24"/>
                    </a:lnTo>
                    <a:lnTo>
                      <a:pt x="126" y="30"/>
                    </a:lnTo>
                    <a:lnTo>
                      <a:pt x="128" y="34"/>
                    </a:lnTo>
                    <a:lnTo>
                      <a:pt x="130" y="37"/>
                    </a:lnTo>
                    <a:lnTo>
                      <a:pt x="131" y="39"/>
                    </a:lnTo>
                    <a:lnTo>
                      <a:pt x="132" y="43"/>
                    </a:lnTo>
                    <a:lnTo>
                      <a:pt x="133" y="46"/>
                    </a:lnTo>
                    <a:lnTo>
                      <a:pt x="135" y="49"/>
                    </a:lnTo>
                    <a:lnTo>
                      <a:pt x="136" y="52"/>
                    </a:lnTo>
                    <a:lnTo>
                      <a:pt x="139" y="57"/>
                    </a:lnTo>
                    <a:lnTo>
                      <a:pt x="142" y="60"/>
                    </a:lnTo>
                    <a:lnTo>
                      <a:pt x="144" y="64"/>
                    </a:lnTo>
                    <a:lnTo>
                      <a:pt x="147" y="67"/>
                    </a:lnTo>
                    <a:lnTo>
                      <a:pt x="151" y="71"/>
                    </a:lnTo>
                  </a:path>
                </a:pathLst>
              </a:custGeom>
              <a:noFill/>
              <a:ln w="3175">
                <a:solidFill>
                  <a:srgbClr val="001F7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740" name="Freeform 1267"/>
              <p:cNvSpPr>
                <a:spLocks/>
              </p:cNvSpPr>
              <p:nvPr/>
            </p:nvSpPr>
            <p:spPr bwMode="auto">
              <a:xfrm>
                <a:off x="3980" y="2992"/>
                <a:ext cx="76" cy="42"/>
              </a:xfrm>
              <a:custGeom>
                <a:avLst/>
                <a:gdLst>
                  <a:gd name="T0" fmla="*/ 3 w 150"/>
                  <a:gd name="T1" fmla="*/ 1 h 84"/>
                  <a:gd name="T2" fmla="*/ 3 w 150"/>
                  <a:gd name="T3" fmla="*/ 1 h 84"/>
                  <a:gd name="T4" fmla="*/ 3 w 150"/>
                  <a:gd name="T5" fmla="*/ 1 h 84"/>
                  <a:gd name="T6" fmla="*/ 3 w 150"/>
                  <a:gd name="T7" fmla="*/ 1 h 84"/>
                  <a:gd name="T8" fmla="*/ 3 w 150"/>
                  <a:gd name="T9" fmla="*/ 1 h 84"/>
                  <a:gd name="T10" fmla="*/ 2 w 150"/>
                  <a:gd name="T11" fmla="*/ 1 h 84"/>
                  <a:gd name="T12" fmla="*/ 2 w 150"/>
                  <a:gd name="T13" fmla="*/ 1 h 84"/>
                  <a:gd name="T14" fmla="*/ 2 w 150"/>
                  <a:gd name="T15" fmla="*/ 1 h 84"/>
                  <a:gd name="T16" fmla="*/ 2 w 150"/>
                  <a:gd name="T17" fmla="*/ 1 h 84"/>
                  <a:gd name="T18" fmla="*/ 2 w 150"/>
                  <a:gd name="T19" fmla="*/ 1 h 84"/>
                  <a:gd name="T20" fmla="*/ 2 w 150"/>
                  <a:gd name="T21" fmla="*/ 1 h 84"/>
                  <a:gd name="T22" fmla="*/ 2 w 150"/>
                  <a:gd name="T23" fmla="*/ 1 h 84"/>
                  <a:gd name="T24" fmla="*/ 2 w 150"/>
                  <a:gd name="T25" fmla="*/ 1 h 84"/>
                  <a:gd name="T26" fmla="*/ 2 w 150"/>
                  <a:gd name="T27" fmla="*/ 1 h 84"/>
                  <a:gd name="T28" fmla="*/ 1 w 150"/>
                  <a:gd name="T29" fmla="*/ 1 h 84"/>
                  <a:gd name="T30" fmla="*/ 1 w 150"/>
                  <a:gd name="T31" fmla="*/ 1 h 84"/>
                  <a:gd name="T32" fmla="*/ 1 w 150"/>
                  <a:gd name="T33" fmla="*/ 1 h 84"/>
                  <a:gd name="T34" fmla="*/ 1 w 150"/>
                  <a:gd name="T35" fmla="*/ 1 h 84"/>
                  <a:gd name="T36" fmla="*/ 1 w 150"/>
                  <a:gd name="T37" fmla="*/ 1 h 84"/>
                  <a:gd name="T38" fmla="*/ 1 w 150"/>
                  <a:gd name="T39" fmla="*/ 1 h 84"/>
                  <a:gd name="T40" fmla="*/ 1 w 150"/>
                  <a:gd name="T41" fmla="*/ 1 h 84"/>
                  <a:gd name="T42" fmla="*/ 1 w 150"/>
                  <a:gd name="T43" fmla="*/ 1 h 84"/>
                  <a:gd name="T44" fmla="*/ 1 w 150"/>
                  <a:gd name="T45" fmla="*/ 1 h 84"/>
                  <a:gd name="T46" fmla="*/ 1 w 150"/>
                  <a:gd name="T47" fmla="*/ 1 h 84"/>
                  <a:gd name="T48" fmla="*/ 1 w 150"/>
                  <a:gd name="T49" fmla="*/ 1 h 84"/>
                  <a:gd name="T50" fmla="*/ 1 w 150"/>
                  <a:gd name="T51" fmla="*/ 1 h 84"/>
                  <a:gd name="T52" fmla="*/ 1 w 150"/>
                  <a:gd name="T53" fmla="*/ 1 h 84"/>
                  <a:gd name="T54" fmla="*/ 1 w 150"/>
                  <a:gd name="T55" fmla="*/ 1 h 84"/>
                  <a:gd name="T56" fmla="*/ 1 w 150"/>
                  <a:gd name="T57" fmla="*/ 1 h 84"/>
                  <a:gd name="T58" fmla="*/ 1 w 150"/>
                  <a:gd name="T59" fmla="*/ 1 h 84"/>
                  <a:gd name="T60" fmla="*/ 1 w 150"/>
                  <a:gd name="T61" fmla="*/ 0 h 84"/>
                  <a:gd name="T62" fmla="*/ 1 w 150"/>
                  <a:gd name="T63" fmla="*/ 1 h 84"/>
                  <a:gd name="T64" fmla="*/ 1 w 150"/>
                  <a:gd name="T65" fmla="*/ 1 h 84"/>
                  <a:gd name="T66" fmla="*/ 1 w 150"/>
                  <a:gd name="T67" fmla="*/ 1 h 84"/>
                  <a:gd name="T68" fmla="*/ 1 w 150"/>
                  <a:gd name="T69" fmla="*/ 1 h 84"/>
                  <a:gd name="T70" fmla="*/ 2 w 150"/>
                  <a:gd name="T71" fmla="*/ 1 h 84"/>
                  <a:gd name="T72" fmla="*/ 2 w 150"/>
                  <a:gd name="T73" fmla="*/ 1 h 84"/>
                  <a:gd name="T74" fmla="*/ 2 w 150"/>
                  <a:gd name="T75" fmla="*/ 1 h 84"/>
                  <a:gd name="T76" fmla="*/ 2 w 150"/>
                  <a:gd name="T77" fmla="*/ 1 h 84"/>
                  <a:gd name="T78" fmla="*/ 2 w 150"/>
                  <a:gd name="T79" fmla="*/ 1 h 84"/>
                  <a:gd name="T80" fmla="*/ 2 w 150"/>
                  <a:gd name="T81" fmla="*/ 1 h 84"/>
                  <a:gd name="T82" fmla="*/ 2 w 150"/>
                  <a:gd name="T83" fmla="*/ 1 h 84"/>
                  <a:gd name="T84" fmla="*/ 2 w 150"/>
                  <a:gd name="T85" fmla="*/ 1 h 84"/>
                  <a:gd name="T86" fmla="*/ 2 w 150"/>
                  <a:gd name="T87" fmla="*/ 1 h 84"/>
                  <a:gd name="T88" fmla="*/ 2 w 150"/>
                  <a:gd name="T89" fmla="*/ 1 h 84"/>
                  <a:gd name="T90" fmla="*/ 3 w 150"/>
                  <a:gd name="T91" fmla="*/ 1 h 84"/>
                  <a:gd name="T92" fmla="*/ 3 w 150"/>
                  <a:gd name="T93" fmla="*/ 1 h 84"/>
                  <a:gd name="T94" fmla="*/ 3 w 150"/>
                  <a:gd name="T95" fmla="*/ 1 h 84"/>
                  <a:gd name="T96" fmla="*/ 3 w 150"/>
                  <a:gd name="T97" fmla="*/ 1 h 84"/>
                  <a:gd name="T98" fmla="*/ 3 w 150"/>
                  <a:gd name="T99" fmla="*/ 1 h 84"/>
                  <a:gd name="T100" fmla="*/ 3 w 150"/>
                  <a:gd name="T101" fmla="*/ 1 h 8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50"/>
                  <a:gd name="T154" fmla="*/ 0 h 84"/>
                  <a:gd name="T155" fmla="*/ 150 w 150"/>
                  <a:gd name="T156" fmla="*/ 84 h 8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50" h="84">
                    <a:moveTo>
                      <a:pt x="150" y="71"/>
                    </a:moveTo>
                    <a:lnTo>
                      <a:pt x="149" y="73"/>
                    </a:lnTo>
                    <a:lnTo>
                      <a:pt x="148" y="75"/>
                    </a:lnTo>
                    <a:lnTo>
                      <a:pt x="146" y="77"/>
                    </a:lnTo>
                    <a:lnTo>
                      <a:pt x="145" y="78"/>
                    </a:lnTo>
                    <a:lnTo>
                      <a:pt x="143" y="80"/>
                    </a:lnTo>
                    <a:lnTo>
                      <a:pt x="139" y="82"/>
                    </a:lnTo>
                    <a:lnTo>
                      <a:pt x="137" y="83"/>
                    </a:lnTo>
                    <a:lnTo>
                      <a:pt x="133" y="83"/>
                    </a:lnTo>
                    <a:lnTo>
                      <a:pt x="128" y="84"/>
                    </a:lnTo>
                    <a:lnTo>
                      <a:pt x="122" y="84"/>
                    </a:lnTo>
                    <a:lnTo>
                      <a:pt x="118" y="84"/>
                    </a:lnTo>
                    <a:lnTo>
                      <a:pt x="114" y="84"/>
                    </a:lnTo>
                    <a:lnTo>
                      <a:pt x="111" y="83"/>
                    </a:lnTo>
                    <a:lnTo>
                      <a:pt x="107" y="83"/>
                    </a:lnTo>
                    <a:lnTo>
                      <a:pt x="105" y="82"/>
                    </a:lnTo>
                    <a:lnTo>
                      <a:pt x="101" y="82"/>
                    </a:lnTo>
                    <a:lnTo>
                      <a:pt x="98" y="80"/>
                    </a:lnTo>
                    <a:lnTo>
                      <a:pt x="96" y="79"/>
                    </a:lnTo>
                    <a:lnTo>
                      <a:pt x="94" y="77"/>
                    </a:lnTo>
                    <a:lnTo>
                      <a:pt x="91" y="76"/>
                    </a:lnTo>
                    <a:lnTo>
                      <a:pt x="89" y="77"/>
                    </a:lnTo>
                    <a:lnTo>
                      <a:pt x="87" y="78"/>
                    </a:lnTo>
                    <a:lnTo>
                      <a:pt x="85" y="79"/>
                    </a:lnTo>
                    <a:lnTo>
                      <a:pt x="82" y="80"/>
                    </a:lnTo>
                    <a:lnTo>
                      <a:pt x="78" y="82"/>
                    </a:lnTo>
                    <a:lnTo>
                      <a:pt x="74" y="82"/>
                    </a:lnTo>
                    <a:lnTo>
                      <a:pt x="70" y="82"/>
                    </a:lnTo>
                    <a:lnTo>
                      <a:pt x="67" y="82"/>
                    </a:lnTo>
                    <a:lnTo>
                      <a:pt x="63" y="82"/>
                    </a:lnTo>
                    <a:lnTo>
                      <a:pt x="59" y="82"/>
                    </a:lnTo>
                    <a:lnTo>
                      <a:pt x="53" y="80"/>
                    </a:lnTo>
                    <a:lnTo>
                      <a:pt x="46" y="77"/>
                    </a:lnTo>
                    <a:lnTo>
                      <a:pt x="41" y="74"/>
                    </a:lnTo>
                    <a:lnTo>
                      <a:pt x="35" y="69"/>
                    </a:lnTo>
                    <a:lnTo>
                      <a:pt x="31" y="63"/>
                    </a:lnTo>
                    <a:lnTo>
                      <a:pt x="27" y="58"/>
                    </a:lnTo>
                    <a:lnTo>
                      <a:pt x="23" y="52"/>
                    </a:lnTo>
                    <a:lnTo>
                      <a:pt x="20" y="46"/>
                    </a:lnTo>
                    <a:lnTo>
                      <a:pt x="18" y="42"/>
                    </a:lnTo>
                    <a:lnTo>
                      <a:pt x="16" y="37"/>
                    </a:lnTo>
                    <a:lnTo>
                      <a:pt x="15" y="35"/>
                    </a:lnTo>
                    <a:lnTo>
                      <a:pt x="14" y="33"/>
                    </a:lnTo>
                    <a:lnTo>
                      <a:pt x="13" y="31"/>
                    </a:lnTo>
                    <a:lnTo>
                      <a:pt x="11" y="27"/>
                    </a:lnTo>
                    <a:lnTo>
                      <a:pt x="10" y="25"/>
                    </a:lnTo>
                    <a:lnTo>
                      <a:pt x="8" y="22"/>
                    </a:lnTo>
                    <a:lnTo>
                      <a:pt x="7" y="20"/>
                    </a:lnTo>
                    <a:lnTo>
                      <a:pt x="5" y="17"/>
                    </a:lnTo>
                    <a:lnTo>
                      <a:pt x="3" y="13"/>
                    </a:lnTo>
                    <a:lnTo>
                      <a:pt x="0" y="11"/>
                    </a:lnTo>
                    <a:lnTo>
                      <a:pt x="2" y="10"/>
                    </a:lnTo>
                    <a:lnTo>
                      <a:pt x="4" y="9"/>
                    </a:lnTo>
                    <a:lnTo>
                      <a:pt x="6" y="7"/>
                    </a:lnTo>
                    <a:lnTo>
                      <a:pt x="9" y="6"/>
                    </a:lnTo>
                    <a:lnTo>
                      <a:pt x="13" y="5"/>
                    </a:lnTo>
                    <a:lnTo>
                      <a:pt x="17" y="4"/>
                    </a:lnTo>
                    <a:lnTo>
                      <a:pt x="20" y="3"/>
                    </a:lnTo>
                    <a:lnTo>
                      <a:pt x="24" y="1"/>
                    </a:lnTo>
                    <a:lnTo>
                      <a:pt x="29" y="1"/>
                    </a:lnTo>
                    <a:lnTo>
                      <a:pt x="34" y="0"/>
                    </a:lnTo>
                    <a:lnTo>
                      <a:pt x="39" y="0"/>
                    </a:lnTo>
                    <a:lnTo>
                      <a:pt x="43" y="1"/>
                    </a:lnTo>
                    <a:lnTo>
                      <a:pt x="46" y="3"/>
                    </a:lnTo>
                    <a:lnTo>
                      <a:pt x="50" y="3"/>
                    </a:lnTo>
                    <a:lnTo>
                      <a:pt x="54" y="4"/>
                    </a:lnTo>
                    <a:lnTo>
                      <a:pt x="56" y="5"/>
                    </a:lnTo>
                    <a:lnTo>
                      <a:pt x="59" y="7"/>
                    </a:lnTo>
                    <a:lnTo>
                      <a:pt x="61" y="8"/>
                    </a:lnTo>
                    <a:lnTo>
                      <a:pt x="63" y="9"/>
                    </a:lnTo>
                    <a:lnTo>
                      <a:pt x="65" y="11"/>
                    </a:lnTo>
                    <a:lnTo>
                      <a:pt x="66" y="10"/>
                    </a:lnTo>
                    <a:lnTo>
                      <a:pt x="68" y="9"/>
                    </a:lnTo>
                    <a:lnTo>
                      <a:pt x="69" y="7"/>
                    </a:lnTo>
                    <a:lnTo>
                      <a:pt x="71" y="6"/>
                    </a:lnTo>
                    <a:lnTo>
                      <a:pt x="73" y="5"/>
                    </a:lnTo>
                    <a:lnTo>
                      <a:pt x="75" y="4"/>
                    </a:lnTo>
                    <a:lnTo>
                      <a:pt x="79" y="3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5" y="0"/>
                    </a:lnTo>
                    <a:lnTo>
                      <a:pt x="94" y="1"/>
                    </a:lnTo>
                    <a:lnTo>
                      <a:pt x="100" y="4"/>
                    </a:lnTo>
                    <a:lnTo>
                      <a:pt x="106" y="7"/>
                    </a:lnTo>
                    <a:lnTo>
                      <a:pt x="111" y="10"/>
                    </a:lnTo>
                    <a:lnTo>
                      <a:pt x="115" y="14"/>
                    </a:lnTo>
                    <a:lnTo>
                      <a:pt x="120" y="20"/>
                    </a:lnTo>
                    <a:lnTo>
                      <a:pt x="123" y="24"/>
                    </a:lnTo>
                    <a:lnTo>
                      <a:pt x="125" y="30"/>
                    </a:lnTo>
                    <a:lnTo>
                      <a:pt x="127" y="34"/>
                    </a:lnTo>
                    <a:lnTo>
                      <a:pt x="130" y="37"/>
                    </a:lnTo>
                    <a:lnTo>
                      <a:pt x="131" y="39"/>
                    </a:lnTo>
                    <a:lnTo>
                      <a:pt x="132" y="43"/>
                    </a:lnTo>
                    <a:lnTo>
                      <a:pt x="134" y="46"/>
                    </a:lnTo>
                    <a:lnTo>
                      <a:pt x="135" y="49"/>
                    </a:lnTo>
                    <a:lnTo>
                      <a:pt x="137" y="52"/>
                    </a:lnTo>
                    <a:lnTo>
                      <a:pt x="139" y="57"/>
                    </a:lnTo>
                    <a:lnTo>
                      <a:pt x="141" y="60"/>
                    </a:lnTo>
                    <a:lnTo>
                      <a:pt x="145" y="64"/>
                    </a:lnTo>
                    <a:lnTo>
                      <a:pt x="147" y="67"/>
                    </a:lnTo>
                    <a:lnTo>
                      <a:pt x="150" y="71"/>
                    </a:lnTo>
                    <a:close/>
                  </a:path>
                </a:pathLst>
              </a:custGeom>
              <a:solidFill>
                <a:srgbClr val="001F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741" name="Freeform 1268"/>
              <p:cNvSpPr>
                <a:spLocks/>
              </p:cNvSpPr>
              <p:nvPr/>
            </p:nvSpPr>
            <p:spPr bwMode="auto">
              <a:xfrm>
                <a:off x="3980" y="2992"/>
                <a:ext cx="76" cy="42"/>
              </a:xfrm>
              <a:custGeom>
                <a:avLst/>
                <a:gdLst>
                  <a:gd name="T0" fmla="*/ 3 w 150"/>
                  <a:gd name="T1" fmla="*/ 1 h 84"/>
                  <a:gd name="T2" fmla="*/ 3 w 150"/>
                  <a:gd name="T3" fmla="*/ 1 h 84"/>
                  <a:gd name="T4" fmla="*/ 3 w 150"/>
                  <a:gd name="T5" fmla="*/ 1 h 84"/>
                  <a:gd name="T6" fmla="*/ 3 w 150"/>
                  <a:gd name="T7" fmla="*/ 1 h 84"/>
                  <a:gd name="T8" fmla="*/ 3 w 150"/>
                  <a:gd name="T9" fmla="*/ 1 h 84"/>
                  <a:gd name="T10" fmla="*/ 2 w 150"/>
                  <a:gd name="T11" fmla="*/ 1 h 84"/>
                  <a:gd name="T12" fmla="*/ 2 w 150"/>
                  <a:gd name="T13" fmla="*/ 1 h 84"/>
                  <a:gd name="T14" fmla="*/ 2 w 150"/>
                  <a:gd name="T15" fmla="*/ 1 h 84"/>
                  <a:gd name="T16" fmla="*/ 2 w 150"/>
                  <a:gd name="T17" fmla="*/ 1 h 84"/>
                  <a:gd name="T18" fmla="*/ 2 w 150"/>
                  <a:gd name="T19" fmla="*/ 1 h 84"/>
                  <a:gd name="T20" fmla="*/ 2 w 150"/>
                  <a:gd name="T21" fmla="*/ 1 h 84"/>
                  <a:gd name="T22" fmla="*/ 2 w 150"/>
                  <a:gd name="T23" fmla="*/ 1 h 84"/>
                  <a:gd name="T24" fmla="*/ 2 w 150"/>
                  <a:gd name="T25" fmla="*/ 1 h 84"/>
                  <a:gd name="T26" fmla="*/ 2 w 150"/>
                  <a:gd name="T27" fmla="*/ 1 h 84"/>
                  <a:gd name="T28" fmla="*/ 1 w 150"/>
                  <a:gd name="T29" fmla="*/ 1 h 84"/>
                  <a:gd name="T30" fmla="*/ 1 w 150"/>
                  <a:gd name="T31" fmla="*/ 1 h 84"/>
                  <a:gd name="T32" fmla="*/ 1 w 150"/>
                  <a:gd name="T33" fmla="*/ 1 h 84"/>
                  <a:gd name="T34" fmla="*/ 1 w 150"/>
                  <a:gd name="T35" fmla="*/ 1 h 84"/>
                  <a:gd name="T36" fmla="*/ 1 w 150"/>
                  <a:gd name="T37" fmla="*/ 1 h 84"/>
                  <a:gd name="T38" fmla="*/ 1 w 150"/>
                  <a:gd name="T39" fmla="*/ 1 h 84"/>
                  <a:gd name="T40" fmla="*/ 1 w 150"/>
                  <a:gd name="T41" fmla="*/ 1 h 84"/>
                  <a:gd name="T42" fmla="*/ 1 w 150"/>
                  <a:gd name="T43" fmla="*/ 1 h 84"/>
                  <a:gd name="T44" fmla="*/ 1 w 150"/>
                  <a:gd name="T45" fmla="*/ 1 h 84"/>
                  <a:gd name="T46" fmla="*/ 1 w 150"/>
                  <a:gd name="T47" fmla="*/ 1 h 84"/>
                  <a:gd name="T48" fmla="*/ 1 w 150"/>
                  <a:gd name="T49" fmla="*/ 1 h 84"/>
                  <a:gd name="T50" fmla="*/ 1 w 150"/>
                  <a:gd name="T51" fmla="*/ 1 h 84"/>
                  <a:gd name="T52" fmla="*/ 1 w 150"/>
                  <a:gd name="T53" fmla="*/ 1 h 84"/>
                  <a:gd name="T54" fmla="*/ 1 w 150"/>
                  <a:gd name="T55" fmla="*/ 1 h 84"/>
                  <a:gd name="T56" fmla="*/ 1 w 150"/>
                  <a:gd name="T57" fmla="*/ 1 h 84"/>
                  <a:gd name="T58" fmla="*/ 1 w 150"/>
                  <a:gd name="T59" fmla="*/ 1 h 84"/>
                  <a:gd name="T60" fmla="*/ 1 w 150"/>
                  <a:gd name="T61" fmla="*/ 0 h 84"/>
                  <a:gd name="T62" fmla="*/ 1 w 150"/>
                  <a:gd name="T63" fmla="*/ 1 h 84"/>
                  <a:gd name="T64" fmla="*/ 1 w 150"/>
                  <a:gd name="T65" fmla="*/ 1 h 84"/>
                  <a:gd name="T66" fmla="*/ 1 w 150"/>
                  <a:gd name="T67" fmla="*/ 1 h 84"/>
                  <a:gd name="T68" fmla="*/ 1 w 150"/>
                  <a:gd name="T69" fmla="*/ 1 h 84"/>
                  <a:gd name="T70" fmla="*/ 2 w 150"/>
                  <a:gd name="T71" fmla="*/ 1 h 84"/>
                  <a:gd name="T72" fmla="*/ 2 w 150"/>
                  <a:gd name="T73" fmla="*/ 1 h 84"/>
                  <a:gd name="T74" fmla="*/ 2 w 150"/>
                  <a:gd name="T75" fmla="*/ 1 h 84"/>
                  <a:gd name="T76" fmla="*/ 2 w 150"/>
                  <a:gd name="T77" fmla="*/ 1 h 84"/>
                  <a:gd name="T78" fmla="*/ 2 w 150"/>
                  <a:gd name="T79" fmla="*/ 1 h 84"/>
                  <a:gd name="T80" fmla="*/ 2 w 150"/>
                  <a:gd name="T81" fmla="*/ 1 h 84"/>
                  <a:gd name="T82" fmla="*/ 2 w 150"/>
                  <a:gd name="T83" fmla="*/ 1 h 84"/>
                  <a:gd name="T84" fmla="*/ 2 w 150"/>
                  <a:gd name="T85" fmla="*/ 1 h 84"/>
                  <a:gd name="T86" fmla="*/ 2 w 150"/>
                  <a:gd name="T87" fmla="*/ 1 h 84"/>
                  <a:gd name="T88" fmla="*/ 2 w 150"/>
                  <a:gd name="T89" fmla="*/ 1 h 84"/>
                  <a:gd name="T90" fmla="*/ 3 w 150"/>
                  <a:gd name="T91" fmla="*/ 1 h 84"/>
                  <a:gd name="T92" fmla="*/ 3 w 150"/>
                  <a:gd name="T93" fmla="*/ 1 h 84"/>
                  <a:gd name="T94" fmla="*/ 3 w 150"/>
                  <a:gd name="T95" fmla="*/ 1 h 84"/>
                  <a:gd name="T96" fmla="*/ 3 w 150"/>
                  <a:gd name="T97" fmla="*/ 1 h 84"/>
                  <a:gd name="T98" fmla="*/ 3 w 150"/>
                  <a:gd name="T99" fmla="*/ 1 h 84"/>
                  <a:gd name="T100" fmla="*/ 3 w 150"/>
                  <a:gd name="T101" fmla="*/ 1 h 8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50"/>
                  <a:gd name="T154" fmla="*/ 0 h 84"/>
                  <a:gd name="T155" fmla="*/ 150 w 150"/>
                  <a:gd name="T156" fmla="*/ 84 h 8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50" h="84">
                    <a:moveTo>
                      <a:pt x="150" y="71"/>
                    </a:moveTo>
                    <a:lnTo>
                      <a:pt x="149" y="73"/>
                    </a:lnTo>
                    <a:lnTo>
                      <a:pt x="148" y="75"/>
                    </a:lnTo>
                    <a:lnTo>
                      <a:pt x="146" y="77"/>
                    </a:lnTo>
                    <a:lnTo>
                      <a:pt x="145" y="78"/>
                    </a:lnTo>
                    <a:lnTo>
                      <a:pt x="143" y="80"/>
                    </a:lnTo>
                    <a:lnTo>
                      <a:pt x="139" y="82"/>
                    </a:lnTo>
                    <a:lnTo>
                      <a:pt x="137" y="83"/>
                    </a:lnTo>
                    <a:lnTo>
                      <a:pt x="133" y="83"/>
                    </a:lnTo>
                    <a:lnTo>
                      <a:pt x="128" y="84"/>
                    </a:lnTo>
                    <a:lnTo>
                      <a:pt x="122" y="84"/>
                    </a:lnTo>
                    <a:lnTo>
                      <a:pt x="118" y="84"/>
                    </a:lnTo>
                    <a:lnTo>
                      <a:pt x="114" y="84"/>
                    </a:lnTo>
                    <a:lnTo>
                      <a:pt x="111" y="83"/>
                    </a:lnTo>
                    <a:lnTo>
                      <a:pt x="107" y="83"/>
                    </a:lnTo>
                    <a:lnTo>
                      <a:pt x="105" y="82"/>
                    </a:lnTo>
                    <a:lnTo>
                      <a:pt x="101" y="82"/>
                    </a:lnTo>
                    <a:lnTo>
                      <a:pt x="98" y="80"/>
                    </a:lnTo>
                    <a:lnTo>
                      <a:pt x="96" y="79"/>
                    </a:lnTo>
                    <a:lnTo>
                      <a:pt x="94" y="77"/>
                    </a:lnTo>
                    <a:lnTo>
                      <a:pt x="91" y="76"/>
                    </a:lnTo>
                    <a:lnTo>
                      <a:pt x="89" y="77"/>
                    </a:lnTo>
                    <a:lnTo>
                      <a:pt x="87" y="78"/>
                    </a:lnTo>
                    <a:lnTo>
                      <a:pt x="85" y="79"/>
                    </a:lnTo>
                    <a:lnTo>
                      <a:pt x="82" y="80"/>
                    </a:lnTo>
                    <a:lnTo>
                      <a:pt x="78" y="82"/>
                    </a:lnTo>
                    <a:lnTo>
                      <a:pt x="74" y="82"/>
                    </a:lnTo>
                    <a:lnTo>
                      <a:pt x="70" y="82"/>
                    </a:lnTo>
                    <a:lnTo>
                      <a:pt x="67" y="82"/>
                    </a:lnTo>
                    <a:lnTo>
                      <a:pt x="63" y="82"/>
                    </a:lnTo>
                    <a:lnTo>
                      <a:pt x="59" y="82"/>
                    </a:lnTo>
                    <a:lnTo>
                      <a:pt x="53" y="80"/>
                    </a:lnTo>
                    <a:lnTo>
                      <a:pt x="46" y="77"/>
                    </a:lnTo>
                    <a:lnTo>
                      <a:pt x="41" y="74"/>
                    </a:lnTo>
                    <a:lnTo>
                      <a:pt x="35" y="69"/>
                    </a:lnTo>
                    <a:lnTo>
                      <a:pt x="31" y="63"/>
                    </a:lnTo>
                    <a:lnTo>
                      <a:pt x="27" y="58"/>
                    </a:lnTo>
                    <a:lnTo>
                      <a:pt x="23" y="52"/>
                    </a:lnTo>
                    <a:lnTo>
                      <a:pt x="20" y="46"/>
                    </a:lnTo>
                    <a:lnTo>
                      <a:pt x="18" y="42"/>
                    </a:lnTo>
                    <a:lnTo>
                      <a:pt x="16" y="37"/>
                    </a:lnTo>
                    <a:lnTo>
                      <a:pt x="15" y="35"/>
                    </a:lnTo>
                    <a:lnTo>
                      <a:pt x="14" y="33"/>
                    </a:lnTo>
                    <a:lnTo>
                      <a:pt x="13" y="31"/>
                    </a:lnTo>
                    <a:lnTo>
                      <a:pt x="11" y="27"/>
                    </a:lnTo>
                    <a:lnTo>
                      <a:pt x="10" y="25"/>
                    </a:lnTo>
                    <a:lnTo>
                      <a:pt x="8" y="22"/>
                    </a:lnTo>
                    <a:lnTo>
                      <a:pt x="7" y="20"/>
                    </a:lnTo>
                    <a:lnTo>
                      <a:pt x="5" y="17"/>
                    </a:lnTo>
                    <a:lnTo>
                      <a:pt x="3" y="13"/>
                    </a:lnTo>
                    <a:lnTo>
                      <a:pt x="0" y="11"/>
                    </a:lnTo>
                    <a:lnTo>
                      <a:pt x="2" y="10"/>
                    </a:lnTo>
                    <a:lnTo>
                      <a:pt x="4" y="9"/>
                    </a:lnTo>
                    <a:lnTo>
                      <a:pt x="6" y="7"/>
                    </a:lnTo>
                    <a:lnTo>
                      <a:pt x="9" y="6"/>
                    </a:lnTo>
                    <a:lnTo>
                      <a:pt x="13" y="5"/>
                    </a:lnTo>
                    <a:lnTo>
                      <a:pt x="17" y="4"/>
                    </a:lnTo>
                    <a:lnTo>
                      <a:pt x="20" y="3"/>
                    </a:lnTo>
                    <a:lnTo>
                      <a:pt x="24" y="1"/>
                    </a:lnTo>
                    <a:lnTo>
                      <a:pt x="29" y="1"/>
                    </a:lnTo>
                    <a:lnTo>
                      <a:pt x="34" y="0"/>
                    </a:lnTo>
                    <a:lnTo>
                      <a:pt x="39" y="0"/>
                    </a:lnTo>
                    <a:lnTo>
                      <a:pt x="43" y="1"/>
                    </a:lnTo>
                    <a:lnTo>
                      <a:pt x="46" y="3"/>
                    </a:lnTo>
                    <a:lnTo>
                      <a:pt x="50" y="3"/>
                    </a:lnTo>
                    <a:lnTo>
                      <a:pt x="54" y="4"/>
                    </a:lnTo>
                    <a:lnTo>
                      <a:pt x="56" y="5"/>
                    </a:lnTo>
                    <a:lnTo>
                      <a:pt x="59" y="7"/>
                    </a:lnTo>
                    <a:lnTo>
                      <a:pt x="61" y="8"/>
                    </a:lnTo>
                    <a:lnTo>
                      <a:pt x="63" y="9"/>
                    </a:lnTo>
                    <a:lnTo>
                      <a:pt x="65" y="11"/>
                    </a:lnTo>
                    <a:lnTo>
                      <a:pt x="66" y="10"/>
                    </a:lnTo>
                    <a:lnTo>
                      <a:pt x="68" y="9"/>
                    </a:lnTo>
                    <a:lnTo>
                      <a:pt x="69" y="7"/>
                    </a:lnTo>
                    <a:lnTo>
                      <a:pt x="71" y="6"/>
                    </a:lnTo>
                    <a:lnTo>
                      <a:pt x="73" y="5"/>
                    </a:lnTo>
                    <a:lnTo>
                      <a:pt x="75" y="4"/>
                    </a:lnTo>
                    <a:lnTo>
                      <a:pt x="79" y="3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5" y="0"/>
                    </a:lnTo>
                    <a:lnTo>
                      <a:pt x="94" y="1"/>
                    </a:lnTo>
                    <a:lnTo>
                      <a:pt x="100" y="4"/>
                    </a:lnTo>
                    <a:lnTo>
                      <a:pt x="106" y="7"/>
                    </a:lnTo>
                    <a:lnTo>
                      <a:pt x="111" y="10"/>
                    </a:lnTo>
                    <a:lnTo>
                      <a:pt x="115" y="14"/>
                    </a:lnTo>
                    <a:lnTo>
                      <a:pt x="120" y="20"/>
                    </a:lnTo>
                    <a:lnTo>
                      <a:pt x="123" y="24"/>
                    </a:lnTo>
                    <a:lnTo>
                      <a:pt x="125" y="30"/>
                    </a:lnTo>
                    <a:lnTo>
                      <a:pt x="127" y="34"/>
                    </a:lnTo>
                    <a:lnTo>
                      <a:pt x="130" y="37"/>
                    </a:lnTo>
                    <a:lnTo>
                      <a:pt x="131" y="39"/>
                    </a:lnTo>
                    <a:lnTo>
                      <a:pt x="132" y="43"/>
                    </a:lnTo>
                    <a:lnTo>
                      <a:pt x="134" y="46"/>
                    </a:lnTo>
                    <a:lnTo>
                      <a:pt x="135" y="49"/>
                    </a:lnTo>
                    <a:lnTo>
                      <a:pt x="137" y="52"/>
                    </a:lnTo>
                    <a:lnTo>
                      <a:pt x="139" y="57"/>
                    </a:lnTo>
                    <a:lnTo>
                      <a:pt x="141" y="60"/>
                    </a:lnTo>
                    <a:lnTo>
                      <a:pt x="145" y="64"/>
                    </a:lnTo>
                    <a:lnTo>
                      <a:pt x="147" y="67"/>
                    </a:lnTo>
                    <a:lnTo>
                      <a:pt x="150" y="71"/>
                    </a:lnTo>
                  </a:path>
                </a:pathLst>
              </a:custGeom>
              <a:noFill/>
              <a:ln w="3175">
                <a:solidFill>
                  <a:srgbClr val="001F7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742" name="Freeform 1269"/>
              <p:cNvSpPr>
                <a:spLocks/>
              </p:cNvSpPr>
              <p:nvPr/>
            </p:nvSpPr>
            <p:spPr bwMode="auto">
              <a:xfrm>
                <a:off x="4036" y="2992"/>
                <a:ext cx="72" cy="42"/>
              </a:xfrm>
              <a:custGeom>
                <a:avLst/>
                <a:gdLst>
                  <a:gd name="T0" fmla="*/ 2 w 144"/>
                  <a:gd name="T1" fmla="*/ 1 h 84"/>
                  <a:gd name="T2" fmla="*/ 2 w 144"/>
                  <a:gd name="T3" fmla="*/ 1 h 84"/>
                  <a:gd name="T4" fmla="*/ 2 w 144"/>
                  <a:gd name="T5" fmla="*/ 1 h 84"/>
                  <a:gd name="T6" fmla="*/ 2 w 144"/>
                  <a:gd name="T7" fmla="*/ 1 h 84"/>
                  <a:gd name="T8" fmla="*/ 1 w 144"/>
                  <a:gd name="T9" fmla="*/ 1 h 84"/>
                  <a:gd name="T10" fmla="*/ 1 w 144"/>
                  <a:gd name="T11" fmla="*/ 1 h 84"/>
                  <a:gd name="T12" fmla="*/ 1 w 144"/>
                  <a:gd name="T13" fmla="*/ 1 h 84"/>
                  <a:gd name="T14" fmla="*/ 1 w 144"/>
                  <a:gd name="T15" fmla="*/ 1 h 84"/>
                  <a:gd name="T16" fmla="*/ 1 w 144"/>
                  <a:gd name="T17" fmla="*/ 1 h 84"/>
                  <a:gd name="T18" fmla="*/ 1 w 144"/>
                  <a:gd name="T19" fmla="*/ 1 h 84"/>
                  <a:gd name="T20" fmla="*/ 1 w 144"/>
                  <a:gd name="T21" fmla="*/ 1 h 84"/>
                  <a:gd name="T22" fmla="*/ 1 w 144"/>
                  <a:gd name="T23" fmla="*/ 1 h 84"/>
                  <a:gd name="T24" fmla="*/ 1 w 144"/>
                  <a:gd name="T25" fmla="*/ 1 h 84"/>
                  <a:gd name="T26" fmla="*/ 1 w 144"/>
                  <a:gd name="T27" fmla="*/ 1 h 84"/>
                  <a:gd name="T28" fmla="*/ 1 w 144"/>
                  <a:gd name="T29" fmla="*/ 1 h 84"/>
                  <a:gd name="T30" fmla="*/ 1 w 144"/>
                  <a:gd name="T31" fmla="*/ 1 h 84"/>
                  <a:gd name="T32" fmla="*/ 1 w 144"/>
                  <a:gd name="T33" fmla="*/ 1 h 84"/>
                  <a:gd name="T34" fmla="*/ 1 w 144"/>
                  <a:gd name="T35" fmla="*/ 1 h 84"/>
                  <a:gd name="T36" fmla="*/ 1 w 144"/>
                  <a:gd name="T37" fmla="*/ 1 h 84"/>
                  <a:gd name="T38" fmla="*/ 1 w 144"/>
                  <a:gd name="T39" fmla="*/ 1 h 84"/>
                  <a:gd name="T40" fmla="*/ 1 w 144"/>
                  <a:gd name="T41" fmla="*/ 1 h 84"/>
                  <a:gd name="T42" fmla="*/ 1 w 144"/>
                  <a:gd name="T43" fmla="*/ 1 h 84"/>
                  <a:gd name="T44" fmla="*/ 1 w 144"/>
                  <a:gd name="T45" fmla="*/ 1 h 84"/>
                  <a:gd name="T46" fmla="*/ 1 w 144"/>
                  <a:gd name="T47" fmla="*/ 1 h 84"/>
                  <a:gd name="T48" fmla="*/ 1 w 144"/>
                  <a:gd name="T49" fmla="*/ 1 h 84"/>
                  <a:gd name="T50" fmla="*/ 1 w 144"/>
                  <a:gd name="T51" fmla="*/ 1 h 84"/>
                  <a:gd name="T52" fmla="*/ 1 w 144"/>
                  <a:gd name="T53" fmla="*/ 1 h 84"/>
                  <a:gd name="T54" fmla="*/ 1 w 144"/>
                  <a:gd name="T55" fmla="*/ 1 h 84"/>
                  <a:gd name="T56" fmla="*/ 1 w 144"/>
                  <a:gd name="T57" fmla="*/ 1 h 84"/>
                  <a:gd name="T58" fmla="*/ 1 w 144"/>
                  <a:gd name="T59" fmla="*/ 1 h 84"/>
                  <a:gd name="T60" fmla="*/ 1 w 144"/>
                  <a:gd name="T61" fmla="*/ 0 h 84"/>
                  <a:gd name="T62" fmla="*/ 1 w 144"/>
                  <a:gd name="T63" fmla="*/ 1 h 84"/>
                  <a:gd name="T64" fmla="*/ 1 w 144"/>
                  <a:gd name="T65" fmla="*/ 1 h 84"/>
                  <a:gd name="T66" fmla="*/ 1 w 144"/>
                  <a:gd name="T67" fmla="*/ 1 h 84"/>
                  <a:gd name="T68" fmla="*/ 1 w 144"/>
                  <a:gd name="T69" fmla="*/ 1 h 84"/>
                  <a:gd name="T70" fmla="*/ 1 w 144"/>
                  <a:gd name="T71" fmla="*/ 1 h 84"/>
                  <a:gd name="T72" fmla="*/ 1 w 144"/>
                  <a:gd name="T73" fmla="*/ 1 h 84"/>
                  <a:gd name="T74" fmla="*/ 1 w 144"/>
                  <a:gd name="T75" fmla="*/ 1 h 84"/>
                  <a:gd name="T76" fmla="*/ 1 w 144"/>
                  <a:gd name="T77" fmla="*/ 1 h 84"/>
                  <a:gd name="T78" fmla="*/ 1 w 144"/>
                  <a:gd name="T79" fmla="*/ 1 h 84"/>
                  <a:gd name="T80" fmla="*/ 1 w 144"/>
                  <a:gd name="T81" fmla="*/ 1 h 84"/>
                  <a:gd name="T82" fmla="*/ 1 w 144"/>
                  <a:gd name="T83" fmla="*/ 1 h 84"/>
                  <a:gd name="T84" fmla="*/ 1 w 144"/>
                  <a:gd name="T85" fmla="*/ 1 h 84"/>
                  <a:gd name="T86" fmla="*/ 1 w 144"/>
                  <a:gd name="T87" fmla="*/ 1 h 84"/>
                  <a:gd name="T88" fmla="*/ 2 w 144"/>
                  <a:gd name="T89" fmla="*/ 1 h 84"/>
                  <a:gd name="T90" fmla="*/ 2 w 144"/>
                  <a:gd name="T91" fmla="*/ 1 h 84"/>
                  <a:gd name="T92" fmla="*/ 2 w 144"/>
                  <a:gd name="T93" fmla="*/ 1 h 84"/>
                  <a:gd name="T94" fmla="*/ 2 w 144"/>
                  <a:gd name="T95" fmla="*/ 1 h 84"/>
                  <a:gd name="T96" fmla="*/ 2 w 144"/>
                  <a:gd name="T97" fmla="*/ 1 h 84"/>
                  <a:gd name="T98" fmla="*/ 2 w 144"/>
                  <a:gd name="T99" fmla="*/ 1 h 84"/>
                  <a:gd name="T100" fmla="*/ 2 w 144"/>
                  <a:gd name="T101" fmla="*/ 1 h 8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44"/>
                  <a:gd name="T154" fmla="*/ 0 h 84"/>
                  <a:gd name="T155" fmla="*/ 144 w 144"/>
                  <a:gd name="T156" fmla="*/ 84 h 8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44" h="84">
                    <a:moveTo>
                      <a:pt x="143" y="65"/>
                    </a:moveTo>
                    <a:lnTo>
                      <a:pt x="143" y="69"/>
                    </a:lnTo>
                    <a:lnTo>
                      <a:pt x="142" y="71"/>
                    </a:lnTo>
                    <a:lnTo>
                      <a:pt x="141" y="74"/>
                    </a:lnTo>
                    <a:lnTo>
                      <a:pt x="139" y="76"/>
                    </a:lnTo>
                    <a:lnTo>
                      <a:pt x="138" y="78"/>
                    </a:lnTo>
                    <a:lnTo>
                      <a:pt x="136" y="80"/>
                    </a:lnTo>
                    <a:lnTo>
                      <a:pt x="133" y="82"/>
                    </a:lnTo>
                    <a:lnTo>
                      <a:pt x="130" y="83"/>
                    </a:lnTo>
                    <a:lnTo>
                      <a:pt x="127" y="84"/>
                    </a:lnTo>
                    <a:lnTo>
                      <a:pt x="123" y="84"/>
                    </a:lnTo>
                    <a:lnTo>
                      <a:pt x="119" y="84"/>
                    </a:lnTo>
                    <a:lnTo>
                      <a:pt x="115" y="84"/>
                    </a:lnTo>
                    <a:lnTo>
                      <a:pt x="112" y="83"/>
                    </a:lnTo>
                    <a:lnTo>
                      <a:pt x="108" y="83"/>
                    </a:lnTo>
                    <a:lnTo>
                      <a:pt x="105" y="82"/>
                    </a:lnTo>
                    <a:lnTo>
                      <a:pt x="103" y="82"/>
                    </a:lnTo>
                    <a:lnTo>
                      <a:pt x="101" y="80"/>
                    </a:lnTo>
                    <a:lnTo>
                      <a:pt x="98" y="79"/>
                    </a:lnTo>
                    <a:lnTo>
                      <a:pt x="97" y="77"/>
                    </a:lnTo>
                    <a:lnTo>
                      <a:pt x="94" y="76"/>
                    </a:lnTo>
                    <a:lnTo>
                      <a:pt x="92" y="77"/>
                    </a:lnTo>
                    <a:lnTo>
                      <a:pt x="90" y="78"/>
                    </a:lnTo>
                    <a:lnTo>
                      <a:pt x="87" y="79"/>
                    </a:lnTo>
                    <a:lnTo>
                      <a:pt x="82" y="80"/>
                    </a:lnTo>
                    <a:lnTo>
                      <a:pt x="79" y="82"/>
                    </a:lnTo>
                    <a:lnTo>
                      <a:pt x="75" y="82"/>
                    </a:lnTo>
                    <a:lnTo>
                      <a:pt x="72" y="82"/>
                    </a:lnTo>
                    <a:lnTo>
                      <a:pt x="67" y="82"/>
                    </a:lnTo>
                    <a:lnTo>
                      <a:pt x="64" y="82"/>
                    </a:lnTo>
                    <a:lnTo>
                      <a:pt x="61" y="82"/>
                    </a:lnTo>
                    <a:lnTo>
                      <a:pt x="53" y="80"/>
                    </a:lnTo>
                    <a:lnTo>
                      <a:pt x="47" y="77"/>
                    </a:lnTo>
                    <a:lnTo>
                      <a:pt x="41" y="74"/>
                    </a:lnTo>
                    <a:lnTo>
                      <a:pt x="37" y="69"/>
                    </a:lnTo>
                    <a:lnTo>
                      <a:pt x="32" y="63"/>
                    </a:lnTo>
                    <a:lnTo>
                      <a:pt x="28" y="58"/>
                    </a:lnTo>
                    <a:lnTo>
                      <a:pt x="24" y="52"/>
                    </a:lnTo>
                    <a:lnTo>
                      <a:pt x="22" y="46"/>
                    </a:lnTo>
                    <a:lnTo>
                      <a:pt x="19" y="42"/>
                    </a:lnTo>
                    <a:lnTo>
                      <a:pt x="16" y="37"/>
                    </a:lnTo>
                    <a:lnTo>
                      <a:pt x="15" y="35"/>
                    </a:lnTo>
                    <a:lnTo>
                      <a:pt x="14" y="33"/>
                    </a:lnTo>
                    <a:lnTo>
                      <a:pt x="14" y="31"/>
                    </a:lnTo>
                    <a:lnTo>
                      <a:pt x="12" y="27"/>
                    </a:lnTo>
                    <a:lnTo>
                      <a:pt x="11" y="25"/>
                    </a:lnTo>
                    <a:lnTo>
                      <a:pt x="10" y="22"/>
                    </a:lnTo>
                    <a:lnTo>
                      <a:pt x="8" y="20"/>
                    </a:lnTo>
                    <a:lnTo>
                      <a:pt x="6" y="17"/>
                    </a:lnTo>
                    <a:lnTo>
                      <a:pt x="3" y="13"/>
                    </a:lnTo>
                    <a:lnTo>
                      <a:pt x="0" y="11"/>
                    </a:lnTo>
                    <a:lnTo>
                      <a:pt x="2" y="10"/>
                    </a:lnTo>
                    <a:lnTo>
                      <a:pt x="4" y="9"/>
                    </a:lnTo>
                    <a:lnTo>
                      <a:pt x="7" y="7"/>
                    </a:lnTo>
                    <a:lnTo>
                      <a:pt x="10" y="6"/>
                    </a:lnTo>
                    <a:lnTo>
                      <a:pt x="14" y="5"/>
                    </a:lnTo>
                    <a:lnTo>
                      <a:pt x="17" y="4"/>
                    </a:lnTo>
                    <a:lnTo>
                      <a:pt x="22" y="3"/>
                    </a:lnTo>
                    <a:lnTo>
                      <a:pt x="26" y="1"/>
                    </a:lnTo>
                    <a:lnTo>
                      <a:pt x="30" y="1"/>
                    </a:lnTo>
                    <a:lnTo>
                      <a:pt x="35" y="0"/>
                    </a:lnTo>
                    <a:lnTo>
                      <a:pt x="39" y="0"/>
                    </a:lnTo>
                    <a:lnTo>
                      <a:pt x="43" y="1"/>
                    </a:lnTo>
                    <a:lnTo>
                      <a:pt x="48" y="3"/>
                    </a:lnTo>
                    <a:lnTo>
                      <a:pt x="51" y="3"/>
                    </a:lnTo>
                    <a:lnTo>
                      <a:pt x="54" y="4"/>
                    </a:lnTo>
                    <a:lnTo>
                      <a:pt x="58" y="5"/>
                    </a:lnTo>
                    <a:lnTo>
                      <a:pt x="60" y="7"/>
                    </a:lnTo>
                    <a:lnTo>
                      <a:pt x="62" y="8"/>
                    </a:lnTo>
                    <a:lnTo>
                      <a:pt x="64" y="9"/>
                    </a:lnTo>
                    <a:lnTo>
                      <a:pt x="65" y="11"/>
                    </a:lnTo>
                    <a:lnTo>
                      <a:pt x="67" y="10"/>
                    </a:lnTo>
                    <a:lnTo>
                      <a:pt x="68" y="9"/>
                    </a:lnTo>
                    <a:lnTo>
                      <a:pt x="71" y="7"/>
                    </a:lnTo>
                    <a:lnTo>
                      <a:pt x="73" y="6"/>
                    </a:lnTo>
                    <a:lnTo>
                      <a:pt x="75" y="5"/>
                    </a:lnTo>
                    <a:lnTo>
                      <a:pt x="77" y="4"/>
                    </a:lnTo>
                    <a:lnTo>
                      <a:pt x="79" y="3"/>
                    </a:lnTo>
                    <a:lnTo>
                      <a:pt x="81" y="1"/>
                    </a:lnTo>
                    <a:lnTo>
                      <a:pt x="84" y="1"/>
                    </a:lnTo>
                    <a:lnTo>
                      <a:pt x="87" y="0"/>
                    </a:lnTo>
                    <a:lnTo>
                      <a:pt x="94" y="1"/>
                    </a:lnTo>
                    <a:lnTo>
                      <a:pt x="101" y="3"/>
                    </a:lnTo>
                    <a:lnTo>
                      <a:pt x="107" y="6"/>
                    </a:lnTo>
                    <a:lnTo>
                      <a:pt x="113" y="8"/>
                    </a:lnTo>
                    <a:lnTo>
                      <a:pt x="117" y="12"/>
                    </a:lnTo>
                    <a:lnTo>
                      <a:pt x="121" y="17"/>
                    </a:lnTo>
                    <a:lnTo>
                      <a:pt x="125" y="21"/>
                    </a:lnTo>
                    <a:lnTo>
                      <a:pt x="129" y="25"/>
                    </a:lnTo>
                    <a:lnTo>
                      <a:pt x="132" y="30"/>
                    </a:lnTo>
                    <a:lnTo>
                      <a:pt x="136" y="34"/>
                    </a:lnTo>
                    <a:lnTo>
                      <a:pt x="137" y="37"/>
                    </a:lnTo>
                    <a:lnTo>
                      <a:pt x="138" y="39"/>
                    </a:lnTo>
                    <a:lnTo>
                      <a:pt x="140" y="43"/>
                    </a:lnTo>
                    <a:lnTo>
                      <a:pt x="141" y="46"/>
                    </a:lnTo>
                    <a:lnTo>
                      <a:pt x="142" y="49"/>
                    </a:lnTo>
                    <a:lnTo>
                      <a:pt x="143" y="53"/>
                    </a:lnTo>
                    <a:lnTo>
                      <a:pt x="143" y="57"/>
                    </a:lnTo>
                    <a:lnTo>
                      <a:pt x="144" y="60"/>
                    </a:lnTo>
                    <a:lnTo>
                      <a:pt x="144" y="63"/>
                    </a:lnTo>
                    <a:lnTo>
                      <a:pt x="143" y="65"/>
                    </a:lnTo>
                    <a:close/>
                  </a:path>
                </a:pathLst>
              </a:custGeom>
              <a:solidFill>
                <a:srgbClr val="001F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743" name="Freeform 1270"/>
              <p:cNvSpPr>
                <a:spLocks/>
              </p:cNvSpPr>
              <p:nvPr/>
            </p:nvSpPr>
            <p:spPr bwMode="auto">
              <a:xfrm>
                <a:off x="4036" y="2992"/>
                <a:ext cx="72" cy="42"/>
              </a:xfrm>
              <a:custGeom>
                <a:avLst/>
                <a:gdLst>
                  <a:gd name="T0" fmla="*/ 2 w 144"/>
                  <a:gd name="T1" fmla="*/ 1 h 84"/>
                  <a:gd name="T2" fmla="*/ 2 w 144"/>
                  <a:gd name="T3" fmla="*/ 1 h 84"/>
                  <a:gd name="T4" fmla="*/ 2 w 144"/>
                  <a:gd name="T5" fmla="*/ 1 h 84"/>
                  <a:gd name="T6" fmla="*/ 2 w 144"/>
                  <a:gd name="T7" fmla="*/ 1 h 84"/>
                  <a:gd name="T8" fmla="*/ 1 w 144"/>
                  <a:gd name="T9" fmla="*/ 1 h 84"/>
                  <a:gd name="T10" fmla="*/ 1 w 144"/>
                  <a:gd name="T11" fmla="*/ 1 h 84"/>
                  <a:gd name="T12" fmla="*/ 1 w 144"/>
                  <a:gd name="T13" fmla="*/ 1 h 84"/>
                  <a:gd name="T14" fmla="*/ 1 w 144"/>
                  <a:gd name="T15" fmla="*/ 1 h 84"/>
                  <a:gd name="T16" fmla="*/ 1 w 144"/>
                  <a:gd name="T17" fmla="*/ 1 h 84"/>
                  <a:gd name="T18" fmla="*/ 1 w 144"/>
                  <a:gd name="T19" fmla="*/ 1 h 84"/>
                  <a:gd name="T20" fmla="*/ 1 w 144"/>
                  <a:gd name="T21" fmla="*/ 1 h 84"/>
                  <a:gd name="T22" fmla="*/ 1 w 144"/>
                  <a:gd name="T23" fmla="*/ 1 h 84"/>
                  <a:gd name="T24" fmla="*/ 1 w 144"/>
                  <a:gd name="T25" fmla="*/ 1 h 84"/>
                  <a:gd name="T26" fmla="*/ 1 w 144"/>
                  <a:gd name="T27" fmla="*/ 1 h 84"/>
                  <a:gd name="T28" fmla="*/ 1 w 144"/>
                  <a:gd name="T29" fmla="*/ 1 h 84"/>
                  <a:gd name="T30" fmla="*/ 1 w 144"/>
                  <a:gd name="T31" fmla="*/ 1 h 84"/>
                  <a:gd name="T32" fmla="*/ 1 w 144"/>
                  <a:gd name="T33" fmla="*/ 1 h 84"/>
                  <a:gd name="T34" fmla="*/ 1 w 144"/>
                  <a:gd name="T35" fmla="*/ 1 h 84"/>
                  <a:gd name="T36" fmla="*/ 1 w 144"/>
                  <a:gd name="T37" fmla="*/ 1 h 84"/>
                  <a:gd name="T38" fmla="*/ 1 w 144"/>
                  <a:gd name="T39" fmla="*/ 1 h 84"/>
                  <a:gd name="T40" fmla="*/ 1 w 144"/>
                  <a:gd name="T41" fmla="*/ 1 h 84"/>
                  <a:gd name="T42" fmla="*/ 1 w 144"/>
                  <a:gd name="T43" fmla="*/ 1 h 84"/>
                  <a:gd name="T44" fmla="*/ 1 w 144"/>
                  <a:gd name="T45" fmla="*/ 1 h 84"/>
                  <a:gd name="T46" fmla="*/ 1 w 144"/>
                  <a:gd name="T47" fmla="*/ 1 h 84"/>
                  <a:gd name="T48" fmla="*/ 1 w 144"/>
                  <a:gd name="T49" fmla="*/ 1 h 84"/>
                  <a:gd name="T50" fmla="*/ 1 w 144"/>
                  <a:gd name="T51" fmla="*/ 1 h 84"/>
                  <a:gd name="T52" fmla="*/ 1 w 144"/>
                  <a:gd name="T53" fmla="*/ 1 h 84"/>
                  <a:gd name="T54" fmla="*/ 1 w 144"/>
                  <a:gd name="T55" fmla="*/ 1 h 84"/>
                  <a:gd name="T56" fmla="*/ 1 w 144"/>
                  <a:gd name="T57" fmla="*/ 1 h 84"/>
                  <a:gd name="T58" fmla="*/ 1 w 144"/>
                  <a:gd name="T59" fmla="*/ 1 h 84"/>
                  <a:gd name="T60" fmla="*/ 1 w 144"/>
                  <a:gd name="T61" fmla="*/ 0 h 84"/>
                  <a:gd name="T62" fmla="*/ 1 w 144"/>
                  <a:gd name="T63" fmla="*/ 1 h 84"/>
                  <a:gd name="T64" fmla="*/ 1 w 144"/>
                  <a:gd name="T65" fmla="*/ 1 h 84"/>
                  <a:gd name="T66" fmla="*/ 1 w 144"/>
                  <a:gd name="T67" fmla="*/ 1 h 84"/>
                  <a:gd name="T68" fmla="*/ 1 w 144"/>
                  <a:gd name="T69" fmla="*/ 1 h 84"/>
                  <a:gd name="T70" fmla="*/ 1 w 144"/>
                  <a:gd name="T71" fmla="*/ 1 h 84"/>
                  <a:gd name="T72" fmla="*/ 1 w 144"/>
                  <a:gd name="T73" fmla="*/ 1 h 84"/>
                  <a:gd name="T74" fmla="*/ 1 w 144"/>
                  <a:gd name="T75" fmla="*/ 1 h 84"/>
                  <a:gd name="T76" fmla="*/ 1 w 144"/>
                  <a:gd name="T77" fmla="*/ 1 h 84"/>
                  <a:gd name="T78" fmla="*/ 1 w 144"/>
                  <a:gd name="T79" fmla="*/ 1 h 84"/>
                  <a:gd name="T80" fmla="*/ 1 w 144"/>
                  <a:gd name="T81" fmla="*/ 1 h 84"/>
                  <a:gd name="T82" fmla="*/ 1 w 144"/>
                  <a:gd name="T83" fmla="*/ 1 h 84"/>
                  <a:gd name="T84" fmla="*/ 1 w 144"/>
                  <a:gd name="T85" fmla="*/ 1 h 84"/>
                  <a:gd name="T86" fmla="*/ 1 w 144"/>
                  <a:gd name="T87" fmla="*/ 1 h 84"/>
                  <a:gd name="T88" fmla="*/ 2 w 144"/>
                  <a:gd name="T89" fmla="*/ 1 h 84"/>
                  <a:gd name="T90" fmla="*/ 2 w 144"/>
                  <a:gd name="T91" fmla="*/ 1 h 84"/>
                  <a:gd name="T92" fmla="*/ 2 w 144"/>
                  <a:gd name="T93" fmla="*/ 1 h 84"/>
                  <a:gd name="T94" fmla="*/ 2 w 144"/>
                  <a:gd name="T95" fmla="*/ 1 h 84"/>
                  <a:gd name="T96" fmla="*/ 2 w 144"/>
                  <a:gd name="T97" fmla="*/ 1 h 84"/>
                  <a:gd name="T98" fmla="*/ 2 w 144"/>
                  <a:gd name="T99" fmla="*/ 1 h 84"/>
                  <a:gd name="T100" fmla="*/ 2 w 144"/>
                  <a:gd name="T101" fmla="*/ 1 h 8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44"/>
                  <a:gd name="T154" fmla="*/ 0 h 84"/>
                  <a:gd name="T155" fmla="*/ 144 w 144"/>
                  <a:gd name="T156" fmla="*/ 84 h 8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44" h="84">
                    <a:moveTo>
                      <a:pt x="143" y="65"/>
                    </a:moveTo>
                    <a:lnTo>
                      <a:pt x="143" y="69"/>
                    </a:lnTo>
                    <a:lnTo>
                      <a:pt x="142" y="71"/>
                    </a:lnTo>
                    <a:lnTo>
                      <a:pt x="141" y="74"/>
                    </a:lnTo>
                    <a:lnTo>
                      <a:pt x="139" y="76"/>
                    </a:lnTo>
                    <a:lnTo>
                      <a:pt x="138" y="78"/>
                    </a:lnTo>
                    <a:lnTo>
                      <a:pt x="136" y="80"/>
                    </a:lnTo>
                    <a:lnTo>
                      <a:pt x="133" y="82"/>
                    </a:lnTo>
                    <a:lnTo>
                      <a:pt x="130" y="83"/>
                    </a:lnTo>
                    <a:lnTo>
                      <a:pt x="127" y="84"/>
                    </a:lnTo>
                    <a:lnTo>
                      <a:pt x="123" y="84"/>
                    </a:lnTo>
                    <a:lnTo>
                      <a:pt x="119" y="84"/>
                    </a:lnTo>
                    <a:lnTo>
                      <a:pt x="115" y="84"/>
                    </a:lnTo>
                    <a:lnTo>
                      <a:pt x="112" y="83"/>
                    </a:lnTo>
                    <a:lnTo>
                      <a:pt x="108" y="83"/>
                    </a:lnTo>
                    <a:lnTo>
                      <a:pt x="105" y="82"/>
                    </a:lnTo>
                    <a:lnTo>
                      <a:pt x="103" y="82"/>
                    </a:lnTo>
                    <a:lnTo>
                      <a:pt x="101" y="80"/>
                    </a:lnTo>
                    <a:lnTo>
                      <a:pt x="98" y="79"/>
                    </a:lnTo>
                    <a:lnTo>
                      <a:pt x="97" y="77"/>
                    </a:lnTo>
                    <a:lnTo>
                      <a:pt x="94" y="76"/>
                    </a:lnTo>
                    <a:lnTo>
                      <a:pt x="92" y="77"/>
                    </a:lnTo>
                    <a:lnTo>
                      <a:pt x="90" y="78"/>
                    </a:lnTo>
                    <a:lnTo>
                      <a:pt x="87" y="79"/>
                    </a:lnTo>
                    <a:lnTo>
                      <a:pt x="82" y="80"/>
                    </a:lnTo>
                    <a:lnTo>
                      <a:pt x="79" y="82"/>
                    </a:lnTo>
                    <a:lnTo>
                      <a:pt x="75" y="82"/>
                    </a:lnTo>
                    <a:lnTo>
                      <a:pt x="72" y="82"/>
                    </a:lnTo>
                    <a:lnTo>
                      <a:pt x="67" y="82"/>
                    </a:lnTo>
                    <a:lnTo>
                      <a:pt x="64" y="82"/>
                    </a:lnTo>
                    <a:lnTo>
                      <a:pt x="61" y="82"/>
                    </a:lnTo>
                    <a:lnTo>
                      <a:pt x="53" y="80"/>
                    </a:lnTo>
                    <a:lnTo>
                      <a:pt x="47" y="77"/>
                    </a:lnTo>
                    <a:lnTo>
                      <a:pt x="41" y="74"/>
                    </a:lnTo>
                    <a:lnTo>
                      <a:pt x="37" y="69"/>
                    </a:lnTo>
                    <a:lnTo>
                      <a:pt x="32" y="63"/>
                    </a:lnTo>
                    <a:lnTo>
                      <a:pt x="28" y="58"/>
                    </a:lnTo>
                    <a:lnTo>
                      <a:pt x="24" y="52"/>
                    </a:lnTo>
                    <a:lnTo>
                      <a:pt x="22" y="46"/>
                    </a:lnTo>
                    <a:lnTo>
                      <a:pt x="19" y="42"/>
                    </a:lnTo>
                    <a:lnTo>
                      <a:pt x="16" y="37"/>
                    </a:lnTo>
                    <a:lnTo>
                      <a:pt x="15" y="35"/>
                    </a:lnTo>
                    <a:lnTo>
                      <a:pt x="14" y="33"/>
                    </a:lnTo>
                    <a:lnTo>
                      <a:pt x="14" y="31"/>
                    </a:lnTo>
                    <a:lnTo>
                      <a:pt x="12" y="27"/>
                    </a:lnTo>
                    <a:lnTo>
                      <a:pt x="11" y="25"/>
                    </a:lnTo>
                    <a:lnTo>
                      <a:pt x="10" y="22"/>
                    </a:lnTo>
                    <a:lnTo>
                      <a:pt x="8" y="20"/>
                    </a:lnTo>
                    <a:lnTo>
                      <a:pt x="6" y="17"/>
                    </a:lnTo>
                    <a:lnTo>
                      <a:pt x="3" y="13"/>
                    </a:lnTo>
                    <a:lnTo>
                      <a:pt x="0" y="11"/>
                    </a:lnTo>
                    <a:lnTo>
                      <a:pt x="2" y="10"/>
                    </a:lnTo>
                    <a:lnTo>
                      <a:pt x="4" y="9"/>
                    </a:lnTo>
                    <a:lnTo>
                      <a:pt x="7" y="7"/>
                    </a:lnTo>
                    <a:lnTo>
                      <a:pt x="10" y="6"/>
                    </a:lnTo>
                    <a:lnTo>
                      <a:pt x="14" y="5"/>
                    </a:lnTo>
                    <a:lnTo>
                      <a:pt x="17" y="4"/>
                    </a:lnTo>
                    <a:lnTo>
                      <a:pt x="22" y="3"/>
                    </a:lnTo>
                    <a:lnTo>
                      <a:pt x="26" y="1"/>
                    </a:lnTo>
                    <a:lnTo>
                      <a:pt x="30" y="1"/>
                    </a:lnTo>
                    <a:lnTo>
                      <a:pt x="35" y="0"/>
                    </a:lnTo>
                    <a:lnTo>
                      <a:pt x="39" y="0"/>
                    </a:lnTo>
                    <a:lnTo>
                      <a:pt x="43" y="1"/>
                    </a:lnTo>
                    <a:lnTo>
                      <a:pt x="48" y="3"/>
                    </a:lnTo>
                    <a:lnTo>
                      <a:pt x="51" y="3"/>
                    </a:lnTo>
                    <a:lnTo>
                      <a:pt x="54" y="4"/>
                    </a:lnTo>
                    <a:lnTo>
                      <a:pt x="58" y="5"/>
                    </a:lnTo>
                    <a:lnTo>
                      <a:pt x="60" y="7"/>
                    </a:lnTo>
                    <a:lnTo>
                      <a:pt x="62" y="8"/>
                    </a:lnTo>
                    <a:lnTo>
                      <a:pt x="64" y="9"/>
                    </a:lnTo>
                    <a:lnTo>
                      <a:pt x="65" y="11"/>
                    </a:lnTo>
                    <a:lnTo>
                      <a:pt x="67" y="10"/>
                    </a:lnTo>
                    <a:lnTo>
                      <a:pt x="68" y="9"/>
                    </a:lnTo>
                    <a:lnTo>
                      <a:pt x="71" y="7"/>
                    </a:lnTo>
                    <a:lnTo>
                      <a:pt x="73" y="6"/>
                    </a:lnTo>
                    <a:lnTo>
                      <a:pt x="75" y="5"/>
                    </a:lnTo>
                    <a:lnTo>
                      <a:pt x="77" y="4"/>
                    </a:lnTo>
                    <a:lnTo>
                      <a:pt x="79" y="3"/>
                    </a:lnTo>
                    <a:lnTo>
                      <a:pt x="81" y="1"/>
                    </a:lnTo>
                    <a:lnTo>
                      <a:pt x="84" y="1"/>
                    </a:lnTo>
                    <a:lnTo>
                      <a:pt x="87" y="0"/>
                    </a:lnTo>
                    <a:lnTo>
                      <a:pt x="94" y="1"/>
                    </a:lnTo>
                    <a:lnTo>
                      <a:pt x="101" y="3"/>
                    </a:lnTo>
                    <a:lnTo>
                      <a:pt x="107" y="6"/>
                    </a:lnTo>
                    <a:lnTo>
                      <a:pt x="113" y="8"/>
                    </a:lnTo>
                    <a:lnTo>
                      <a:pt x="117" y="12"/>
                    </a:lnTo>
                    <a:lnTo>
                      <a:pt x="121" y="17"/>
                    </a:lnTo>
                    <a:lnTo>
                      <a:pt x="125" y="21"/>
                    </a:lnTo>
                    <a:lnTo>
                      <a:pt x="129" y="25"/>
                    </a:lnTo>
                    <a:lnTo>
                      <a:pt x="132" y="30"/>
                    </a:lnTo>
                    <a:lnTo>
                      <a:pt x="136" y="34"/>
                    </a:lnTo>
                    <a:lnTo>
                      <a:pt x="137" y="37"/>
                    </a:lnTo>
                    <a:lnTo>
                      <a:pt x="138" y="39"/>
                    </a:lnTo>
                    <a:lnTo>
                      <a:pt x="140" y="43"/>
                    </a:lnTo>
                    <a:lnTo>
                      <a:pt x="141" y="46"/>
                    </a:lnTo>
                    <a:lnTo>
                      <a:pt x="142" y="49"/>
                    </a:lnTo>
                    <a:lnTo>
                      <a:pt x="143" y="53"/>
                    </a:lnTo>
                    <a:lnTo>
                      <a:pt x="143" y="57"/>
                    </a:lnTo>
                    <a:lnTo>
                      <a:pt x="144" y="60"/>
                    </a:lnTo>
                    <a:lnTo>
                      <a:pt x="144" y="63"/>
                    </a:lnTo>
                    <a:lnTo>
                      <a:pt x="143" y="65"/>
                    </a:lnTo>
                  </a:path>
                </a:pathLst>
              </a:custGeom>
              <a:noFill/>
              <a:ln w="3175">
                <a:solidFill>
                  <a:srgbClr val="001F7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744" name="Freeform 1271"/>
              <p:cNvSpPr>
                <a:spLocks/>
              </p:cNvSpPr>
              <p:nvPr/>
            </p:nvSpPr>
            <p:spPr bwMode="auto">
              <a:xfrm>
                <a:off x="3759" y="2988"/>
                <a:ext cx="68" cy="42"/>
              </a:xfrm>
              <a:custGeom>
                <a:avLst/>
                <a:gdLst>
                  <a:gd name="T0" fmla="*/ 2 w 136"/>
                  <a:gd name="T1" fmla="*/ 2 h 83"/>
                  <a:gd name="T2" fmla="*/ 2 w 136"/>
                  <a:gd name="T3" fmla="*/ 2 h 83"/>
                  <a:gd name="T4" fmla="*/ 1 w 136"/>
                  <a:gd name="T5" fmla="*/ 2 h 83"/>
                  <a:gd name="T6" fmla="*/ 1 w 136"/>
                  <a:gd name="T7" fmla="*/ 2 h 83"/>
                  <a:gd name="T8" fmla="*/ 1 w 136"/>
                  <a:gd name="T9" fmla="*/ 2 h 83"/>
                  <a:gd name="T10" fmla="*/ 1 w 136"/>
                  <a:gd name="T11" fmla="*/ 2 h 83"/>
                  <a:gd name="T12" fmla="*/ 1 w 136"/>
                  <a:gd name="T13" fmla="*/ 2 h 83"/>
                  <a:gd name="T14" fmla="*/ 1 w 136"/>
                  <a:gd name="T15" fmla="*/ 2 h 83"/>
                  <a:gd name="T16" fmla="*/ 1 w 136"/>
                  <a:gd name="T17" fmla="*/ 2 h 83"/>
                  <a:gd name="T18" fmla="*/ 1 w 136"/>
                  <a:gd name="T19" fmla="*/ 2 h 83"/>
                  <a:gd name="T20" fmla="*/ 1 w 136"/>
                  <a:gd name="T21" fmla="*/ 2 h 83"/>
                  <a:gd name="T22" fmla="*/ 1 w 136"/>
                  <a:gd name="T23" fmla="*/ 2 h 83"/>
                  <a:gd name="T24" fmla="*/ 1 w 136"/>
                  <a:gd name="T25" fmla="*/ 2 h 83"/>
                  <a:gd name="T26" fmla="*/ 1 w 136"/>
                  <a:gd name="T27" fmla="*/ 2 h 83"/>
                  <a:gd name="T28" fmla="*/ 1 w 136"/>
                  <a:gd name="T29" fmla="*/ 2 h 83"/>
                  <a:gd name="T30" fmla="*/ 1 w 136"/>
                  <a:gd name="T31" fmla="*/ 2 h 83"/>
                  <a:gd name="T32" fmla="*/ 1 w 136"/>
                  <a:gd name="T33" fmla="*/ 2 h 83"/>
                  <a:gd name="T34" fmla="*/ 1 w 136"/>
                  <a:gd name="T35" fmla="*/ 2 h 83"/>
                  <a:gd name="T36" fmla="*/ 1 w 136"/>
                  <a:gd name="T37" fmla="*/ 1 h 83"/>
                  <a:gd name="T38" fmla="*/ 1 w 136"/>
                  <a:gd name="T39" fmla="*/ 1 h 83"/>
                  <a:gd name="T40" fmla="*/ 1 w 136"/>
                  <a:gd name="T41" fmla="*/ 1 h 83"/>
                  <a:gd name="T42" fmla="*/ 1 w 136"/>
                  <a:gd name="T43" fmla="*/ 1 h 83"/>
                  <a:gd name="T44" fmla="*/ 1 w 136"/>
                  <a:gd name="T45" fmla="*/ 1 h 83"/>
                  <a:gd name="T46" fmla="*/ 1 w 136"/>
                  <a:gd name="T47" fmla="*/ 1 h 83"/>
                  <a:gd name="T48" fmla="*/ 1 w 136"/>
                  <a:gd name="T49" fmla="*/ 1 h 83"/>
                  <a:gd name="T50" fmla="*/ 1 w 136"/>
                  <a:gd name="T51" fmla="*/ 0 h 83"/>
                  <a:gd name="T52" fmla="*/ 1 w 136"/>
                  <a:gd name="T53" fmla="*/ 1 h 83"/>
                  <a:gd name="T54" fmla="*/ 1 w 136"/>
                  <a:gd name="T55" fmla="*/ 1 h 83"/>
                  <a:gd name="T56" fmla="*/ 1 w 136"/>
                  <a:gd name="T57" fmla="*/ 1 h 83"/>
                  <a:gd name="T58" fmla="*/ 1 w 136"/>
                  <a:gd name="T59" fmla="*/ 1 h 83"/>
                  <a:gd name="T60" fmla="*/ 1 w 136"/>
                  <a:gd name="T61" fmla="*/ 1 h 83"/>
                  <a:gd name="T62" fmla="*/ 1 w 136"/>
                  <a:gd name="T63" fmla="*/ 1 h 83"/>
                  <a:gd name="T64" fmla="*/ 1 w 136"/>
                  <a:gd name="T65" fmla="*/ 1 h 83"/>
                  <a:gd name="T66" fmla="*/ 1 w 136"/>
                  <a:gd name="T67" fmla="*/ 1 h 83"/>
                  <a:gd name="T68" fmla="*/ 1 w 136"/>
                  <a:gd name="T69" fmla="*/ 0 h 83"/>
                  <a:gd name="T70" fmla="*/ 1 w 136"/>
                  <a:gd name="T71" fmla="*/ 1 h 83"/>
                  <a:gd name="T72" fmla="*/ 1 w 136"/>
                  <a:gd name="T73" fmla="*/ 1 h 83"/>
                  <a:gd name="T74" fmla="*/ 1 w 136"/>
                  <a:gd name="T75" fmla="*/ 1 h 83"/>
                  <a:gd name="T76" fmla="*/ 1 w 136"/>
                  <a:gd name="T77" fmla="*/ 1 h 83"/>
                  <a:gd name="T78" fmla="*/ 1 w 136"/>
                  <a:gd name="T79" fmla="*/ 1 h 83"/>
                  <a:gd name="T80" fmla="*/ 1 w 136"/>
                  <a:gd name="T81" fmla="*/ 1 h 83"/>
                  <a:gd name="T82" fmla="*/ 1 w 136"/>
                  <a:gd name="T83" fmla="*/ 1 h 83"/>
                  <a:gd name="T84" fmla="*/ 1 w 136"/>
                  <a:gd name="T85" fmla="*/ 1 h 83"/>
                  <a:gd name="T86" fmla="*/ 2 w 136"/>
                  <a:gd name="T87" fmla="*/ 1 h 83"/>
                  <a:gd name="T88" fmla="*/ 2 w 136"/>
                  <a:gd name="T89" fmla="*/ 2 h 83"/>
                  <a:gd name="T90" fmla="*/ 2 w 136"/>
                  <a:gd name="T91" fmla="*/ 2 h 83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36"/>
                  <a:gd name="T139" fmla="*/ 0 h 83"/>
                  <a:gd name="T140" fmla="*/ 136 w 136"/>
                  <a:gd name="T141" fmla="*/ 83 h 83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36" h="83">
                    <a:moveTo>
                      <a:pt x="136" y="70"/>
                    </a:moveTo>
                    <a:lnTo>
                      <a:pt x="135" y="72"/>
                    </a:lnTo>
                    <a:lnTo>
                      <a:pt x="133" y="74"/>
                    </a:lnTo>
                    <a:lnTo>
                      <a:pt x="132" y="76"/>
                    </a:lnTo>
                    <a:lnTo>
                      <a:pt x="129" y="78"/>
                    </a:lnTo>
                    <a:lnTo>
                      <a:pt x="126" y="79"/>
                    </a:lnTo>
                    <a:lnTo>
                      <a:pt x="124" y="80"/>
                    </a:lnTo>
                    <a:lnTo>
                      <a:pt x="120" y="81"/>
                    </a:lnTo>
                    <a:lnTo>
                      <a:pt x="116" y="82"/>
                    </a:lnTo>
                    <a:lnTo>
                      <a:pt x="111" y="83"/>
                    </a:lnTo>
                    <a:lnTo>
                      <a:pt x="104" y="83"/>
                    </a:lnTo>
                    <a:lnTo>
                      <a:pt x="100" y="83"/>
                    </a:lnTo>
                    <a:lnTo>
                      <a:pt x="96" y="82"/>
                    </a:lnTo>
                    <a:lnTo>
                      <a:pt x="93" y="82"/>
                    </a:lnTo>
                    <a:lnTo>
                      <a:pt x="89" y="81"/>
                    </a:lnTo>
                    <a:lnTo>
                      <a:pt x="86" y="80"/>
                    </a:lnTo>
                    <a:lnTo>
                      <a:pt x="83" y="79"/>
                    </a:lnTo>
                    <a:lnTo>
                      <a:pt x="81" y="77"/>
                    </a:lnTo>
                    <a:lnTo>
                      <a:pt x="78" y="76"/>
                    </a:lnTo>
                    <a:lnTo>
                      <a:pt x="76" y="74"/>
                    </a:lnTo>
                    <a:lnTo>
                      <a:pt x="73" y="72"/>
                    </a:lnTo>
                    <a:lnTo>
                      <a:pt x="71" y="74"/>
                    </a:lnTo>
                    <a:lnTo>
                      <a:pt x="69" y="77"/>
                    </a:lnTo>
                    <a:lnTo>
                      <a:pt x="65" y="78"/>
                    </a:lnTo>
                    <a:lnTo>
                      <a:pt x="63" y="80"/>
                    </a:lnTo>
                    <a:lnTo>
                      <a:pt x="60" y="81"/>
                    </a:lnTo>
                    <a:lnTo>
                      <a:pt x="57" y="81"/>
                    </a:lnTo>
                    <a:lnTo>
                      <a:pt x="55" y="82"/>
                    </a:lnTo>
                    <a:lnTo>
                      <a:pt x="51" y="82"/>
                    </a:lnTo>
                    <a:lnTo>
                      <a:pt x="48" y="83"/>
                    </a:lnTo>
                    <a:lnTo>
                      <a:pt x="45" y="83"/>
                    </a:lnTo>
                    <a:lnTo>
                      <a:pt x="38" y="82"/>
                    </a:lnTo>
                    <a:lnTo>
                      <a:pt x="33" y="81"/>
                    </a:lnTo>
                    <a:lnTo>
                      <a:pt x="26" y="79"/>
                    </a:lnTo>
                    <a:lnTo>
                      <a:pt x="21" y="76"/>
                    </a:lnTo>
                    <a:lnTo>
                      <a:pt x="16" y="71"/>
                    </a:lnTo>
                    <a:lnTo>
                      <a:pt x="11" y="66"/>
                    </a:lnTo>
                    <a:lnTo>
                      <a:pt x="7" y="59"/>
                    </a:lnTo>
                    <a:lnTo>
                      <a:pt x="4" y="52"/>
                    </a:lnTo>
                    <a:lnTo>
                      <a:pt x="2" y="43"/>
                    </a:lnTo>
                    <a:lnTo>
                      <a:pt x="0" y="33"/>
                    </a:lnTo>
                    <a:lnTo>
                      <a:pt x="2" y="28"/>
                    </a:lnTo>
                    <a:lnTo>
                      <a:pt x="3" y="24"/>
                    </a:lnTo>
                    <a:lnTo>
                      <a:pt x="4" y="18"/>
                    </a:lnTo>
                    <a:lnTo>
                      <a:pt x="6" y="14"/>
                    </a:lnTo>
                    <a:lnTo>
                      <a:pt x="9" y="10"/>
                    </a:lnTo>
                    <a:lnTo>
                      <a:pt x="12" y="6"/>
                    </a:lnTo>
                    <a:lnTo>
                      <a:pt x="16" y="4"/>
                    </a:lnTo>
                    <a:lnTo>
                      <a:pt x="20" y="2"/>
                    </a:lnTo>
                    <a:lnTo>
                      <a:pt x="24" y="1"/>
                    </a:lnTo>
                    <a:lnTo>
                      <a:pt x="30" y="0"/>
                    </a:lnTo>
                    <a:lnTo>
                      <a:pt x="32" y="0"/>
                    </a:lnTo>
                    <a:lnTo>
                      <a:pt x="35" y="1"/>
                    </a:lnTo>
                    <a:lnTo>
                      <a:pt x="38" y="1"/>
                    </a:lnTo>
                    <a:lnTo>
                      <a:pt x="41" y="2"/>
                    </a:lnTo>
                    <a:lnTo>
                      <a:pt x="43" y="3"/>
                    </a:lnTo>
                    <a:lnTo>
                      <a:pt x="45" y="3"/>
                    </a:lnTo>
                    <a:lnTo>
                      <a:pt x="47" y="4"/>
                    </a:lnTo>
                    <a:lnTo>
                      <a:pt x="49" y="5"/>
                    </a:lnTo>
                    <a:lnTo>
                      <a:pt x="51" y="6"/>
                    </a:lnTo>
                    <a:lnTo>
                      <a:pt x="52" y="7"/>
                    </a:lnTo>
                    <a:lnTo>
                      <a:pt x="55" y="7"/>
                    </a:lnTo>
                    <a:lnTo>
                      <a:pt x="56" y="6"/>
                    </a:lnTo>
                    <a:lnTo>
                      <a:pt x="58" y="5"/>
                    </a:lnTo>
                    <a:lnTo>
                      <a:pt x="60" y="4"/>
                    </a:lnTo>
                    <a:lnTo>
                      <a:pt x="62" y="3"/>
                    </a:lnTo>
                    <a:lnTo>
                      <a:pt x="64" y="2"/>
                    </a:lnTo>
                    <a:lnTo>
                      <a:pt x="67" y="1"/>
                    </a:lnTo>
                    <a:lnTo>
                      <a:pt x="69" y="1"/>
                    </a:lnTo>
                    <a:lnTo>
                      <a:pt x="71" y="0"/>
                    </a:lnTo>
                    <a:lnTo>
                      <a:pt x="73" y="0"/>
                    </a:lnTo>
                    <a:lnTo>
                      <a:pt x="82" y="1"/>
                    </a:lnTo>
                    <a:lnTo>
                      <a:pt x="88" y="3"/>
                    </a:lnTo>
                    <a:lnTo>
                      <a:pt x="94" y="6"/>
                    </a:lnTo>
                    <a:lnTo>
                      <a:pt x="99" y="10"/>
                    </a:lnTo>
                    <a:lnTo>
                      <a:pt x="103" y="14"/>
                    </a:lnTo>
                    <a:lnTo>
                      <a:pt x="108" y="19"/>
                    </a:lnTo>
                    <a:lnTo>
                      <a:pt x="111" y="24"/>
                    </a:lnTo>
                    <a:lnTo>
                      <a:pt x="113" y="28"/>
                    </a:lnTo>
                    <a:lnTo>
                      <a:pt x="115" y="32"/>
                    </a:lnTo>
                    <a:lnTo>
                      <a:pt x="117" y="37"/>
                    </a:lnTo>
                    <a:lnTo>
                      <a:pt x="119" y="39"/>
                    </a:lnTo>
                    <a:lnTo>
                      <a:pt x="120" y="41"/>
                    </a:lnTo>
                    <a:lnTo>
                      <a:pt x="121" y="44"/>
                    </a:lnTo>
                    <a:lnTo>
                      <a:pt x="123" y="49"/>
                    </a:lnTo>
                    <a:lnTo>
                      <a:pt x="124" y="52"/>
                    </a:lnTo>
                    <a:lnTo>
                      <a:pt x="126" y="55"/>
                    </a:lnTo>
                    <a:lnTo>
                      <a:pt x="128" y="59"/>
                    </a:lnTo>
                    <a:lnTo>
                      <a:pt x="130" y="63"/>
                    </a:lnTo>
                    <a:lnTo>
                      <a:pt x="133" y="67"/>
                    </a:lnTo>
                    <a:lnTo>
                      <a:pt x="136" y="7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745" name="Freeform 1272"/>
              <p:cNvSpPr>
                <a:spLocks/>
              </p:cNvSpPr>
              <p:nvPr/>
            </p:nvSpPr>
            <p:spPr bwMode="auto">
              <a:xfrm>
                <a:off x="3759" y="2988"/>
                <a:ext cx="68" cy="42"/>
              </a:xfrm>
              <a:custGeom>
                <a:avLst/>
                <a:gdLst>
                  <a:gd name="T0" fmla="*/ 2 w 136"/>
                  <a:gd name="T1" fmla="*/ 2 h 83"/>
                  <a:gd name="T2" fmla="*/ 2 w 136"/>
                  <a:gd name="T3" fmla="*/ 2 h 83"/>
                  <a:gd name="T4" fmla="*/ 1 w 136"/>
                  <a:gd name="T5" fmla="*/ 2 h 83"/>
                  <a:gd name="T6" fmla="*/ 1 w 136"/>
                  <a:gd name="T7" fmla="*/ 2 h 83"/>
                  <a:gd name="T8" fmla="*/ 1 w 136"/>
                  <a:gd name="T9" fmla="*/ 2 h 83"/>
                  <a:gd name="T10" fmla="*/ 1 w 136"/>
                  <a:gd name="T11" fmla="*/ 2 h 83"/>
                  <a:gd name="T12" fmla="*/ 1 w 136"/>
                  <a:gd name="T13" fmla="*/ 2 h 83"/>
                  <a:gd name="T14" fmla="*/ 1 w 136"/>
                  <a:gd name="T15" fmla="*/ 2 h 83"/>
                  <a:gd name="T16" fmla="*/ 1 w 136"/>
                  <a:gd name="T17" fmla="*/ 2 h 83"/>
                  <a:gd name="T18" fmla="*/ 1 w 136"/>
                  <a:gd name="T19" fmla="*/ 2 h 83"/>
                  <a:gd name="T20" fmla="*/ 1 w 136"/>
                  <a:gd name="T21" fmla="*/ 2 h 83"/>
                  <a:gd name="T22" fmla="*/ 1 w 136"/>
                  <a:gd name="T23" fmla="*/ 2 h 83"/>
                  <a:gd name="T24" fmla="*/ 1 w 136"/>
                  <a:gd name="T25" fmla="*/ 2 h 83"/>
                  <a:gd name="T26" fmla="*/ 1 w 136"/>
                  <a:gd name="T27" fmla="*/ 2 h 83"/>
                  <a:gd name="T28" fmla="*/ 1 w 136"/>
                  <a:gd name="T29" fmla="*/ 2 h 83"/>
                  <a:gd name="T30" fmla="*/ 1 w 136"/>
                  <a:gd name="T31" fmla="*/ 2 h 83"/>
                  <a:gd name="T32" fmla="*/ 1 w 136"/>
                  <a:gd name="T33" fmla="*/ 2 h 83"/>
                  <a:gd name="T34" fmla="*/ 1 w 136"/>
                  <a:gd name="T35" fmla="*/ 2 h 83"/>
                  <a:gd name="T36" fmla="*/ 1 w 136"/>
                  <a:gd name="T37" fmla="*/ 1 h 83"/>
                  <a:gd name="T38" fmla="*/ 1 w 136"/>
                  <a:gd name="T39" fmla="*/ 1 h 83"/>
                  <a:gd name="T40" fmla="*/ 1 w 136"/>
                  <a:gd name="T41" fmla="*/ 1 h 83"/>
                  <a:gd name="T42" fmla="*/ 1 w 136"/>
                  <a:gd name="T43" fmla="*/ 1 h 83"/>
                  <a:gd name="T44" fmla="*/ 1 w 136"/>
                  <a:gd name="T45" fmla="*/ 1 h 83"/>
                  <a:gd name="T46" fmla="*/ 1 w 136"/>
                  <a:gd name="T47" fmla="*/ 1 h 83"/>
                  <a:gd name="T48" fmla="*/ 1 w 136"/>
                  <a:gd name="T49" fmla="*/ 1 h 83"/>
                  <a:gd name="T50" fmla="*/ 1 w 136"/>
                  <a:gd name="T51" fmla="*/ 0 h 83"/>
                  <a:gd name="T52" fmla="*/ 1 w 136"/>
                  <a:gd name="T53" fmla="*/ 1 h 83"/>
                  <a:gd name="T54" fmla="*/ 1 w 136"/>
                  <a:gd name="T55" fmla="*/ 1 h 83"/>
                  <a:gd name="T56" fmla="*/ 1 w 136"/>
                  <a:gd name="T57" fmla="*/ 1 h 83"/>
                  <a:gd name="T58" fmla="*/ 1 w 136"/>
                  <a:gd name="T59" fmla="*/ 1 h 83"/>
                  <a:gd name="T60" fmla="*/ 1 w 136"/>
                  <a:gd name="T61" fmla="*/ 1 h 83"/>
                  <a:gd name="T62" fmla="*/ 1 w 136"/>
                  <a:gd name="T63" fmla="*/ 1 h 83"/>
                  <a:gd name="T64" fmla="*/ 1 w 136"/>
                  <a:gd name="T65" fmla="*/ 1 h 83"/>
                  <a:gd name="T66" fmla="*/ 1 w 136"/>
                  <a:gd name="T67" fmla="*/ 1 h 83"/>
                  <a:gd name="T68" fmla="*/ 1 w 136"/>
                  <a:gd name="T69" fmla="*/ 0 h 83"/>
                  <a:gd name="T70" fmla="*/ 1 w 136"/>
                  <a:gd name="T71" fmla="*/ 1 h 83"/>
                  <a:gd name="T72" fmla="*/ 1 w 136"/>
                  <a:gd name="T73" fmla="*/ 1 h 83"/>
                  <a:gd name="T74" fmla="*/ 1 w 136"/>
                  <a:gd name="T75" fmla="*/ 1 h 83"/>
                  <a:gd name="T76" fmla="*/ 1 w 136"/>
                  <a:gd name="T77" fmla="*/ 1 h 83"/>
                  <a:gd name="T78" fmla="*/ 1 w 136"/>
                  <a:gd name="T79" fmla="*/ 1 h 83"/>
                  <a:gd name="T80" fmla="*/ 1 w 136"/>
                  <a:gd name="T81" fmla="*/ 1 h 83"/>
                  <a:gd name="T82" fmla="*/ 1 w 136"/>
                  <a:gd name="T83" fmla="*/ 1 h 83"/>
                  <a:gd name="T84" fmla="*/ 1 w 136"/>
                  <a:gd name="T85" fmla="*/ 1 h 83"/>
                  <a:gd name="T86" fmla="*/ 2 w 136"/>
                  <a:gd name="T87" fmla="*/ 1 h 83"/>
                  <a:gd name="T88" fmla="*/ 2 w 136"/>
                  <a:gd name="T89" fmla="*/ 2 h 83"/>
                  <a:gd name="T90" fmla="*/ 2 w 136"/>
                  <a:gd name="T91" fmla="*/ 2 h 83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36"/>
                  <a:gd name="T139" fmla="*/ 0 h 83"/>
                  <a:gd name="T140" fmla="*/ 136 w 136"/>
                  <a:gd name="T141" fmla="*/ 83 h 83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36" h="83">
                    <a:moveTo>
                      <a:pt x="136" y="70"/>
                    </a:moveTo>
                    <a:lnTo>
                      <a:pt x="135" y="72"/>
                    </a:lnTo>
                    <a:lnTo>
                      <a:pt x="133" y="74"/>
                    </a:lnTo>
                    <a:lnTo>
                      <a:pt x="132" y="76"/>
                    </a:lnTo>
                    <a:lnTo>
                      <a:pt x="129" y="78"/>
                    </a:lnTo>
                    <a:lnTo>
                      <a:pt x="126" y="79"/>
                    </a:lnTo>
                    <a:lnTo>
                      <a:pt x="124" y="80"/>
                    </a:lnTo>
                    <a:lnTo>
                      <a:pt x="120" y="81"/>
                    </a:lnTo>
                    <a:lnTo>
                      <a:pt x="116" y="82"/>
                    </a:lnTo>
                    <a:lnTo>
                      <a:pt x="111" y="83"/>
                    </a:lnTo>
                    <a:lnTo>
                      <a:pt x="104" y="83"/>
                    </a:lnTo>
                    <a:lnTo>
                      <a:pt x="100" y="83"/>
                    </a:lnTo>
                    <a:lnTo>
                      <a:pt x="96" y="82"/>
                    </a:lnTo>
                    <a:lnTo>
                      <a:pt x="93" y="82"/>
                    </a:lnTo>
                    <a:lnTo>
                      <a:pt x="89" y="81"/>
                    </a:lnTo>
                    <a:lnTo>
                      <a:pt x="86" y="80"/>
                    </a:lnTo>
                    <a:lnTo>
                      <a:pt x="83" y="79"/>
                    </a:lnTo>
                    <a:lnTo>
                      <a:pt x="81" y="77"/>
                    </a:lnTo>
                    <a:lnTo>
                      <a:pt x="78" y="76"/>
                    </a:lnTo>
                    <a:lnTo>
                      <a:pt x="76" y="74"/>
                    </a:lnTo>
                    <a:lnTo>
                      <a:pt x="73" y="72"/>
                    </a:lnTo>
                    <a:lnTo>
                      <a:pt x="71" y="74"/>
                    </a:lnTo>
                    <a:lnTo>
                      <a:pt x="69" y="77"/>
                    </a:lnTo>
                    <a:lnTo>
                      <a:pt x="65" y="78"/>
                    </a:lnTo>
                    <a:lnTo>
                      <a:pt x="63" y="80"/>
                    </a:lnTo>
                    <a:lnTo>
                      <a:pt x="60" y="81"/>
                    </a:lnTo>
                    <a:lnTo>
                      <a:pt x="57" y="81"/>
                    </a:lnTo>
                    <a:lnTo>
                      <a:pt x="55" y="82"/>
                    </a:lnTo>
                    <a:lnTo>
                      <a:pt x="51" y="82"/>
                    </a:lnTo>
                    <a:lnTo>
                      <a:pt x="48" y="83"/>
                    </a:lnTo>
                    <a:lnTo>
                      <a:pt x="45" y="83"/>
                    </a:lnTo>
                    <a:lnTo>
                      <a:pt x="38" y="82"/>
                    </a:lnTo>
                    <a:lnTo>
                      <a:pt x="33" y="81"/>
                    </a:lnTo>
                    <a:lnTo>
                      <a:pt x="26" y="79"/>
                    </a:lnTo>
                    <a:lnTo>
                      <a:pt x="21" y="76"/>
                    </a:lnTo>
                    <a:lnTo>
                      <a:pt x="16" y="71"/>
                    </a:lnTo>
                    <a:lnTo>
                      <a:pt x="11" y="66"/>
                    </a:lnTo>
                    <a:lnTo>
                      <a:pt x="7" y="59"/>
                    </a:lnTo>
                    <a:lnTo>
                      <a:pt x="4" y="52"/>
                    </a:lnTo>
                    <a:lnTo>
                      <a:pt x="2" y="43"/>
                    </a:lnTo>
                    <a:lnTo>
                      <a:pt x="0" y="33"/>
                    </a:lnTo>
                    <a:lnTo>
                      <a:pt x="2" y="28"/>
                    </a:lnTo>
                    <a:lnTo>
                      <a:pt x="3" y="24"/>
                    </a:lnTo>
                    <a:lnTo>
                      <a:pt x="4" y="18"/>
                    </a:lnTo>
                    <a:lnTo>
                      <a:pt x="6" y="14"/>
                    </a:lnTo>
                    <a:lnTo>
                      <a:pt x="9" y="10"/>
                    </a:lnTo>
                    <a:lnTo>
                      <a:pt x="12" y="6"/>
                    </a:lnTo>
                    <a:lnTo>
                      <a:pt x="16" y="4"/>
                    </a:lnTo>
                    <a:lnTo>
                      <a:pt x="20" y="2"/>
                    </a:lnTo>
                    <a:lnTo>
                      <a:pt x="24" y="1"/>
                    </a:lnTo>
                    <a:lnTo>
                      <a:pt x="30" y="0"/>
                    </a:lnTo>
                    <a:lnTo>
                      <a:pt x="32" y="0"/>
                    </a:lnTo>
                    <a:lnTo>
                      <a:pt x="35" y="1"/>
                    </a:lnTo>
                    <a:lnTo>
                      <a:pt x="38" y="1"/>
                    </a:lnTo>
                    <a:lnTo>
                      <a:pt x="41" y="2"/>
                    </a:lnTo>
                    <a:lnTo>
                      <a:pt x="43" y="3"/>
                    </a:lnTo>
                    <a:lnTo>
                      <a:pt x="45" y="3"/>
                    </a:lnTo>
                    <a:lnTo>
                      <a:pt x="47" y="4"/>
                    </a:lnTo>
                    <a:lnTo>
                      <a:pt x="49" y="5"/>
                    </a:lnTo>
                    <a:lnTo>
                      <a:pt x="51" y="6"/>
                    </a:lnTo>
                    <a:lnTo>
                      <a:pt x="52" y="7"/>
                    </a:lnTo>
                    <a:lnTo>
                      <a:pt x="55" y="7"/>
                    </a:lnTo>
                    <a:lnTo>
                      <a:pt x="56" y="6"/>
                    </a:lnTo>
                    <a:lnTo>
                      <a:pt x="58" y="5"/>
                    </a:lnTo>
                    <a:lnTo>
                      <a:pt x="60" y="4"/>
                    </a:lnTo>
                    <a:lnTo>
                      <a:pt x="62" y="3"/>
                    </a:lnTo>
                    <a:lnTo>
                      <a:pt x="64" y="2"/>
                    </a:lnTo>
                    <a:lnTo>
                      <a:pt x="67" y="1"/>
                    </a:lnTo>
                    <a:lnTo>
                      <a:pt x="69" y="1"/>
                    </a:lnTo>
                    <a:lnTo>
                      <a:pt x="71" y="0"/>
                    </a:lnTo>
                    <a:lnTo>
                      <a:pt x="73" y="0"/>
                    </a:lnTo>
                    <a:lnTo>
                      <a:pt x="82" y="1"/>
                    </a:lnTo>
                    <a:lnTo>
                      <a:pt x="88" y="3"/>
                    </a:lnTo>
                    <a:lnTo>
                      <a:pt x="94" y="6"/>
                    </a:lnTo>
                    <a:lnTo>
                      <a:pt x="99" y="10"/>
                    </a:lnTo>
                    <a:lnTo>
                      <a:pt x="103" y="14"/>
                    </a:lnTo>
                    <a:lnTo>
                      <a:pt x="108" y="19"/>
                    </a:lnTo>
                    <a:lnTo>
                      <a:pt x="111" y="24"/>
                    </a:lnTo>
                    <a:lnTo>
                      <a:pt x="113" y="28"/>
                    </a:lnTo>
                    <a:lnTo>
                      <a:pt x="115" y="32"/>
                    </a:lnTo>
                    <a:lnTo>
                      <a:pt x="117" y="37"/>
                    </a:lnTo>
                    <a:lnTo>
                      <a:pt x="119" y="39"/>
                    </a:lnTo>
                    <a:lnTo>
                      <a:pt x="120" y="41"/>
                    </a:lnTo>
                    <a:lnTo>
                      <a:pt x="121" y="44"/>
                    </a:lnTo>
                    <a:lnTo>
                      <a:pt x="123" y="49"/>
                    </a:lnTo>
                    <a:lnTo>
                      <a:pt x="124" y="52"/>
                    </a:lnTo>
                    <a:lnTo>
                      <a:pt x="126" y="55"/>
                    </a:lnTo>
                    <a:lnTo>
                      <a:pt x="128" y="59"/>
                    </a:lnTo>
                    <a:lnTo>
                      <a:pt x="130" y="63"/>
                    </a:lnTo>
                    <a:lnTo>
                      <a:pt x="133" y="67"/>
                    </a:lnTo>
                    <a:lnTo>
                      <a:pt x="136" y="70"/>
                    </a:lnTo>
                  </a:path>
                </a:pathLst>
              </a:custGeom>
              <a:noFill/>
              <a:ln w="1588">
                <a:solidFill>
                  <a:srgbClr val="66666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746" name="Freeform 1273"/>
              <p:cNvSpPr>
                <a:spLocks/>
              </p:cNvSpPr>
              <p:nvPr/>
            </p:nvSpPr>
            <p:spPr bwMode="auto">
              <a:xfrm>
                <a:off x="3809" y="2988"/>
                <a:ext cx="75" cy="42"/>
              </a:xfrm>
              <a:custGeom>
                <a:avLst/>
                <a:gdLst>
                  <a:gd name="T0" fmla="*/ 2 w 152"/>
                  <a:gd name="T1" fmla="*/ 2 h 83"/>
                  <a:gd name="T2" fmla="*/ 2 w 152"/>
                  <a:gd name="T3" fmla="*/ 2 h 83"/>
                  <a:gd name="T4" fmla="*/ 2 w 152"/>
                  <a:gd name="T5" fmla="*/ 2 h 83"/>
                  <a:gd name="T6" fmla="*/ 2 w 152"/>
                  <a:gd name="T7" fmla="*/ 2 h 83"/>
                  <a:gd name="T8" fmla="*/ 2 w 152"/>
                  <a:gd name="T9" fmla="*/ 2 h 83"/>
                  <a:gd name="T10" fmla="*/ 1 w 152"/>
                  <a:gd name="T11" fmla="*/ 2 h 83"/>
                  <a:gd name="T12" fmla="*/ 1 w 152"/>
                  <a:gd name="T13" fmla="*/ 2 h 83"/>
                  <a:gd name="T14" fmla="*/ 1 w 152"/>
                  <a:gd name="T15" fmla="*/ 2 h 83"/>
                  <a:gd name="T16" fmla="*/ 1 w 152"/>
                  <a:gd name="T17" fmla="*/ 2 h 83"/>
                  <a:gd name="T18" fmla="*/ 1 w 152"/>
                  <a:gd name="T19" fmla="*/ 2 h 83"/>
                  <a:gd name="T20" fmla="*/ 1 w 152"/>
                  <a:gd name="T21" fmla="*/ 2 h 83"/>
                  <a:gd name="T22" fmla="*/ 1 w 152"/>
                  <a:gd name="T23" fmla="*/ 2 h 83"/>
                  <a:gd name="T24" fmla="*/ 1 w 152"/>
                  <a:gd name="T25" fmla="*/ 2 h 83"/>
                  <a:gd name="T26" fmla="*/ 1 w 152"/>
                  <a:gd name="T27" fmla="*/ 2 h 83"/>
                  <a:gd name="T28" fmla="*/ 1 w 152"/>
                  <a:gd name="T29" fmla="*/ 2 h 83"/>
                  <a:gd name="T30" fmla="*/ 0 w 152"/>
                  <a:gd name="T31" fmla="*/ 2 h 83"/>
                  <a:gd name="T32" fmla="*/ 0 w 152"/>
                  <a:gd name="T33" fmla="*/ 2 h 83"/>
                  <a:gd name="T34" fmla="*/ 0 w 152"/>
                  <a:gd name="T35" fmla="*/ 1 h 83"/>
                  <a:gd name="T36" fmla="*/ 0 w 152"/>
                  <a:gd name="T37" fmla="*/ 1 h 83"/>
                  <a:gd name="T38" fmla="*/ 0 w 152"/>
                  <a:gd name="T39" fmla="*/ 1 h 83"/>
                  <a:gd name="T40" fmla="*/ 0 w 152"/>
                  <a:gd name="T41" fmla="*/ 1 h 83"/>
                  <a:gd name="T42" fmla="*/ 0 w 152"/>
                  <a:gd name="T43" fmla="*/ 1 h 83"/>
                  <a:gd name="T44" fmla="*/ 0 w 152"/>
                  <a:gd name="T45" fmla="*/ 1 h 83"/>
                  <a:gd name="T46" fmla="*/ 0 w 152"/>
                  <a:gd name="T47" fmla="*/ 1 h 83"/>
                  <a:gd name="T48" fmla="*/ 0 w 152"/>
                  <a:gd name="T49" fmla="*/ 1 h 83"/>
                  <a:gd name="T50" fmla="*/ 0 w 152"/>
                  <a:gd name="T51" fmla="*/ 1 h 83"/>
                  <a:gd name="T52" fmla="*/ 0 w 152"/>
                  <a:gd name="T53" fmla="*/ 1 h 83"/>
                  <a:gd name="T54" fmla="*/ 0 w 152"/>
                  <a:gd name="T55" fmla="*/ 1 h 83"/>
                  <a:gd name="T56" fmla="*/ 0 w 152"/>
                  <a:gd name="T57" fmla="*/ 1 h 83"/>
                  <a:gd name="T58" fmla="*/ 0 w 152"/>
                  <a:gd name="T59" fmla="*/ 0 h 83"/>
                  <a:gd name="T60" fmla="*/ 0 w 152"/>
                  <a:gd name="T61" fmla="*/ 0 h 83"/>
                  <a:gd name="T62" fmla="*/ 0 w 152"/>
                  <a:gd name="T63" fmla="*/ 1 h 83"/>
                  <a:gd name="T64" fmla="*/ 0 w 152"/>
                  <a:gd name="T65" fmla="*/ 1 h 83"/>
                  <a:gd name="T66" fmla="*/ 0 w 152"/>
                  <a:gd name="T67" fmla="*/ 1 h 83"/>
                  <a:gd name="T68" fmla="*/ 1 w 152"/>
                  <a:gd name="T69" fmla="*/ 1 h 83"/>
                  <a:gd name="T70" fmla="*/ 1 w 152"/>
                  <a:gd name="T71" fmla="*/ 1 h 83"/>
                  <a:gd name="T72" fmla="*/ 1 w 152"/>
                  <a:gd name="T73" fmla="*/ 1 h 83"/>
                  <a:gd name="T74" fmla="*/ 1 w 152"/>
                  <a:gd name="T75" fmla="*/ 1 h 83"/>
                  <a:gd name="T76" fmla="*/ 1 w 152"/>
                  <a:gd name="T77" fmla="*/ 1 h 83"/>
                  <a:gd name="T78" fmla="*/ 1 w 152"/>
                  <a:gd name="T79" fmla="*/ 0 h 83"/>
                  <a:gd name="T80" fmla="*/ 1 w 152"/>
                  <a:gd name="T81" fmla="*/ 1 h 83"/>
                  <a:gd name="T82" fmla="*/ 1 w 152"/>
                  <a:gd name="T83" fmla="*/ 1 h 83"/>
                  <a:gd name="T84" fmla="*/ 1 w 152"/>
                  <a:gd name="T85" fmla="*/ 1 h 83"/>
                  <a:gd name="T86" fmla="*/ 1 w 152"/>
                  <a:gd name="T87" fmla="*/ 1 h 83"/>
                  <a:gd name="T88" fmla="*/ 1 w 152"/>
                  <a:gd name="T89" fmla="*/ 1 h 83"/>
                  <a:gd name="T90" fmla="*/ 2 w 152"/>
                  <a:gd name="T91" fmla="*/ 1 h 83"/>
                  <a:gd name="T92" fmla="*/ 2 w 152"/>
                  <a:gd name="T93" fmla="*/ 1 h 83"/>
                  <a:gd name="T94" fmla="*/ 2 w 152"/>
                  <a:gd name="T95" fmla="*/ 1 h 83"/>
                  <a:gd name="T96" fmla="*/ 2 w 152"/>
                  <a:gd name="T97" fmla="*/ 1 h 83"/>
                  <a:gd name="T98" fmla="*/ 2 w 152"/>
                  <a:gd name="T99" fmla="*/ 2 h 83"/>
                  <a:gd name="T100" fmla="*/ 2 w 152"/>
                  <a:gd name="T101" fmla="*/ 2 h 8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52"/>
                  <a:gd name="T154" fmla="*/ 0 h 83"/>
                  <a:gd name="T155" fmla="*/ 152 w 152"/>
                  <a:gd name="T156" fmla="*/ 83 h 8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52" h="83">
                    <a:moveTo>
                      <a:pt x="151" y="70"/>
                    </a:moveTo>
                    <a:lnTo>
                      <a:pt x="150" y="72"/>
                    </a:lnTo>
                    <a:lnTo>
                      <a:pt x="148" y="74"/>
                    </a:lnTo>
                    <a:lnTo>
                      <a:pt x="146" y="77"/>
                    </a:lnTo>
                    <a:lnTo>
                      <a:pt x="144" y="78"/>
                    </a:lnTo>
                    <a:lnTo>
                      <a:pt x="143" y="80"/>
                    </a:lnTo>
                    <a:lnTo>
                      <a:pt x="140" y="81"/>
                    </a:lnTo>
                    <a:lnTo>
                      <a:pt x="137" y="82"/>
                    </a:lnTo>
                    <a:lnTo>
                      <a:pt x="133" y="82"/>
                    </a:lnTo>
                    <a:lnTo>
                      <a:pt x="129" y="83"/>
                    </a:lnTo>
                    <a:lnTo>
                      <a:pt x="122" y="83"/>
                    </a:lnTo>
                    <a:lnTo>
                      <a:pt x="118" y="83"/>
                    </a:lnTo>
                    <a:lnTo>
                      <a:pt x="115" y="83"/>
                    </a:lnTo>
                    <a:lnTo>
                      <a:pt x="111" y="82"/>
                    </a:lnTo>
                    <a:lnTo>
                      <a:pt x="107" y="82"/>
                    </a:lnTo>
                    <a:lnTo>
                      <a:pt x="104" y="81"/>
                    </a:lnTo>
                    <a:lnTo>
                      <a:pt x="102" y="81"/>
                    </a:lnTo>
                    <a:lnTo>
                      <a:pt x="99" y="80"/>
                    </a:lnTo>
                    <a:lnTo>
                      <a:pt x="96" y="79"/>
                    </a:lnTo>
                    <a:lnTo>
                      <a:pt x="94" y="77"/>
                    </a:lnTo>
                    <a:lnTo>
                      <a:pt x="91" y="76"/>
                    </a:lnTo>
                    <a:lnTo>
                      <a:pt x="90" y="77"/>
                    </a:lnTo>
                    <a:lnTo>
                      <a:pt x="88" y="78"/>
                    </a:lnTo>
                    <a:lnTo>
                      <a:pt x="85" y="79"/>
                    </a:lnTo>
                    <a:lnTo>
                      <a:pt x="81" y="80"/>
                    </a:lnTo>
                    <a:lnTo>
                      <a:pt x="78" y="81"/>
                    </a:lnTo>
                    <a:lnTo>
                      <a:pt x="75" y="82"/>
                    </a:lnTo>
                    <a:lnTo>
                      <a:pt x="70" y="82"/>
                    </a:lnTo>
                    <a:lnTo>
                      <a:pt x="67" y="82"/>
                    </a:lnTo>
                    <a:lnTo>
                      <a:pt x="64" y="83"/>
                    </a:lnTo>
                    <a:lnTo>
                      <a:pt x="61" y="83"/>
                    </a:lnTo>
                    <a:lnTo>
                      <a:pt x="53" y="81"/>
                    </a:lnTo>
                    <a:lnTo>
                      <a:pt x="47" y="78"/>
                    </a:lnTo>
                    <a:lnTo>
                      <a:pt x="41" y="73"/>
                    </a:lnTo>
                    <a:lnTo>
                      <a:pt x="36" y="69"/>
                    </a:lnTo>
                    <a:lnTo>
                      <a:pt x="31" y="64"/>
                    </a:lnTo>
                    <a:lnTo>
                      <a:pt x="27" y="57"/>
                    </a:lnTo>
                    <a:lnTo>
                      <a:pt x="24" y="52"/>
                    </a:lnTo>
                    <a:lnTo>
                      <a:pt x="21" y="45"/>
                    </a:lnTo>
                    <a:lnTo>
                      <a:pt x="18" y="41"/>
                    </a:lnTo>
                    <a:lnTo>
                      <a:pt x="16" y="37"/>
                    </a:lnTo>
                    <a:lnTo>
                      <a:pt x="15" y="34"/>
                    </a:lnTo>
                    <a:lnTo>
                      <a:pt x="14" y="32"/>
                    </a:lnTo>
                    <a:lnTo>
                      <a:pt x="13" y="30"/>
                    </a:lnTo>
                    <a:lnTo>
                      <a:pt x="12" y="27"/>
                    </a:lnTo>
                    <a:lnTo>
                      <a:pt x="11" y="25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5" y="16"/>
                    </a:lnTo>
                    <a:lnTo>
                      <a:pt x="3" y="13"/>
                    </a:lnTo>
                    <a:lnTo>
                      <a:pt x="0" y="11"/>
                    </a:lnTo>
                    <a:lnTo>
                      <a:pt x="2" y="10"/>
                    </a:lnTo>
                    <a:lnTo>
                      <a:pt x="4" y="8"/>
                    </a:lnTo>
                    <a:lnTo>
                      <a:pt x="7" y="6"/>
                    </a:lnTo>
                    <a:lnTo>
                      <a:pt x="10" y="5"/>
                    </a:lnTo>
                    <a:lnTo>
                      <a:pt x="13" y="4"/>
                    </a:lnTo>
                    <a:lnTo>
                      <a:pt x="16" y="3"/>
                    </a:lnTo>
                    <a:lnTo>
                      <a:pt x="21" y="2"/>
                    </a:lnTo>
                    <a:lnTo>
                      <a:pt x="24" y="1"/>
                    </a:lnTo>
                    <a:lnTo>
                      <a:pt x="28" y="0"/>
                    </a:lnTo>
                    <a:lnTo>
                      <a:pt x="31" y="0"/>
                    </a:lnTo>
                    <a:lnTo>
                      <a:pt x="37" y="0"/>
                    </a:lnTo>
                    <a:lnTo>
                      <a:pt x="42" y="1"/>
                    </a:lnTo>
                    <a:lnTo>
                      <a:pt x="46" y="1"/>
                    </a:lnTo>
                    <a:lnTo>
                      <a:pt x="50" y="2"/>
                    </a:lnTo>
                    <a:lnTo>
                      <a:pt x="53" y="3"/>
                    </a:lnTo>
                    <a:lnTo>
                      <a:pt x="56" y="4"/>
                    </a:lnTo>
                    <a:lnTo>
                      <a:pt x="59" y="6"/>
                    </a:lnTo>
                    <a:lnTo>
                      <a:pt x="62" y="7"/>
                    </a:lnTo>
                    <a:lnTo>
                      <a:pt x="64" y="8"/>
                    </a:lnTo>
                    <a:lnTo>
                      <a:pt x="65" y="11"/>
                    </a:lnTo>
                    <a:lnTo>
                      <a:pt x="67" y="10"/>
                    </a:lnTo>
                    <a:lnTo>
                      <a:pt x="68" y="7"/>
                    </a:lnTo>
                    <a:lnTo>
                      <a:pt x="69" y="6"/>
                    </a:lnTo>
                    <a:lnTo>
                      <a:pt x="72" y="5"/>
                    </a:lnTo>
                    <a:lnTo>
                      <a:pt x="74" y="4"/>
                    </a:lnTo>
                    <a:lnTo>
                      <a:pt x="76" y="3"/>
                    </a:lnTo>
                    <a:lnTo>
                      <a:pt x="79" y="2"/>
                    </a:lnTo>
                    <a:lnTo>
                      <a:pt x="81" y="1"/>
                    </a:lnTo>
                    <a:lnTo>
                      <a:pt x="83" y="0"/>
                    </a:lnTo>
                    <a:lnTo>
                      <a:pt x="87" y="0"/>
                    </a:lnTo>
                    <a:lnTo>
                      <a:pt x="94" y="1"/>
                    </a:lnTo>
                    <a:lnTo>
                      <a:pt x="101" y="3"/>
                    </a:lnTo>
                    <a:lnTo>
                      <a:pt x="106" y="6"/>
                    </a:lnTo>
                    <a:lnTo>
                      <a:pt x="112" y="10"/>
                    </a:lnTo>
                    <a:lnTo>
                      <a:pt x="116" y="14"/>
                    </a:lnTo>
                    <a:lnTo>
                      <a:pt x="120" y="19"/>
                    </a:lnTo>
                    <a:lnTo>
                      <a:pt x="124" y="24"/>
                    </a:lnTo>
                    <a:lnTo>
                      <a:pt x="126" y="28"/>
                    </a:lnTo>
                    <a:lnTo>
                      <a:pt x="128" y="32"/>
                    </a:lnTo>
                    <a:lnTo>
                      <a:pt x="130" y="37"/>
                    </a:lnTo>
                    <a:lnTo>
                      <a:pt x="131" y="39"/>
                    </a:lnTo>
                    <a:lnTo>
                      <a:pt x="132" y="42"/>
                    </a:lnTo>
                    <a:lnTo>
                      <a:pt x="133" y="45"/>
                    </a:lnTo>
                    <a:lnTo>
                      <a:pt x="135" y="49"/>
                    </a:lnTo>
                    <a:lnTo>
                      <a:pt x="138" y="52"/>
                    </a:lnTo>
                    <a:lnTo>
                      <a:pt x="140" y="56"/>
                    </a:lnTo>
                    <a:lnTo>
                      <a:pt x="142" y="59"/>
                    </a:lnTo>
                    <a:lnTo>
                      <a:pt x="145" y="64"/>
                    </a:lnTo>
                    <a:lnTo>
                      <a:pt x="147" y="67"/>
                    </a:lnTo>
                    <a:lnTo>
                      <a:pt x="152" y="70"/>
                    </a:lnTo>
                    <a:lnTo>
                      <a:pt x="151" y="7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747" name="Freeform 1274"/>
              <p:cNvSpPr>
                <a:spLocks/>
              </p:cNvSpPr>
              <p:nvPr/>
            </p:nvSpPr>
            <p:spPr bwMode="auto">
              <a:xfrm>
                <a:off x="3809" y="2988"/>
                <a:ext cx="75" cy="42"/>
              </a:xfrm>
              <a:custGeom>
                <a:avLst/>
                <a:gdLst>
                  <a:gd name="T0" fmla="*/ 2 w 152"/>
                  <a:gd name="T1" fmla="*/ 2 h 83"/>
                  <a:gd name="T2" fmla="*/ 2 w 152"/>
                  <a:gd name="T3" fmla="*/ 2 h 83"/>
                  <a:gd name="T4" fmla="*/ 2 w 152"/>
                  <a:gd name="T5" fmla="*/ 2 h 83"/>
                  <a:gd name="T6" fmla="*/ 2 w 152"/>
                  <a:gd name="T7" fmla="*/ 2 h 83"/>
                  <a:gd name="T8" fmla="*/ 2 w 152"/>
                  <a:gd name="T9" fmla="*/ 2 h 83"/>
                  <a:gd name="T10" fmla="*/ 1 w 152"/>
                  <a:gd name="T11" fmla="*/ 2 h 83"/>
                  <a:gd name="T12" fmla="*/ 1 w 152"/>
                  <a:gd name="T13" fmla="*/ 2 h 83"/>
                  <a:gd name="T14" fmla="*/ 1 w 152"/>
                  <a:gd name="T15" fmla="*/ 2 h 83"/>
                  <a:gd name="T16" fmla="*/ 1 w 152"/>
                  <a:gd name="T17" fmla="*/ 2 h 83"/>
                  <a:gd name="T18" fmla="*/ 1 w 152"/>
                  <a:gd name="T19" fmla="*/ 2 h 83"/>
                  <a:gd name="T20" fmla="*/ 1 w 152"/>
                  <a:gd name="T21" fmla="*/ 2 h 83"/>
                  <a:gd name="T22" fmla="*/ 1 w 152"/>
                  <a:gd name="T23" fmla="*/ 2 h 83"/>
                  <a:gd name="T24" fmla="*/ 1 w 152"/>
                  <a:gd name="T25" fmla="*/ 2 h 83"/>
                  <a:gd name="T26" fmla="*/ 1 w 152"/>
                  <a:gd name="T27" fmla="*/ 2 h 83"/>
                  <a:gd name="T28" fmla="*/ 1 w 152"/>
                  <a:gd name="T29" fmla="*/ 2 h 83"/>
                  <a:gd name="T30" fmla="*/ 0 w 152"/>
                  <a:gd name="T31" fmla="*/ 2 h 83"/>
                  <a:gd name="T32" fmla="*/ 0 w 152"/>
                  <a:gd name="T33" fmla="*/ 2 h 83"/>
                  <a:gd name="T34" fmla="*/ 0 w 152"/>
                  <a:gd name="T35" fmla="*/ 1 h 83"/>
                  <a:gd name="T36" fmla="*/ 0 w 152"/>
                  <a:gd name="T37" fmla="*/ 1 h 83"/>
                  <a:gd name="T38" fmla="*/ 0 w 152"/>
                  <a:gd name="T39" fmla="*/ 1 h 83"/>
                  <a:gd name="T40" fmla="*/ 0 w 152"/>
                  <a:gd name="T41" fmla="*/ 1 h 83"/>
                  <a:gd name="T42" fmla="*/ 0 w 152"/>
                  <a:gd name="T43" fmla="*/ 1 h 83"/>
                  <a:gd name="T44" fmla="*/ 0 w 152"/>
                  <a:gd name="T45" fmla="*/ 1 h 83"/>
                  <a:gd name="T46" fmla="*/ 0 w 152"/>
                  <a:gd name="T47" fmla="*/ 1 h 83"/>
                  <a:gd name="T48" fmla="*/ 0 w 152"/>
                  <a:gd name="T49" fmla="*/ 1 h 83"/>
                  <a:gd name="T50" fmla="*/ 0 w 152"/>
                  <a:gd name="T51" fmla="*/ 1 h 83"/>
                  <a:gd name="T52" fmla="*/ 0 w 152"/>
                  <a:gd name="T53" fmla="*/ 1 h 83"/>
                  <a:gd name="T54" fmla="*/ 0 w 152"/>
                  <a:gd name="T55" fmla="*/ 1 h 83"/>
                  <a:gd name="T56" fmla="*/ 0 w 152"/>
                  <a:gd name="T57" fmla="*/ 1 h 83"/>
                  <a:gd name="T58" fmla="*/ 0 w 152"/>
                  <a:gd name="T59" fmla="*/ 0 h 83"/>
                  <a:gd name="T60" fmla="*/ 0 w 152"/>
                  <a:gd name="T61" fmla="*/ 0 h 83"/>
                  <a:gd name="T62" fmla="*/ 0 w 152"/>
                  <a:gd name="T63" fmla="*/ 1 h 83"/>
                  <a:gd name="T64" fmla="*/ 0 w 152"/>
                  <a:gd name="T65" fmla="*/ 1 h 83"/>
                  <a:gd name="T66" fmla="*/ 0 w 152"/>
                  <a:gd name="T67" fmla="*/ 1 h 83"/>
                  <a:gd name="T68" fmla="*/ 1 w 152"/>
                  <a:gd name="T69" fmla="*/ 1 h 83"/>
                  <a:gd name="T70" fmla="*/ 1 w 152"/>
                  <a:gd name="T71" fmla="*/ 1 h 83"/>
                  <a:gd name="T72" fmla="*/ 1 w 152"/>
                  <a:gd name="T73" fmla="*/ 1 h 83"/>
                  <a:gd name="T74" fmla="*/ 1 w 152"/>
                  <a:gd name="T75" fmla="*/ 1 h 83"/>
                  <a:gd name="T76" fmla="*/ 1 w 152"/>
                  <a:gd name="T77" fmla="*/ 1 h 83"/>
                  <a:gd name="T78" fmla="*/ 1 w 152"/>
                  <a:gd name="T79" fmla="*/ 0 h 83"/>
                  <a:gd name="T80" fmla="*/ 1 w 152"/>
                  <a:gd name="T81" fmla="*/ 1 h 83"/>
                  <a:gd name="T82" fmla="*/ 1 w 152"/>
                  <a:gd name="T83" fmla="*/ 1 h 83"/>
                  <a:gd name="T84" fmla="*/ 1 w 152"/>
                  <a:gd name="T85" fmla="*/ 1 h 83"/>
                  <a:gd name="T86" fmla="*/ 1 w 152"/>
                  <a:gd name="T87" fmla="*/ 1 h 83"/>
                  <a:gd name="T88" fmla="*/ 1 w 152"/>
                  <a:gd name="T89" fmla="*/ 1 h 83"/>
                  <a:gd name="T90" fmla="*/ 2 w 152"/>
                  <a:gd name="T91" fmla="*/ 1 h 83"/>
                  <a:gd name="T92" fmla="*/ 2 w 152"/>
                  <a:gd name="T93" fmla="*/ 1 h 83"/>
                  <a:gd name="T94" fmla="*/ 2 w 152"/>
                  <a:gd name="T95" fmla="*/ 1 h 83"/>
                  <a:gd name="T96" fmla="*/ 2 w 152"/>
                  <a:gd name="T97" fmla="*/ 1 h 83"/>
                  <a:gd name="T98" fmla="*/ 2 w 152"/>
                  <a:gd name="T99" fmla="*/ 2 h 83"/>
                  <a:gd name="T100" fmla="*/ 2 w 152"/>
                  <a:gd name="T101" fmla="*/ 2 h 8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52"/>
                  <a:gd name="T154" fmla="*/ 0 h 83"/>
                  <a:gd name="T155" fmla="*/ 152 w 152"/>
                  <a:gd name="T156" fmla="*/ 83 h 8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52" h="83">
                    <a:moveTo>
                      <a:pt x="151" y="70"/>
                    </a:moveTo>
                    <a:lnTo>
                      <a:pt x="150" y="72"/>
                    </a:lnTo>
                    <a:lnTo>
                      <a:pt x="148" y="74"/>
                    </a:lnTo>
                    <a:lnTo>
                      <a:pt x="146" y="77"/>
                    </a:lnTo>
                    <a:lnTo>
                      <a:pt x="144" y="78"/>
                    </a:lnTo>
                    <a:lnTo>
                      <a:pt x="143" y="80"/>
                    </a:lnTo>
                    <a:lnTo>
                      <a:pt x="140" y="81"/>
                    </a:lnTo>
                    <a:lnTo>
                      <a:pt x="137" y="82"/>
                    </a:lnTo>
                    <a:lnTo>
                      <a:pt x="133" y="82"/>
                    </a:lnTo>
                    <a:lnTo>
                      <a:pt x="129" y="83"/>
                    </a:lnTo>
                    <a:lnTo>
                      <a:pt x="122" y="83"/>
                    </a:lnTo>
                    <a:lnTo>
                      <a:pt x="118" y="83"/>
                    </a:lnTo>
                    <a:lnTo>
                      <a:pt x="115" y="83"/>
                    </a:lnTo>
                    <a:lnTo>
                      <a:pt x="111" y="82"/>
                    </a:lnTo>
                    <a:lnTo>
                      <a:pt x="107" y="82"/>
                    </a:lnTo>
                    <a:lnTo>
                      <a:pt x="104" y="81"/>
                    </a:lnTo>
                    <a:lnTo>
                      <a:pt x="102" y="81"/>
                    </a:lnTo>
                    <a:lnTo>
                      <a:pt x="99" y="80"/>
                    </a:lnTo>
                    <a:lnTo>
                      <a:pt x="96" y="79"/>
                    </a:lnTo>
                    <a:lnTo>
                      <a:pt x="94" y="77"/>
                    </a:lnTo>
                    <a:lnTo>
                      <a:pt x="91" y="76"/>
                    </a:lnTo>
                    <a:lnTo>
                      <a:pt x="90" y="77"/>
                    </a:lnTo>
                    <a:lnTo>
                      <a:pt x="88" y="78"/>
                    </a:lnTo>
                    <a:lnTo>
                      <a:pt x="85" y="79"/>
                    </a:lnTo>
                    <a:lnTo>
                      <a:pt x="81" y="80"/>
                    </a:lnTo>
                    <a:lnTo>
                      <a:pt x="78" y="81"/>
                    </a:lnTo>
                    <a:lnTo>
                      <a:pt x="75" y="82"/>
                    </a:lnTo>
                    <a:lnTo>
                      <a:pt x="70" y="82"/>
                    </a:lnTo>
                    <a:lnTo>
                      <a:pt x="67" y="82"/>
                    </a:lnTo>
                    <a:lnTo>
                      <a:pt x="64" y="83"/>
                    </a:lnTo>
                    <a:lnTo>
                      <a:pt x="61" y="83"/>
                    </a:lnTo>
                    <a:lnTo>
                      <a:pt x="53" y="81"/>
                    </a:lnTo>
                    <a:lnTo>
                      <a:pt x="47" y="78"/>
                    </a:lnTo>
                    <a:lnTo>
                      <a:pt x="41" y="73"/>
                    </a:lnTo>
                    <a:lnTo>
                      <a:pt x="36" y="69"/>
                    </a:lnTo>
                    <a:lnTo>
                      <a:pt x="31" y="64"/>
                    </a:lnTo>
                    <a:lnTo>
                      <a:pt x="27" y="57"/>
                    </a:lnTo>
                    <a:lnTo>
                      <a:pt x="24" y="52"/>
                    </a:lnTo>
                    <a:lnTo>
                      <a:pt x="21" y="45"/>
                    </a:lnTo>
                    <a:lnTo>
                      <a:pt x="18" y="41"/>
                    </a:lnTo>
                    <a:lnTo>
                      <a:pt x="16" y="37"/>
                    </a:lnTo>
                    <a:lnTo>
                      <a:pt x="15" y="34"/>
                    </a:lnTo>
                    <a:lnTo>
                      <a:pt x="14" y="32"/>
                    </a:lnTo>
                    <a:lnTo>
                      <a:pt x="13" y="30"/>
                    </a:lnTo>
                    <a:lnTo>
                      <a:pt x="12" y="27"/>
                    </a:lnTo>
                    <a:lnTo>
                      <a:pt x="11" y="25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5" y="16"/>
                    </a:lnTo>
                    <a:lnTo>
                      <a:pt x="3" y="13"/>
                    </a:lnTo>
                    <a:lnTo>
                      <a:pt x="0" y="11"/>
                    </a:lnTo>
                    <a:lnTo>
                      <a:pt x="2" y="10"/>
                    </a:lnTo>
                    <a:lnTo>
                      <a:pt x="4" y="8"/>
                    </a:lnTo>
                    <a:lnTo>
                      <a:pt x="7" y="6"/>
                    </a:lnTo>
                    <a:lnTo>
                      <a:pt x="10" y="5"/>
                    </a:lnTo>
                    <a:lnTo>
                      <a:pt x="13" y="4"/>
                    </a:lnTo>
                    <a:lnTo>
                      <a:pt x="16" y="3"/>
                    </a:lnTo>
                    <a:lnTo>
                      <a:pt x="21" y="2"/>
                    </a:lnTo>
                    <a:lnTo>
                      <a:pt x="24" y="1"/>
                    </a:lnTo>
                    <a:lnTo>
                      <a:pt x="28" y="0"/>
                    </a:lnTo>
                    <a:lnTo>
                      <a:pt x="31" y="0"/>
                    </a:lnTo>
                    <a:lnTo>
                      <a:pt x="37" y="0"/>
                    </a:lnTo>
                    <a:lnTo>
                      <a:pt x="42" y="1"/>
                    </a:lnTo>
                    <a:lnTo>
                      <a:pt x="46" y="1"/>
                    </a:lnTo>
                    <a:lnTo>
                      <a:pt x="50" y="2"/>
                    </a:lnTo>
                    <a:lnTo>
                      <a:pt x="53" y="3"/>
                    </a:lnTo>
                    <a:lnTo>
                      <a:pt x="56" y="4"/>
                    </a:lnTo>
                    <a:lnTo>
                      <a:pt x="59" y="6"/>
                    </a:lnTo>
                    <a:lnTo>
                      <a:pt x="62" y="7"/>
                    </a:lnTo>
                    <a:lnTo>
                      <a:pt x="64" y="8"/>
                    </a:lnTo>
                    <a:lnTo>
                      <a:pt x="65" y="11"/>
                    </a:lnTo>
                    <a:lnTo>
                      <a:pt x="67" y="10"/>
                    </a:lnTo>
                    <a:lnTo>
                      <a:pt x="68" y="7"/>
                    </a:lnTo>
                    <a:lnTo>
                      <a:pt x="69" y="6"/>
                    </a:lnTo>
                    <a:lnTo>
                      <a:pt x="72" y="5"/>
                    </a:lnTo>
                    <a:lnTo>
                      <a:pt x="74" y="4"/>
                    </a:lnTo>
                    <a:lnTo>
                      <a:pt x="76" y="3"/>
                    </a:lnTo>
                    <a:lnTo>
                      <a:pt x="79" y="2"/>
                    </a:lnTo>
                    <a:lnTo>
                      <a:pt x="81" y="1"/>
                    </a:lnTo>
                    <a:lnTo>
                      <a:pt x="83" y="0"/>
                    </a:lnTo>
                    <a:lnTo>
                      <a:pt x="87" y="0"/>
                    </a:lnTo>
                    <a:lnTo>
                      <a:pt x="94" y="1"/>
                    </a:lnTo>
                    <a:lnTo>
                      <a:pt x="101" y="3"/>
                    </a:lnTo>
                    <a:lnTo>
                      <a:pt x="106" y="6"/>
                    </a:lnTo>
                    <a:lnTo>
                      <a:pt x="112" y="10"/>
                    </a:lnTo>
                    <a:lnTo>
                      <a:pt x="116" y="14"/>
                    </a:lnTo>
                    <a:lnTo>
                      <a:pt x="120" y="19"/>
                    </a:lnTo>
                    <a:lnTo>
                      <a:pt x="124" y="24"/>
                    </a:lnTo>
                    <a:lnTo>
                      <a:pt x="126" y="28"/>
                    </a:lnTo>
                    <a:lnTo>
                      <a:pt x="128" y="32"/>
                    </a:lnTo>
                    <a:lnTo>
                      <a:pt x="130" y="37"/>
                    </a:lnTo>
                    <a:lnTo>
                      <a:pt x="131" y="39"/>
                    </a:lnTo>
                    <a:lnTo>
                      <a:pt x="132" y="42"/>
                    </a:lnTo>
                    <a:lnTo>
                      <a:pt x="133" y="45"/>
                    </a:lnTo>
                    <a:lnTo>
                      <a:pt x="135" y="49"/>
                    </a:lnTo>
                    <a:lnTo>
                      <a:pt x="138" y="52"/>
                    </a:lnTo>
                    <a:lnTo>
                      <a:pt x="140" y="56"/>
                    </a:lnTo>
                    <a:lnTo>
                      <a:pt x="142" y="59"/>
                    </a:lnTo>
                    <a:lnTo>
                      <a:pt x="145" y="64"/>
                    </a:lnTo>
                    <a:lnTo>
                      <a:pt x="147" y="67"/>
                    </a:lnTo>
                    <a:lnTo>
                      <a:pt x="152" y="70"/>
                    </a:lnTo>
                  </a:path>
                </a:pathLst>
              </a:custGeom>
              <a:noFill/>
              <a:ln w="1588">
                <a:solidFill>
                  <a:srgbClr val="66666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748" name="Freeform 1275"/>
              <p:cNvSpPr>
                <a:spLocks/>
              </p:cNvSpPr>
              <p:nvPr/>
            </p:nvSpPr>
            <p:spPr bwMode="auto">
              <a:xfrm>
                <a:off x="3865" y="2988"/>
                <a:ext cx="75" cy="42"/>
              </a:xfrm>
              <a:custGeom>
                <a:avLst/>
                <a:gdLst>
                  <a:gd name="T0" fmla="*/ 2 w 150"/>
                  <a:gd name="T1" fmla="*/ 2 h 83"/>
                  <a:gd name="T2" fmla="*/ 2 w 150"/>
                  <a:gd name="T3" fmla="*/ 2 h 83"/>
                  <a:gd name="T4" fmla="*/ 2 w 150"/>
                  <a:gd name="T5" fmla="*/ 2 h 83"/>
                  <a:gd name="T6" fmla="*/ 2 w 150"/>
                  <a:gd name="T7" fmla="*/ 2 h 83"/>
                  <a:gd name="T8" fmla="*/ 2 w 150"/>
                  <a:gd name="T9" fmla="*/ 2 h 83"/>
                  <a:gd name="T10" fmla="*/ 1 w 150"/>
                  <a:gd name="T11" fmla="*/ 2 h 83"/>
                  <a:gd name="T12" fmla="*/ 1 w 150"/>
                  <a:gd name="T13" fmla="*/ 2 h 83"/>
                  <a:gd name="T14" fmla="*/ 1 w 150"/>
                  <a:gd name="T15" fmla="*/ 2 h 83"/>
                  <a:gd name="T16" fmla="*/ 1 w 150"/>
                  <a:gd name="T17" fmla="*/ 2 h 83"/>
                  <a:gd name="T18" fmla="*/ 1 w 150"/>
                  <a:gd name="T19" fmla="*/ 2 h 83"/>
                  <a:gd name="T20" fmla="*/ 1 w 150"/>
                  <a:gd name="T21" fmla="*/ 2 h 83"/>
                  <a:gd name="T22" fmla="*/ 1 w 150"/>
                  <a:gd name="T23" fmla="*/ 2 h 83"/>
                  <a:gd name="T24" fmla="*/ 1 w 150"/>
                  <a:gd name="T25" fmla="*/ 2 h 83"/>
                  <a:gd name="T26" fmla="*/ 1 w 150"/>
                  <a:gd name="T27" fmla="*/ 2 h 83"/>
                  <a:gd name="T28" fmla="*/ 1 w 150"/>
                  <a:gd name="T29" fmla="*/ 2 h 83"/>
                  <a:gd name="T30" fmla="*/ 1 w 150"/>
                  <a:gd name="T31" fmla="*/ 2 h 83"/>
                  <a:gd name="T32" fmla="*/ 1 w 150"/>
                  <a:gd name="T33" fmla="*/ 2 h 83"/>
                  <a:gd name="T34" fmla="*/ 1 w 150"/>
                  <a:gd name="T35" fmla="*/ 1 h 83"/>
                  <a:gd name="T36" fmla="*/ 1 w 150"/>
                  <a:gd name="T37" fmla="*/ 1 h 83"/>
                  <a:gd name="T38" fmla="*/ 1 w 150"/>
                  <a:gd name="T39" fmla="*/ 1 h 83"/>
                  <a:gd name="T40" fmla="*/ 1 w 150"/>
                  <a:gd name="T41" fmla="*/ 1 h 83"/>
                  <a:gd name="T42" fmla="*/ 1 w 150"/>
                  <a:gd name="T43" fmla="*/ 1 h 83"/>
                  <a:gd name="T44" fmla="*/ 1 w 150"/>
                  <a:gd name="T45" fmla="*/ 1 h 83"/>
                  <a:gd name="T46" fmla="*/ 1 w 150"/>
                  <a:gd name="T47" fmla="*/ 1 h 83"/>
                  <a:gd name="T48" fmla="*/ 1 w 150"/>
                  <a:gd name="T49" fmla="*/ 1 h 83"/>
                  <a:gd name="T50" fmla="*/ 1 w 150"/>
                  <a:gd name="T51" fmla="*/ 1 h 83"/>
                  <a:gd name="T52" fmla="*/ 1 w 150"/>
                  <a:gd name="T53" fmla="*/ 1 h 83"/>
                  <a:gd name="T54" fmla="*/ 1 w 150"/>
                  <a:gd name="T55" fmla="*/ 1 h 83"/>
                  <a:gd name="T56" fmla="*/ 1 w 150"/>
                  <a:gd name="T57" fmla="*/ 1 h 83"/>
                  <a:gd name="T58" fmla="*/ 1 w 150"/>
                  <a:gd name="T59" fmla="*/ 0 h 83"/>
                  <a:gd name="T60" fmla="*/ 1 w 150"/>
                  <a:gd name="T61" fmla="*/ 0 h 83"/>
                  <a:gd name="T62" fmla="*/ 1 w 150"/>
                  <a:gd name="T63" fmla="*/ 1 h 83"/>
                  <a:gd name="T64" fmla="*/ 1 w 150"/>
                  <a:gd name="T65" fmla="*/ 1 h 83"/>
                  <a:gd name="T66" fmla="*/ 1 w 150"/>
                  <a:gd name="T67" fmla="*/ 1 h 83"/>
                  <a:gd name="T68" fmla="*/ 1 w 150"/>
                  <a:gd name="T69" fmla="*/ 1 h 83"/>
                  <a:gd name="T70" fmla="*/ 1 w 150"/>
                  <a:gd name="T71" fmla="*/ 1 h 83"/>
                  <a:gd name="T72" fmla="*/ 1 w 150"/>
                  <a:gd name="T73" fmla="*/ 1 h 83"/>
                  <a:gd name="T74" fmla="*/ 1 w 150"/>
                  <a:gd name="T75" fmla="*/ 1 h 83"/>
                  <a:gd name="T76" fmla="*/ 1 w 150"/>
                  <a:gd name="T77" fmla="*/ 1 h 83"/>
                  <a:gd name="T78" fmla="*/ 1 w 150"/>
                  <a:gd name="T79" fmla="*/ 0 h 83"/>
                  <a:gd name="T80" fmla="*/ 1 w 150"/>
                  <a:gd name="T81" fmla="*/ 1 h 83"/>
                  <a:gd name="T82" fmla="*/ 1 w 150"/>
                  <a:gd name="T83" fmla="*/ 1 h 83"/>
                  <a:gd name="T84" fmla="*/ 1 w 150"/>
                  <a:gd name="T85" fmla="*/ 1 h 83"/>
                  <a:gd name="T86" fmla="*/ 1 w 150"/>
                  <a:gd name="T87" fmla="*/ 1 h 83"/>
                  <a:gd name="T88" fmla="*/ 2 w 150"/>
                  <a:gd name="T89" fmla="*/ 1 h 83"/>
                  <a:gd name="T90" fmla="*/ 2 w 150"/>
                  <a:gd name="T91" fmla="*/ 1 h 83"/>
                  <a:gd name="T92" fmla="*/ 2 w 150"/>
                  <a:gd name="T93" fmla="*/ 1 h 83"/>
                  <a:gd name="T94" fmla="*/ 2 w 150"/>
                  <a:gd name="T95" fmla="*/ 1 h 83"/>
                  <a:gd name="T96" fmla="*/ 2 w 150"/>
                  <a:gd name="T97" fmla="*/ 1 h 83"/>
                  <a:gd name="T98" fmla="*/ 2 w 150"/>
                  <a:gd name="T99" fmla="*/ 2 h 83"/>
                  <a:gd name="T100" fmla="*/ 2 w 150"/>
                  <a:gd name="T101" fmla="*/ 2 h 8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50"/>
                  <a:gd name="T154" fmla="*/ 0 h 83"/>
                  <a:gd name="T155" fmla="*/ 150 w 150"/>
                  <a:gd name="T156" fmla="*/ 83 h 8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50" h="83">
                    <a:moveTo>
                      <a:pt x="150" y="70"/>
                    </a:moveTo>
                    <a:lnTo>
                      <a:pt x="148" y="72"/>
                    </a:lnTo>
                    <a:lnTo>
                      <a:pt x="147" y="74"/>
                    </a:lnTo>
                    <a:lnTo>
                      <a:pt x="145" y="77"/>
                    </a:lnTo>
                    <a:lnTo>
                      <a:pt x="144" y="78"/>
                    </a:lnTo>
                    <a:lnTo>
                      <a:pt x="142" y="80"/>
                    </a:lnTo>
                    <a:lnTo>
                      <a:pt x="140" y="81"/>
                    </a:lnTo>
                    <a:lnTo>
                      <a:pt x="136" y="82"/>
                    </a:lnTo>
                    <a:lnTo>
                      <a:pt x="132" y="82"/>
                    </a:lnTo>
                    <a:lnTo>
                      <a:pt x="128" y="83"/>
                    </a:lnTo>
                    <a:lnTo>
                      <a:pt x="121" y="83"/>
                    </a:lnTo>
                    <a:lnTo>
                      <a:pt x="118" y="83"/>
                    </a:lnTo>
                    <a:lnTo>
                      <a:pt x="113" y="83"/>
                    </a:lnTo>
                    <a:lnTo>
                      <a:pt x="110" y="82"/>
                    </a:lnTo>
                    <a:lnTo>
                      <a:pt x="107" y="82"/>
                    </a:lnTo>
                    <a:lnTo>
                      <a:pt x="104" y="81"/>
                    </a:lnTo>
                    <a:lnTo>
                      <a:pt x="100" y="81"/>
                    </a:lnTo>
                    <a:lnTo>
                      <a:pt x="98" y="80"/>
                    </a:lnTo>
                    <a:lnTo>
                      <a:pt x="95" y="79"/>
                    </a:lnTo>
                    <a:lnTo>
                      <a:pt x="93" y="77"/>
                    </a:lnTo>
                    <a:lnTo>
                      <a:pt x="91" y="76"/>
                    </a:lnTo>
                    <a:lnTo>
                      <a:pt x="89" y="77"/>
                    </a:lnTo>
                    <a:lnTo>
                      <a:pt x="86" y="78"/>
                    </a:lnTo>
                    <a:lnTo>
                      <a:pt x="84" y="79"/>
                    </a:lnTo>
                    <a:lnTo>
                      <a:pt x="81" y="80"/>
                    </a:lnTo>
                    <a:lnTo>
                      <a:pt x="78" y="81"/>
                    </a:lnTo>
                    <a:lnTo>
                      <a:pt x="73" y="82"/>
                    </a:lnTo>
                    <a:lnTo>
                      <a:pt x="70" y="82"/>
                    </a:lnTo>
                    <a:lnTo>
                      <a:pt x="66" y="82"/>
                    </a:lnTo>
                    <a:lnTo>
                      <a:pt x="63" y="83"/>
                    </a:lnTo>
                    <a:lnTo>
                      <a:pt x="59" y="83"/>
                    </a:lnTo>
                    <a:lnTo>
                      <a:pt x="52" y="81"/>
                    </a:lnTo>
                    <a:lnTo>
                      <a:pt x="45" y="78"/>
                    </a:lnTo>
                    <a:lnTo>
                      <a:pt x="40" y="73"/>
                    </a:lnTo>
                    <a:lnTo>
                      <a:pt x="34" y="69"/>
                    </a:lnTo>
                    <a:lnTo>
                      <a:pt x="30" y="64"/>
                    </a:lnTo>
                    <a:lnTo>
                      <a:pt x="27" y="57"/>
                    </a:lnTo>
                    <a:lnTo>
                      <a:pt x="22" y="52"/>
                    </a:lnTo>
                    <a:lnTo>
                      <a:pt x="20" y="45"/>
                    </a:lnTo>
                    <a:lnTo>
                      <a:pt x="17" y="41"/>
                    </a:lnTo>
                    <a:lnTo>
                      <a:pt x="15" y="37"/>
                    </a:lnTo>
                    <a:lnTo>
                      <a:pt x="14" y="34"/>
                    </a:lnTo>
                    <a:lnTo>
                      <a:pt x="13" y="32"/>
                    </a:lnTo>
                    <a:lnTo>
                      <a:pt x="12" y="30"/>
                    </a:lnTo>
                    <a:lnTo>
                      <a:pt x="11" y="27"/>
                    </a:lnTo>
                    <a:lnTo>
                      <a:pt x="9" y="25"/>
                    </a:lnTo>
                    <a:lnTo>
                      <a:pt x="7" y="21"/>
                    </a:lnTo>
                    <a:lnTo>
                      <a:pt x="6" y="19"/>
                    </a:lnTo>
                    <a:lnTo>
                      <a:pt x="4" y="16"/>
                    </a:lnTo>
                    <a:lnTo>
                      <a:pt x="2" y="13"/>
                    </a:lnTo>
                    <a:lnTo>
                      <a:pt x="0" y="11"/>
                    </a:lnTo>
                    <a:lnTo>
                      <a:pt x="1" y="10"/>
                    </a:lnTo>
                    <a:lnTo>
                      <a:pt x="3" y="8"/>
                    </a:lnTo>
                    <a:lnTo>
                      <a:pt x="5" y="6"/>
                    </a:lnTo>
                    <a:lnTo>
                      <a:pt x="8" y="5"/>
                    </a:lnTo>
                    <a:lnTo>
                      <a:pt x="12" y="4"/>
                    </a:lnTo>
                    <a:lnTo>
                      <a:pt x="16" y="3"/>
                    </a:lnTo>
                    <a:lnTo>
                      <a:pt x="20" y="2"/>
                    </a:lnTo>
                    <a:lnTo>
                      <a:pt x="25" y="1"/>
                    </a:lnTo>
                    <a:lnTo>
                      <a:pt x="29" y="0"/>
                    </a:lnTo>
                    <a:lnTo>
                      <a:pt x="33" y="0"/>
                    </a:lnTo>
                    <a:lnTo>
                      <a:pt x="38" y="0"/>
                    </a:lnTo>
                    <a:lnTo>
                      <a:pt x="42" y="1"/>
                    </a:lnTo>
                    <a:lnTo>
                      <a:pt x="46" y="1"/>
                    </a:lnTo>
                    <a:lnTo>
                      <a:pt x="50" y="2"/>
                    </a:lnTo>
                    <a:lnTo>
                      <a:pt x="53" y="3"/>
                    </a:lnTo>
                    <a:lnTo>
                      <a:pt x="55" y="4"/>
                    </a:lnTo>
                    <a:lnTo>
                      <a:pt x="58" y="6"/>
                    </a:lnTo>
                    <a:lnTo>
                      <a:pt x="60" y="7"/>
                    </a:lnTo>
                    <a:lnTo>
                      <a:pt x="63" y="8"/>
                    </a:lnTo>
                    <a:lnTo>
                      <a:pt x="65" y="11"/>
                    </a:lnTo>
                    <a:lnTo>
                      <a:pt x="66" y="10"/>
                    </a:lnTo>
                    <a:lnTo>
                      <a:pt x="67" y="7"/>
                    </a:lnTo>
                    <a:lnTo>
                      <a:pt x="69" y="6"/>
                    </a:lnTo>
                    <a:lnTo>
                      <a:pt x="71" y="5"/>
                    </a:lnTo>
                    <a:lnTo>
                      <a:pt x="73" y="4"/>
                    </a:lnTo>
                    <a:lnTo>
                      <a:pt x="76" y="3"/>
                    </a:lnTo>
                    <a:lnTo>
                      <a:pt x="78" y="2"/>
                    </a:lnTo>
                    <a:lnTo>
                      <a:pt x="80" y="1"/>
                    </a:lnTo>
                    <a:lnTo>
                      <a:pt x="83" y="0"/>
                    </a:lnTo>
                    <a:lnTo>
                      <a:pt x="85" y="0"/>
                    </a:lnTo>
                    <a:lnTo>
                      <a:pt x="93" y="1"/>
                    </a:lnTo>
                    <a:lnTo>
                      <a:pt x="99" y="3"/>
                    </a:lnTo>
                    <a:lnTo>
                      <a:pt x="106" y="6"/>
                    </a:lnTo>
                    <a:lnTo>
                      <a:pt x="110" y="10"/>
                    </a:lnTo>
                    <a:lnTo>
                      <a:pt x="115" y="14"/>
                    </a:lnTo>
                    <a:lnTo>
                      <a:pt x="119" y="19"/>
                    </a:lnTo>
                    <a:lnTo>
                      <a:pt x="122" y="24"/>
                    </a:lnTo>
                    <a:lnTo>
                      <a:pt x="125" y="28"/>
                    </a:lnTo>
                    <a:lnTo>
                      <a:pt x="128" y="32"/>
                    </a:lnTo>
                    <a:lnTo>
                      <a:pt x="130" y="37"/>
                    </a:lnTo>
                    <a:lnTo>
                      <a:pt x="131" y="39"/>
                    </a:lnTo>
                    <a:lnTo>
                      <a:pt x="132" y="42"/>
                    </a:lnTo>
                    <a:lnTo>
                      <a:pt x="133" y="45"/>
                    </a:lnTo>
                    <a:lnTo>
                      <a:pt x="134" y="49"/>
                    </a:lnTo>
                    <a:lnTo>
                      <a:pt x="136" y="52"/>
                    </a:lnTo>
                    <a:lnTo>
                      <a:pt x="138" y="56"/>
                    </a:lnTo>
                    <a:lnTo>
                      <a:pt x="141" y="59"/>
                    </a:lnTo>
                    <a:lnTo>
                      <a:pt x="144" y="64"/>
                    </a:lnTo>
                    <a:lnTo>
                      <a:pt x="147" y="67"/>
                    </a:lnTo>
                    <a:lnTo>
                      <a:pt x="150" y="7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749" name="Freeform 1276"/>
              <p:cNvSpPr>
                <a:spLocks/>
              </p:cNvSpPr>
              <p:nvPr/>
            </p:nvSpPr>
            <p:spPr bwMode="auto">
              <a:xfrm>
                <a:off x="3865" y="2988"/>
                <a:ext cx="75" cy="42"/>
              </a:xfrm>
              <a:custGeom>
                <a:avLst/>
                <a:gdLst>
                  <a:gd name="T0" fmla="*/ 2 w 150"/>
                  <a:gd name="T1" fmla="*/ 2 h 83"/>
                  <a:gd name="T2" fmla="*/ 2 w 150"/>
                  <a:gd name="T3" fmla="*/ 2 h 83"/>
                  <a:gd name="T4" fmla="*/ 2 w 150"/>
                  <a:gd name="T5" fmla="*/ 2 h 83"/>
                  <a:gd name="T6" fmla="*/ 2 w 150"/>
                  <a:gd name="T7" fmla="*/ 2 h 83"/>
                  <a:gd name="T8" fmla="*/ 2 w 150"/>
                  <a:gd name="T9" fmla="*/ 2 h 83"/>
                  <a:gd name="T10" fmla="*/ 1 w 150"/>
                  <a:gd name="T11" fmla="*/ 2 h 83"/>
                  <a:gd name="T12" fmla="*/ 1 w 150"/>
                  <a:gd name="T13" fmla="*/ 2 h 83"/>
                  <a:gd name="T14" fmla="*/ 1 w 150"/>
                  <a:gd name="T15" fmla="*/ 2 h 83"/>
                  <a:gd name="T16" fmla="*/ 1 w 150"/>
                  <a:gd name="T17" fmla="*/ 2 h 83"/>
                  <a:gd name="T18" fmla="*/ 1 w 150"/>
                  <a:gd name="T19" fmla="*/ 2 h 83"/>
                  <a:gd name="T20" fmla="*/ 1 w 150"/>
                  <a:gd name="T21" fmla="*/ 2 h 83"/>
                  <a:gd name="T22" fmla="*/ 1 w 150"/>
                  <a:gd name="T23" fmla="*/ 2 h 83"/>
                  <a:gd name="T24" fmla="*/ 1 w 150"/>
                  <a:gd name="T25" fmla="*/ 2 h 83"/>
                  <a:gd name="T26" fmla="*/ 1 w 150"/>
                  <a:gd name="T27" fmla="*/ 2 h 83"/>
                  <a:gd name="T28" fmla="*/ 1 w 150"/>
                  <a:gd name="T29" fmla="*/ 2 h 83"/>
                  <a:gd name="T30" fmla="*/ 1 w 150"/>
                  <a:gd name="T31" fmla="*/ 2 h 83"/>
                  <a:gd name="T32" fmla="*/ 1 w 150"/>
                  <a:gd name="T33" fmla="*/ 2 h 83"/>
                  <a:gd name="T34" fmla="*/ 1 w 150"/>
                  <a:gd name="T35" fmla="*/ 1 h 83"/>
                  <a:gd name="T36" fmla="*/ 1 w 150"/>
                  <a:gd name="T37" fmla="*/ 1 h 83"/>
                  <a:gd name="T38" fmla="*/ 1 w 150"/>
                  <a:gd name="T39" fmla="*/ 1 h 83"/>
                  <a:gd name="T40" fmla="*/ 1 w 150"/>
                  <a:gd name="T41" fmla="*/ 1 h 83"/>
                  <a:gd name="T42" fmla="*/ 1 w 150"/>
                  <a:gd name="T43" fmla="*/ 1 h 83"/>
                  <a:gd name="T44" fmla="*/ 1 w 150"/>
                  <a:gd name="T45" fmla="*/ 1 h 83"/>
                  <a:gd name="T46" fmla="*/ 1 w 150"/>
                  <a:gd name="T47" fmla="*/ 1 h 83"/>
                  <a:gd name="T48" fmla="*/ 1 w 150"/>
                  <a:gd name="T49" fmla="*/ 1 h 83"/>
                  <a:gd name="T50" fmla="*/ 1 w 150"/>
                  <a:gd name="T51" fmla="*/ 1 h 83"/>
                  <a:gd name="T52" fmla="*/ 1 w 150"/>
                  <a:gd name="T53" fmla="*/ 1 h 83"/>
                  <a:gd name="T54" fmla="*/ 1 w 150"/>
                  <a:gd name="T55" fmla="*/ 1 h 83"/>
                  <a:gd name="T56" fmla="*/ 1 w 150"/>
                  <a:gd name="T57" fmla="*/ 1 h 83"/>
                  <a:gd name="T58" fmla="*/ 1 w 150"/>
                  <a:gd name="T59" fmla="*/ 0 h 83"/>
                  <a:gd name="T60" fmla="*/ 1 w 150"/>
                  <a:gd name="T61" fmla="*/ 0 h 83"/>
                  <a:gd name="T62" fmla="*/ 1 w 150"/>
                  <a:gd name="T63" fmla="*/ 1 h 83"/>
                  <a:gd name="T64" fmla="*/ 1 w 150"/>
                  <a:gd name="T65" fmla="*/ 1 h 83"/>
                  <a:gd name="T66" fmla="*/ 1 w 150"/>
                  <a:gd name="T67" fmla="*/ 1 h 83"/>
                  <a:gd name="T68" fmla="*/ 1 w 150"/>
                  <a:gd name="T69" fmla="*/ 1 h 83"/>
                  <a:gd name="T70" fmla="*/ 1 w 150"/>
                  <a:gd name="T71" fmla="*/ 1 h 83"/>
                  <a:gd name="T72" fmla="*/ 1 w 150"/>
                  <a:gd name="T73" fmla="*/ 1 h 83"/>
                  <a:gd name="T74" fmla="*/ 1 w 150"/>
                  <a:gd name="T75" fmla="*/ 1 h 83"/>
                  <a:gd name="T76" fmla="*/ 1 w 150"/>
                  <a:gd name="T77" fmla="*/ 1 h 83"/>
                  <a:gd name="T78" fmla="*/ 1 w 150"/>
                  <a:gd name="T79" fmla="*/ 0 h 83"/>
                  <a:gd name="T80" fmla="*/ 1 w 150"/>
                  <a:gd name="T81" fmla="*/ 1 h 83"/>
                  <a:gd name="T82" fmla="*/ 1 w 150"/>
                  <a:gd name="T83" fmla="*/ 1 h 83"/>
                  <a:gd name="T84" fmla="*/ 1 w 150"/>
                  <a:gd name="T85" fmla="*/ 1 h 83"/>
                  <a:gd name="T86" fmla="*/ 1 w 150"/>
                  <a:gd name="T87" fmla="*/ 1 h 83"/>
                  <a:gd name="T88" fmla="*/ 2 w 150"/>
                  <a:gd name="T89" fmla="*/ 1 h 83"/>
                  <a:gd name="T90" fmla="*/ 2 w 150"/>
                  <a:gd name="T91" fmla="*/ 1 h 83"/>
                  <a:gd name="T92" fmla="*/ 2 w 150"/>
                  <a:gd name="T93" fmla="*/ 1 h 83"/>
                  <a:gd name="T94" fmla="*/ 2 w 150"/>
                  <a:gd name="T95" fmla="*/ 1 h 83"/>
                  <a:gd name="T96" fmla="*/ 2 w 150"/>
                  <a:gd name="T97" fmla="*/ 1 h 83"/>
                  <a:gd name="T98" fmla="*/ 2 w 150"/>
                  <a:gd name="T99" fmla="*/ 2 h 83"/>
                  <a:gd name="T100" fmla="*/ 2 w 150"/>
                  <a:gd name="T101" fmla="*/ 2 h 8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50"/>
                  <a:gd name="T154" fmla="*/ 0 h 83"/>
                  <a:gd name="T155" fmla="*/ 150 w 150"/>
                  <a:gd name="T156" fmla="*/ 83 h 8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50" h="83">
                    <a:moveTo>
                      <a:pt x="150" y="70"/>
                    </a:moveTo>
                    <a:lnTo>
                      <a:pt x="148" y="72"/>
                    </a:lnTo>
                    <a:lnTo>
                      <a:pt x="147" y="74"/>
                    </a:lnTo>
                    <a:lnTo>
                      <a:pt x="145" y="77"/>
                    </a:lnTo>
                    <a:lnTo>
                      <a:pt x="144" y="78"/>
                    </a:lnTo>
                    <a:lnTo>
                      <a:pt x="142" y="80"/>
                    </a:lnTo>
                    <a:lnTo>
                      <a:pt x="140" y="81"/>
                    </a:lnTo>
                    <a:lnTo>
                      <a:pt x="136" y="82"/>
                    </a:lnTo>
                    <a:lnTo>
                      <a:pt x="132" y="82"/>
                    </a:lnTo>
                    <a:lnTo>
                      <a:pt x="128" y="83"/>
                    </a:lnTo>
                    <a:lnTo>
                      <a:pt x="121" y="83"/>
                    </a:lnTo>
                    <a:lnTo>
                      <a:pt x="118" y="83"/>
                    </a:lnTo>
                    <a:lnTo>
                      <a:pt x="113" y="83"/>
                    </a:lnTo>
                    <a:lnTo>
                      <a:pt x="110" y="82"/>
                    </a:lnTo>
                    <a:lnTo>
                      <a:pt x="107" y="82"/>
                    </a:lnTo>
                    <a:lnTo>
                      <a:pt x="104" y="81"/>
                    </a:lnTo>
                    <a:lnTo>
                      <a:pt x="100" y="81"/>
                    </a:lnTo>
                    <a:lnTo>
                      <a:pt x="98" y="80"/>
                    </a:lnTo>
                    <a:lnTo>
                      <a:pt x="95" y="79"/>
                    </a:lnTo>
                    <a:lnTo>
                      <a:pt x="93" y="77"/>
                    </a:lnTo>
                    <a:lnTo>
                      <a:pt x="91" y="76"/>
                    </a:lnTo>
                    <a:lnTo>
                      <a:pt x="89" y="77"/>
                    </a:lnTo>
                    <a:lnTo>
                      <a:pt x="86" y="78"/>
                    </a:lnTo>
                    <a:lnTo>
                      <a:pt x="84" y="79"/>
                    </a:lnTo>
                    <a:lnTo>
                      <a:pt x="81" y="80"/>
                    </a:lnTo>
                    <a:lnTo>
                      <a:pt x="78" y="81"/>
                    </a:lnTo>
                    <a:lnTo>
                      <a:pt x="73" y="82"/>
                    </a:lnTo>
                    <a:lnTo>
                      <a:pt x="70" y="82"/>
                    </a:lnTo>
                    <a:lnTo>
                      <a:pt x="66" y="82"/>
                    </a:lnTo>
                    <a:lnTo>
                      <a:pt x="63" y="83"/>
                    </a:lnTo>
                    <a:lnTo>
                      <a:pt x="59" y="83"/>
                    </a:lnTo>
                    <a:lnTo>
                      <a:pt x="52" y="81"/>
                    </a:lnTo>
                    <a:lnTo>
                      <a:pt x="45" y="78"/>
                    </a:lnTo>
                    <a:lnTo>
                      <a:pt x="40" y="73"/>
                    </a:lnTo>
                    <a:lnTo>
                      <a:pt x="34" y="69"/>
                    </a:lnTo>
                    <a:lnTo>
                      <a:pt x="30" y="64"/>
                    </a:lnTo>
                    <a:lnTo>
                      <a:pt x="27" y="57"/>
                    </a:lnTo>
                    <a:lnTo>
                      <a:pt x="22" y="52"/>
                    </a:lnTo>
                    <a:lnTo>
                      <a:pt x="20" y="45"/>
                    </a:lnTo>
                    <a:lnTo>
                      <a:pt x="17" y="41"/>
                    </a:lnTo>
                    <a:lnTo>
                      <a:pt x="15" y="37"/>
                    </a:lnTo>
                    <a:lnTo>
                      <a:pt x="14" y="34"/>
                    </a:lnTo>
                    <a:lnTo>
                      <a:pt x="13" y="32"/>
                    </a:lnTo>
                    <a:lnTo>
                      <a:pt x="12" y="30"/>
                    </a:lnTo>
                    <a:lnTo>
                      <a:pt x="11" y="27"/>
                    </a:lnTo>
                    <a:lnTo>
                      <a:pt x="9" y="25"/>
                    </a:lnTo>
                    <a:lnTo>
                      <a:pt x="7" y="21"/>
                    </a:lnTo>
                    <a:lnTo>
                      <a:pt x="6" y="19"/>
                    </a:lnTo>
                    <a:lnTo>
                      <a:pt x="4" y="16"/>
                    </a:lnTo>
                    <a:lnTo>
                      <a:pt x="2" y="13"/>
                    </a:lnTo>
                    <a:lnTo>
                      <a:pt x="0" y="11"/>
                    </a:lnTo>
                    <a:lnTo>
                      <a:pt x="1" y="10"/>
                    </a:lnTo>
                    <a:lnTo>
                      <a:pt x="3" y="8"/>
                    </a:lnTo>
                    <a:lnTo>
                      <a:pt x="5" y="6"/>
                    </a:lnTo>
                    <a:lnTo>
                      <a:pt x="8" y="5"/>
                    </a:lnTo>
                    <a:lnTo>
                      <a:pt x="12" y="4"/>
                    </a:lnTo>
                    <a:lnTo>
                      <a:pt x="16" y="3"/>
                    </a:lnTo>
                    <a:lnTo>
                      <a:pt x="20" y="2"/>
                    </a:lnTo>
                    <a:lnTo>
                      <a:pt x="25" y="1"/>
                    </a:lnTo>
                    <a:lnTo>
                      <a:pt x="29" y="0"/>
                    </a:lnTo>
                    <a:lnTo>
                      <a:pt x="33" y="0"/>
                    </a:lnTo>
                    <a:lnTo>
                      <a:pt x="38" y="0"/>
                    </a:lnTo>
                    <a:lnTo>
                      <a:pt x="42" y="1"/>
                    </a:lnTo>
                    <a:lnTo>
                      <a:pt x="46" y="1"/>
                    </a:lnTo>
                    <a:lnTo>
                      <a:pt x="50" y="2"/>
                    </a:lnTo>
                    <a:lnTo>
                      <a:pt x="53" y="3"/>
                    </a:lnTo>
                    <a:lnTo>
                      <a:pt x="55" y="4"/>
                    </a:lnTo>
                    <a:lnTo>
                      <a:pt x="58" y="6"/>
                    </a:lnTo>
                    <a:lnTo>
                      <a:pt x="60" y="7"/>
                    </a:lnTo>
                    <a:lnTo>
                      <a:pt x="63" y="8"/>
                    </a:lnTo>
                    <a:lnTo>
                      <a:pt x="65" y="11"/>
                    </a:lnTo>
                    <a:lnTo>
                      <a:pt x="66" y="10"/>
                    </a:lnTo>
                    <a:lnTo>
                      <a:pt x="67" y="7"/>
                    </a:lnTo>
                    <a:lnTo>
                      <a:pt x="69" y="6"/>
                    </a:lnTo>
                    <a:lnTo>
                      <a:pt x="71" y="5"/>
                    </a:lnTo>
                    <a:lnTo>
                      <a:pt x="73" y="4"/>
                    </a:lnTo>
                    <a:lnTo>
                      <a:pt x="76" y="3"/>
                    </a:lnTo>
                    <a:lnTo>
                      <a:pt x="78" y="2"/>
                    </a:lnTo>
                    <a:lnTo>
                      <a:pt x="80" y="1"/>
                    </a:lnTo>
                    <a:lnTo>
                      <a:pt x="83" y="0"/>
                    </a:lnTo>
                    <a:lnTo>
                      <a:pt x="85" y="0"/>
                    </a:lnTo>
                    <a:lnTo>
                      <a:pt x="93" y="1"/>
                    </a:lnTo>
                    <a:lnTo>
                      <a:pt x="99" y="3"/>
                    </a:lnTo>
                    <a:lnTo>
                      <a:pt x="106" y="6"/>
                    </a:lnTo>
                    <a:lnTo>
                      <a:pt x="110" y="10"/>
                    </a:lnTo>
                    <a:lnTo>
                      <a:pt x="115" y="14"/>
                    </a:lnTo>
                    <a:lnTo>
                      <a:pt x="119" y="19"/>
                    </a:lnTo>
                    <a:lnTo>
                      <a:pt x="122" y="24"/>
                    </a:lnTo>
                    <a:lnTo>
                      <a:pt x="125" y="28"/>
                    </a:lnTo>
                    <a:lnTo>
                      <a:pt x="128" y="32"/>
                    </a:lnTo>
                    <a:lnTo>
                      <a:pt x="130" y="37"/>
                    </a:lnTo>
                    <a:lnTo>
                      <a:pt x="131" y="39"/>
                    </a:lnTo>
                    <a:lnTo>
                      <a:pt x="132" y="42"/>
                    </a:lnTo>
                    <a:lnTo>
                      <a:pt x="133" y="45"/>
                    </a:lnTo>
                    <a:lnTo>
                      <a:pt x="134" y="49"/>
                    </a:lnTo>
                    <a:lnTo>
                      <a:pt x="136" y="52"/>
                    </a:lnTo>
                    <a:lnTo>
                      <a:pt x="138" y="56"/>
                    </a:lnTo>
                    <a:lnTo>
                      <a:pt x="141" y="59"/>
                    </a:lnTo>
                    <a:lnTo>
                      <a:pt x="144" y="64"/>
                    </a:lnTo>
                    <a:lnTo>
                      <a:pt x="147" y="67"/>
                    </a:lnTo>
                    <a:lnTo>
                      <a:pt x="150" y="70"/>
                    </a:lnTo>
                  </a:path>
                </a:pathLst>
              </a:custGeom>
              <a:noFill/>
              <a:ln w="1588">
                <a:solidFill>
                  <a:srgbClr val="66666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750" name="Freeform 1277"/>
              <p:cNvSpPr>
                <a:spLocks/>
              </p:cNvSpPr>
              <p:nvPr/>
            </p:nvSpPr>
            <p:spPr bwMode="auto">
              <a:xfrm>
                <a:off x="3921" y="2988"/>
                <a:ext cx="75" cy="42"/>
              </a:xfrm>
              <a:custGeom>
                <a:avLst/>
                <a:gdLst>
                  <a:gd name="T0" fmla="*/ 2 w 151"/>
                  <a:gd name="T1" fmla="*/ 2 h 83"/>
                  <a:gd name="T2" fmla="*/ 2 w 151"/>
                  <a:gd name="T3" fmla="*/ 2 h 83"/>
                  <a:gd name="T4" fmla="*/ 2 w 151"/>
                  <a:gd name="T5" fmla="*/ 2 h 83"/>
                  <a:gd name="T6" fmla="*/ 2 w 151"/>
                  <a:gd name="T7" fmla="*/ 2 h 83"/>
                  <a:gd name="T8" fmla="*/ 2 w 151"/>
                  <a:gd name="T9" fmla="*/ 2 h 83"/>
                  <a:gd name="T10" fmla="*/ 1 w 151"/>
                  <a:gd name="T11" fmla="*/ 2 h 83"/>
                  <a:gd name="T12" fmla="*/ 1 w 151"/>
                  <a:gd name="T13" fmla="*/ 2 h 83"/>
                  <a:gd name="T14" fmla="*/ 1 w 151"/>
                  <a:gd name="T15" fmla="*/ 2 h 83"/>
                  <a:gd name="T16" fmla="*/ 1 w 151"/>
                  <a:gd name="T17" fmla="*/ 2 h 83"/>
                  <a:gd name="T18" fmla="*/ 1 w 151"/>
                  <a:gd name="T19" fmla="*/ 2 h 83"/>
                  <a:gd name="T20" fmla="*/ 1 w 151"/>
                  <a:gd name="T21" fmla="*/ 2 h 83"/>
                  <a:gd name="T22" fmla="*/ 1 w 151"/>
                  <a:gd name="T23" fmla="*/ 2 h 83"/>
                  <a:gd name="T24" fmla="*/ 1 w 151"/>
                  <a:gd name="T25" fmla="*/ 2 h 83"/>
                  <a:gd name="T26" fmla="*/ 1 w 151"/>
                  <a:gd name="T27" fmla="*/ 2 h 83"/>
                  <a:gd name="T28" fmla="*/ 0 w 151"/>
                  <a:gd name="T29" fmla="*/ 2 h 83"/>
                  <a:gd name="T30" fmla="*/ 0 w 151"/>
                  <a:gd name="T31" fmla="*/ 2 h 83"/>
                  <a:gd name="T32" fmla="*/ 0 w 151"/>
                  <a:gd name="T33" fmla="*/ 2 h 83"/>
                  <a:gd name="T34" fmla="*/ 0 w 151"/>
                  <a:gd name="T35" fmla="*/ 1 h 83"/>
                  <a:gd name="T36" fmla="*/ 0 w 151"/>
                  <a:gd name="T37" fmla="*/ 1 h 83"/>
                  <a:gd name="T38" fmla="*/ 0 w 151"/>
                  <a:gd name="T39" fmla="*/ 1 h 83"/>
                  <a:gd name="T40" fmla="*/ 0 w 151"/>
                  <a:gd name="T41" fmla="*/ 1 h 83"/>
                  <a:gd name="T42" fmla="*/ 0 w 151"/>
                  <a:gd name="T43" fmla="*/ 1 h 83"/>
                  <a:gd name="T44" fmla="*/ 0 w 151"/>
                  <a:gd name="T45" fmla="*/ 1 h 83"/>
                  <a:gd name="T46" fmla="*/ 0 w 151"/>
                  <a:gd name="T47" fmla="*/ 1 h 83"/>
                  <a:gd name="T48" fmla="*/ 0 w 151"/>
                  <a:gd name="T49" fmla="*/ 1 h 83"/>
                  <a:gd name="T50" fmla="*/ 0 w 151"/>
                  <a:gd name="T51" fmla="*/ 1 h 83"/>
                  <a:gd name="T52" fmla="*/ 0 w 151"/>
                  <a:gd name="T53" fmla="*/ 1 h 83"/>
                  <a:gd name="T54" fmla="*/ 0 w 151"/>
                  <a:gd name="T55" fmla="*/ 1 h 83"/>
                  <a:gd name="T56" fmla="*/ 0 w 151"/>
                  <a:gd name="T57" fmla="*/ 1 h 83"/>
                  <a:gd name="T58" fmla="*/ 0 w 151"/>
                  <a:gd name="T59" fmla="*/ 0 h 83"/>
                  <a:gd name="T60" fmla="*/ 0 w 151"/>
                  <a:gd name="T61" fmla="*/ 0 h 83"/>
                  <a:gd name="T62" fmla="*/ 0 w 151"/>
                  <a:gd name="T63" fmla="*/ 1 h 83"/>
                  <a:gd name="T64" fmla="*/ 0 w 151"/>
                  <a:gd name="T65" fmla="*/ 1 h 83"/>
                  <a:gd name="T66" fmla="*/ 0 w 151"/>
                  <a:gd name="T67" fmla="*/ 1 h 83"/>
                  <a:gd name="T68" fmla="*/ 0 w 151"/>
                  <a:gd name="T69" fmla="*/ 1 h 83"/>
                  <a:gd name="T70" fmla="*/ 1 w 151"/>
                  <a:gd name="T71" fmla="*/ 1 h 83"/>
                  <a:gd name="T72" fmla="*/ 1 w 151"/>
                  <a:gd name="T73" fmla="*/ 1 h 83"/>
                  <a:gd name="T74" fmla="*/ 1 w 151"/>
                  <a:gd name="T75" fmla="*/ 1 h 83"/>
                  <a:gd name="T76" fmla="*/ 1 w 151"/>
                  <a:gd name="T77" fmla="*/ 1 h 83"/>
                  <a:gd name="T78" fmla="*/ 1 w 151"/>
                  <a:gd name="T79" fmla="*/ 0 h 83"/>
                  <a:gd name="T80" fmla="*/ 1 w 151"/>
                  <a:gd name="T81" fmla="*/ 1 h 83"/>
                  <a:gd name="T82" fmla="*/ 1 w 151"/>
                  <a:gd name="T83" fmla="*/ 1 h 83"/>
                  <a:gd name="T84" fmla="*/ 1 w 151"/>
                  <a:gd name="T85" fmla="*/ 1 h 83"/>
                  <a:gd name="T86" fmla="*/ 1 w 151"/>
                  <a:gd name="T87" fmla="*/ 1 h 83"/>
                  <a:gd name="T88" fmla="*/ 2 w 151"/>
                  <a:gd name="T89" fmla="*/ 1 h 83"/>
                  <a:gd name="T90" fmla="*/ 2 w 151"/>
                  <a:gd name="T91" fmla="*/ 1 h 83"/>
                  <a:gd name="T92" fmla="*/ 2 w 151"/>
                  <a:gd name="T93" fmla="*/ 1 h 83"/>
                  <a:gd name="T94" fmla="*/ 2 w 151"/>
                  <a:gd name="T95" fmla="*/ 1 h 83"/>
                  <a:gd name="T96" fmla="*/ 2 w 151"/>
                  <a:gd name="T97" fmla="*/ 1 h 83"/>
                  <a:gd name="T98" fmla="*/ 2 w 151"/>
                  <a:gd name="T99" fmla="*/ 2 h 83"/>
                  <a:gd name="T100" fmla="*/ 2 w 151"/>
                  <a:gd name="T101" fmla="*/ 2 h 8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51"/>
                  <a:gd name="T154" fmla="*/ 0 h 83"/>
                  <a:gd name="T155" fmla="*/ 151 w 151"/>
                  <a:gd name="T156" fmla="*/ 83 h 8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51" h="83">
                    <a:moveTo>
                      <a:pt x="151" y="70"/>
                    </a:moveTo>
                    <a:lnTo>
                      <a:pt x="150" y="72"/>
                    </a:lnTo>
                    <a:lnTo>
                      <a:pt x="148" y="74"/>
                    </a:lnTo>
                    <a:lnTo>
                      <a:pt x="147" y="77"/>
                    </a:lnTo>
                    <a:lnTo>
                      <a:pt x="144" y="78"/>
                    </a:lnTo>
                    <a:lnTo>
                      <a:pt x="142" y="80"/>
                    </a:lnTo>
                    <a:lnTo>
                      <a:pt x="140" y="81"/>
                    </a:lnTo>
                    <a:lnTo>
                      <a:pt x="137" y="82"/>
                    </a:lnTo>
                    <a:lnTo>
                      <a:pt x="134" y="82"/>
                    </a:lnTo>
                    <a:lnTo>
                      <a:pt x="128" y="83"/>
                    </a:lnTo>
                    <a:lnTo>
                      <a:pt x="123" y="83"/>
                    </a:lnTo>
                    <a:lnTo>
                      <a:pt x="118" y="83"/>
                    </a:lnTo>
                    <a:lnTo>
                      <a:pt x="114" y="83"/>
                    </a:lnTo>
                    <a:lnTo>
                      <a:pt x="111" y="82"/>
                    </a:lnTo>
                    <a:lnTo>
                      <a:pt x="108" y="82"/>
                    </a:lnTo>
                    <a:lnTo>
                      <a:pt x="104" y="81"/>
                    </a:lnTo>
                    <a:lnTo>
                      <a:pt x="101" y="81"/>
                    </a:lnTo>
                    <a:lnTo>
                      <a:pt x="99" y="80"/>
                    </a:lnTo>
                    <a:lnTo>
                      <a:pt x="97" y="79"/>
                    </a:lnTo>
                    <a:lnTo>
                      <a:pt x="94" y="77"/>
                    </a:lnTo>
                    <a:lnTo>
                      <a:pt x="91" y="76"/>
                    </a:lnTo>
                    <a:lnTo>
                      <a:pt x="90" y="77"/>
                    </a:lnTo>
                    <a:lnTo>
                      <a:pt x="88" y="78"/>
                    </a:lnTo>
                    <a:lnTo>
                      <a:pt x="85" y="79"/>
                    </a:lnTo>
                    <a:lnTo>
                      <a:pt x="82" y="80"/>
                    </a:lnTo>
                    <a:lnTo>
                      <a:pt x="78" y="81"/>
                    </a:lnTo>
                    <a:lnTo>
                      <a:pt x="74" y="82"/>
                    </a:lnTo>
                    <a:lnTo>
                      <a:pt x="71" y="82"/>
                    </a:lnTo>
                    <a:lnTo>
                      <a:pt x="66" y="82"/>
                    </a:lnTo>
                    <a:lnTo>
                      <a:pt x="63" y="83"/>
                    </a:lnTo>
                    <a:lnTo>
                      <a:pt x="60" y="83"/>
                    </a:lnTo>
                    <a:lnTo>
                      <a:pt x="53" y="81"/>
                    </a:lnTo>
                    <a:lnTo>
                      <a:pt x="47" y="78"/>
                    </a:lnTo>
                    <a:lnTo>
                      <a:pt x="40" y="73"/>
                    </a:lnTo>
                    <a:lnTo>
                      <a:pt x="36" y="69"/>
                    </a:lnTo>
                    <a:lnTo>
                      <a:pt x="32" y="64"/>
                    </a:lnTo>
                    <a:lnTo>
                      <a:pt x="27" y="57"/>
                    </a:lnTo>
                    <a:lnTo>
                      <a:pt x="24" y="52"/>
                    </a:lnTo>
                    <a:lnTo>
                      <a:pt x="21" y="45"/>
                    </a:lnTo>
                    <a:lnTo>
                      <a:pt x="18" y="41"/>
                    </a:lnTo>
                    <a:lnTo>
                      <a:pt x="15" y="37"/>
                    </a:lnTo>
                    <a:lnTo>
                      <a:pt x="15" y="34"/>
                    </a:lnTo>
                    <a:lnTo>
                      <a:pt x="14" y="32"/>
                    </a:lnTo>
                    <a:lnTo>
                      <a:pt x="13" y="30"/>
                    </a:lnTo>
                    <a:lnTo>
                      <a:pt x="12" y="27"/>
                    </a:lnTo>
                    <a:lnTo>
                      <a:pt x="10" y="25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5" y="16"/>
                    </a:lnTo>
                    <a:lnTo>
                      <a:pt x="2" y="13"/>
                    </a:lnTo>
                    <a:lnTo>
                      <a:pt x="0" y="11"/>
                    </a:lnTo>
                    <a:lnTo>
                      <a:pt x="1" y="10"/>
                    </a:lnTo>
                    <a:lnTo>
                      <a:pt x="4" y="8"/>
                    </a:lnTo>
                    <a:lnTo>
                      <a:pt x="7" y="6"/>
                    </a:lnTo>
                    <a:lnTo>
                      <a:pt x="10" y="5"/>
                    </a:lnTo>
                    <a:lnTo>
                      <a:pt x="13" y="4"/>
                    </a:lnTo>
                    <a:lnTo>
                      <a:pt x="17" y="3"/>
                    </a:lnTo>
                    <a:lnTo>
                      <a:pt x="21" y="2"/>
                    </a:lnTo>
                    <a:lnTo>
                      <a:pt x="25" y="1"/>
                    </a:lnTo>
                    <a:lnTo>
                      <a:pt x="30" y="0"/>
                    </a:lnTo>
                    <a:lnTo>
                      <a:pt x="34" y="0"/>
                    </a:lnTo>
                    <a:lnTo>
                      <a:pt x="38" y="0"/>
                    </a:lnTo>
                    <a:lnTo>
                      <a:pt x="43" y="1"/>
                    </a:lnTo>
                    <a:lnTo>
                      <a:pt x="47" y="1"/>
                    </a:lnTo>
                    <a:lnTo>
                      <a:pt x="50" y="2"/>
                    </a:lnTo>
                    <a:lnTo>
                      <a:pt x="53" y="3"/>
                    </a:lnTo>
                    <a:lnTo>
                      <a:pt x="57" y="4"/>
                    </a:lnTo>
                    <a:lnTo>
                      <a:pt x="59" y="6"/>
                    </a:lnTo>
                    <a:lnTo>
                      <a:pt x="61" y="7"/>
                    </a:lnTo>
                    <a:lnTo>
                      <a:pt x="63" y="8"/>
                    </a:lnTo>
                    <a:lnTo>
                      <a:pt x="65" y="11"/>
                    </a:lnTo>
                    <a:lnTo>
                      <a:pt x="66" y="10"/>
                    </a:lnTo>
                    <a:lnTo>
                      <a:pt x="68" y="7"/>
                    </a:lnTo>
                    <a:lnTo>
                      <a:pt x="70" y="6"/>
                    </a:lnTo>
                    <a:lnTo>
                      <a:pt x="72" y="5"/>
                    </a:lnTo>
                    <a:lnTo>
                      <a:pt x="74" y="4"/>
                    </a:lnTo>
                    <a:lnTo>
                      <a:pt x="76" y="3"/>
                    </a:lnTo>
                    <a:lnTo>
                      <a:pt x="78" y="2"/>
                    </a:lnTo>
                    <a:lnTo>
                      <a:pt x="82" y="1"/>
                    </a:lnTo>
                    <a:lnTo>
                      <a:pt x="84" y="0"/>
                    </a:lnTo>
                    <a:lnTo>
                      <a:pt x="86" y="0"/>
                    </a:lnTo>
                    <a:lnTo>
                      <a:pt x="94" y="1"/>
                    </a:lnTo>
                    <a:lnTo>
                      <a:pt x="101" y="3"/>
                    </a:lnTo>
                    <a:lnTo>
                      <a:pt x="107" y="6"/>
                    </a:lnTo>
                    <a:lnTo>
                      <a:pt x="112" y="10"/>
                    </a:lnTo>
                    <a:lnTo>
                      <a:pt x="116" y="14"/>
                    </a:lnTo>
                    <a:lnTo>
                      <a:pt x="120" y="19"/>
                    </a:lnTo>
                    <a:lnTo>
                      <a:pt x="123" y="24"/>
                    </a:lnTo>
                    <a:lnTo>
                      <a:pt x="126" y="28"/>
                    </a:lnTo>
                    <a:lnTo>
                      <a:pt x="128" y="32"/>
                    </a:lnTo>
                    <a:lnTo>
                      <a:pt x="130" y="37"/>
                    </a:lnTo>
                    <a:lnTo>
                      <a:pt x="131" y="39"/>
                    </a:lnTo>
                    <a:lnTo>
                      <a:pt x="133" y="42"/>
                    </a:lnTo>
                    <a:lnTo>
                      <a:pt x="134" y="45"/>
                    </a:lnTo>
                    <a:lnTo>
                      <a:pt x="136" y="49"/>
                    </a:lnTo>
                    <a:lnTo>
                      <a:pt x="137" y="52"/>
                    </a:lnTo>
                    <a:lnTo>
                      <a:pt x="139" y="56"/>
                    </a:lnTo>
                    <a:lnTo>
                      <a:pt x="142" y="59"/>
                    </a:lnTo>
                    <a:lnTo>
                      <a:pt x="144" y="64"/>
                    </a:lnTo>
                    <a:lnTo>
                      <a:pt x="148" y="67"/>
                    </a:lnTo>
                    <a:lnTo>
                      <a:pt x="151" y="7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751" name="Freeform 1278"/>
              <p:cNvSpPr>
                <a:spLocks/>
              </p:cNvSpPr>
              <p:nvPr/>
            </p:nvSpPr>
            <p:spPr bwMode="auto">
              <a:xfrm>
                <a:off x="3921" y="2988"/>
                <a:ext cx="75" cy="42"/>
              </a:xfrm>
              <a:custGeom>
                <a:avLst/>
                <a:gdLst>
                  <a:gd name="T0" fmla="*/ 2 w 151"/>
                  <a:gd name="T1" fmla="*/ 2 h 83"/>
                  <a:gd name="T2" fmla="*/ 2 w 151"/>
                  <a:gd name="T3" fmla="*/ 2 h 83"/>
                  <a:gd name="T4" fmla="*/ 2 w 151"/>
                  <a:gd name="T5" fmla="*/ 2 h 83"/>
                  <a:gd name="T6" fmla="*/ 2 w 151"/>
                  <a:gd name="T7" fmla="*/ 2 h 83"/>
                  <a:gd name="T8" fmla="*/ 2 w 151"/>
                  <a:gd name="T9" fmla="*/ 2 h 83"/>
                  <a:gd name="T10" fmla="*/ 1 w 151"/>
                  <a:gd name="T11" fmla="*/ 2 h 83"/>
                  <a:gd name="T12" fmla="*/ 1 w 151"/>
                  <a:gd name="T13" fmla="*/ 2 h 83"/>
                  <a:gd name="T14" fmla="*/ 1 w 151"/>
                  <a:gd name="T15" fmla="*/ 2 h 83"/>
                  <a:gd name="T16" fmla="*/ 1 w 151"/>
                  <a:gd name="T17" fmla="*/ 2 h 83"/>
                  <a:gd name="T18" fmla="*/ 1 w 151"/>
                  <a:gd name="T19" fmla="*/ 2 h 83"/>
                  <a:gd name="T20" fmla="*/ 1 w 151"/>
                  <a:gd name="T21" fmla="*/ 2 h 83"/>
                  <a:gd name="T22" fmla="*/ 1 w 151"/>
                  <a:gd name="T23" fmla="*/ 2 h 83"/>
                  <a:gd name="T24" fmla="*/ 1 w 151"/>
                  <a:gd name="T25" fmla="*/ 2 h 83"/>
                  <a:gd name="T26" fmla="*/ 1 w 151"/>
                  <a:gd name="T27" fmla="*/ 2 h 83"/>
                  <a:gd name="T28" fmla="*/ 0 w 151"/>
                  <a:gd name="T29" fmla="*/ 2 h 83"/>
                  <a:gd name="T30" fmla="*/ 0 w 151"/>
                  <a:gd name="T31" fmla="*/ 2 h 83"/>
                  <a:gd name="T32" fmla="*/ 0 w 151"/>
                  <a:gd name="T33" fmla="*/ 2 h 83"/>
                  <a:gd name="T34" fmla="*/ 0 w 151"/>
                  <a:gd name="T35" fmla="*/ 1 h 83"/>
                  <a:gd name="T36" fmla="*/ 0 w 151"/>
                  <a:gd name="T37" fmla="*/ 1 h 83"/>
                  <a:gd name="T38" fmla="*/ 0 w 151"/>
                  <a:gd name="T39" fmla="*/ 1 h 83"/>
                  <a:gd name="T40" fmla="*/ 0 w 151"/>
                  <a:gd name="T41" fmla="*/ 1 h 83"/>
                  <a:gd name="T42" fmla="*/ 0 w 151"/>
                  <a:gd name="T43" fmla="*/ 1 h 83"/>
                  <a:gd name="T44" fmla="*/ 0 w 151"/>
                  <a:gd name="T45" fmla="*/ 1 h 83"/>
                  <a:gd name="T46" fmla="*/ 0 w 151"/>
                  <a:gd name="T47" fmla="*/ 1 h 83"/>
                  <a:gd name="T48" fmla="*/ 0 w 151"/>
                  <a:gd name="T49" fmla="*/ 1 h 83"/>
                  <a:gd name="T50" fmla="*/ 0 w 151"/>
                  <a:gd name="T51" fmla="*/ 1 h 83"/>
                  <a:gd name="T52" fmla="*/ 0 w 151"/>
                  <a:gd name="T53" fmla="*/ 1 h 83"/>
                  <a:gd name="T54" fmla="*/ 0 w 151"/>
                  <a:gd name="T55" fmla="*/ 1 h 83"/>
                  <a:gd name="T56" fmla="*/ 0 w 151"/>
                  <a:gd name="T57" fmla="*/ 1 h 83"/>
                  <a:gd name="T58" fmla="*/ 0 w 151"/>
                  <a:gd name="T59" fmla="*/ 0 h 83"/>
                  <a:gd name="T60" fmla="*/ 0 w 151"/>
                  <a:gd name="T61" fmla="*/ 0 h 83"/>
                  <a:gd name="T62" fmla="*/ 0 w 151"/>
                  <a:gd name="T63" fmla="*/ 1 h 83"/>
                  <a:gd name="T64" fmla="*/ 0 w 151"/>
                  <a:gd name="T65" fmla="*/ 1 h 83"/>
                  <a:gd name="T66" fmla="*/ 0 w 151"/>
                  <a:gd name="T67" fmla="*/ 1 h 83"/>
                  <a:gd name="T68" fmla="*/ 0 w 151"/>
                  <a:gd name="T69" fmla="*/ 1 h 83"/>
                  <a:gd name="T70" fmla="*/ 1 w 151"/>
                  <a:gd name="T71" fmla="*/ 1 h 83"/>
                  <a:gd name="T72" fmla="*/ 1 w 151"/>
                  <a:gd name="T73" fmla="*/ 1 h 83"/>
                  <a:gd name="T74" fmla="*/ 1 w 151"/>
                  <a:gd name="T75" fmla="*/ 1 h 83"/>
                  <a:gd name="T76" fmla="*/ 1 w 151"/>
                  <a:gd name="T77" fmla="*/ 1 h 83"/>
                  <a:gd name="T78" fmla="*/ 1 w 151"/>
                  <a:gd name="T79" fmla="*/ 0 h 83"/>
                  <a:gd name="T80" fmla="*/ 1 w 151"/>
                  <a:gd name="T81" fmla="*/ 1 h 83"/>
                  <a:gd name="T82" fmla="*/ 1 w 151"/>
                  <a:gd name="T83" fmla="*/ 1 h 83"/>
                  <a:gd name="T84" fmla="*/ 1 w 151"/>
                  <a:gd name="T85" fmla="*/ 1 h 83"/>
                  <a:gd name="T86" fmla="*/ 1 w 151"/>
                  <a:gd name="T87" fmla="*/ 1 h 83"/>
                  <a:gd name="T88" fmla="*/ 2 w 151"/>
                  <a:gd name="T89" fmla="*/ 1 h 83"/>
                  <a:gd name="T90" fmla="*/ 2 w 151"/>
                  <a:gd name="T91" fmla="*/ 1 h 83"/>
                  <a:gd name="T92" fmla="*/ 2 w 151"/>
                  <a:gd name="T93" fmla="*/ 1 h 83"/>
                  <a:gd name="T94" fmla="*/ 2 w 151"/>
                  <a:gd name="T95" fmla="*/ 1 h 83"/>
                  <a:gd name="T96" fmla="*/ 2 w 151"/>
                  <a:gd name="T97" fmla="*/ 1 h 83"/>
                  <a:gd name="T98" fmla="*/ 2 w 151"/>
                  <a:gd name="T99" fmla="*/ 2 h 83"/>
                  <a:gd name="T100" fmla="*/ 2 w 151"/>
                  <a:gd name="T101" fmla="*/ 2 h 8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51"/>
                  <a:gd name="T154" fmla="*/ 0 h 83"/>
                  <a:gd name="T155" fmla="*/ 151 w 151"/>
                  <a:gd name="T156" fmla="*/ 83 h 8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51" h="83">
                    <a:moveTo>
                      <a:pt x="151" y="70"/>
                    </a:moveTo>
                    <a:lnTo>
                      <a:pt x="150" y="72"/>
                    </a:lnTo>
                    <a:lnTo>
                      <a:pt x="148" y="74"/>
                    </a:lnTo>
                    <a:lnTo>
                      <a:pt x="147" y="77"/>
                    </a:lnTo>
                    <a:lnTo>
                      <a:pt x="144" y="78"/>
                    </a:lnTo>
                    <a:lnTo>
                      <a:pt x="142" y="80"/>
                    </a:lnTo>
                    <a:lnTo>
                      <a:pt x="140" y="81"/>
                    </a:lnTo>
                    <a:lnTo>
                      <a:pt x="137" y="82"/>
                    </a:lnTo>
                    <a:lnTo>
                      <a:pt x="134" y="82"/>
                    </a:lnTo>
                    <a:lnTo>
                      <a:pt x="128" y="83"/>
                    </a:lnTo>
                    <a:lnTo>
                      <a:pt x="123" y="83"/>
                    </a:lnTo>
                    <a:lnTo>
                      <a:pt x="118" y="83"/>
                    </a:lnTo>
                    <a:lnTo>
                      <a:pt x="114" y="83"/>
                    </a:lnTo>
                    <a:lnTo>
                      <a:pt x="111" y="82"/>
                    </a:lnTo>
                    <a:lnTo>
                      <a:pt x="108" y="82"/>
                    </a:lnTo>
                    <a:lnTo>
                      <a:pt x="104" y="81"/>
                    </a:lnTo>
                    <a:lnTo>
                      <a:pt x="101" y="81"/>
                    </a:lnTo>
                    <a:lnTo>
                      <a:pt x="99" y="80"/>
                    </a:lnTo>
                    <a:lnTo>
                      <a:pt x="97" y="79"/>
                    </a:lnTo>
                    <a:lnTo>
                      <a:pt x="94" y="77"/>
                    </a:lnTo>
                    <a:lnTo>
                      <a:pt x="91" y="76"/>
                    </a:lnTo>
                    <a:lnTo>
                      <a:pt x="90" y="77"/>
                    </a:lnTo>
                    <a:lnTo>
                      <a:pt x="88" y="78"/>
                    </a:lnTo>
                    <a:lnTo>
                      <a:pt x="85" y="79"/>
                    </a:lnTo>
                    <a:lnTo>
                      <a:pt x="82" y="80"/>
                    </a:lnTo>
                    <a:lnTo>
                      <a:pt x="78" y="81"/>
                    </a:lnTo>
                    <a:lnTo>
                      <a:pt x="74" y="82"/>
                    </a:lnTo>
                    <a:lnTo>
                      <a:pt x="71" y="82"/>
                    </a:lnTo>
                    <a:lnTo>
                      <a:pt x="66" y="82"/>
                    </a:lnTo>
                    <a:lnTo>
                      <a:pt x="63" y="83"/>
                    </a:lnTo>
                    <a:lnTo>
                      <a:pt x="60" y="83"/>
                    </a:lnTo>
                    <a:lnTo>
                      <a:pt x="53" y="81"/>
                    </a:lnTo>
                    <a:lnTo>
                      <a:pt x="47" y="78"/>
                    </a:lnTo>
                    <a:lnTo>
                      <a:pt x="40" y="73"/>
                    </a:lnTo>
                    <a:lnTo>
                      <a:pt x="36" y="69"/>
                    </a:lnTo>
                    <a:lnTo>
                      <a:pt x="32" y="64"/>
                    </a:lnTo>
                    <a:lnTo>
                      <a:pt x="27" y="57"/>
                    </a:lnTo>
                    <a:lnTo>
                      <a:pt x="24" y="52"/>
                    </a:lnTo>
                    <a:lnTo>
                      <a:pt x="21" y="45"/>
                    </a:lnTo>
                    <a:lnTo>
                      <a:pt x="18" y="41"/>
                    </a:lnTo>
                    <a:lnTo>
                      <a:pt x="15" y="37"/>
                    </a:lnTo>
                    <a:lnTo>
                      <a:pt x="15" y="34"/>
                    </a:lnTo>
                    <a:lnTo>
                      <a:pt x="14" y="32"/>
                    </a:lnTo>
                    <a:lnTo>
                      <a:pt x="13" y="30"/>
                    </a:lnTo>
                    <a:lnTo>
                      <a:pt x="12" y="27"/>
                    </a:lnTo>
                    <a:lnTo>
                      <a:pt x="10" y="25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5" y="16"/>
                    </a:lnTo>
                    <a:lnTo>
                      <a:pt x="2" y="13"/>
                    </a:lnTo>
                    <a:lnTo>
                      <a:pt x="0" y="11"/>
                    </a:lnTo>
                    <a:lnTo>
                      <a:pt x="1" y="10"/>
                    </a:lnTo>
                    <a:lnTo>
                      <a:pt x="4" y="8"/>
                    </a:lnTo>
                    <a:lnTo>
                      <a:pt x="7" y="6"/>
                    </a:lnTo>
                    <a:lnTo>
                      <a:pt x="10" y="5"/>
                    </a:lnTo>
                    <a:lnTo>
                      <a:pt x="13" y="4"/>
                    </a:lnTo>
                    <a:lnTo>
                      <a:pt x="17" y="3"/>
                    </a:lnTo>
                    <a:lnTo>
                      <a:pt x="21" y="2"/>
                    </a:lnTo>
                    <a:lnTo>
                      <a:pt x="25" y="1"/>
                    </a:lnTo>
                    <a:lnTo>
                      <a:pt x="30" y="0"/>
                    </a:lnTo>
                    <a:lnTo>
                      <a:pt x="34" y="0"/>
                    </a:lnTo>
                    <a:lnTo>
                      <a:pt x="38" y="0"/>
                    </a:lnTo>
                    <a:lnTo>
                      <a:pt x="43" y="1"/>
                    </a:lnTo>
                    <a:lnTo>
                      <a:pt x="47" y="1"/>
                    </a:lnTo>
                    <a:lnTo>
                      <a:pt x="50" y="2"/>
                    </a:lnTo>
                    <a:lnTo>
                      <a:pt x="53" y="3"/>
                    </a:lnTo>
                    <a:lnTo>
                      <a:pt x="57" y="4"/>
                    </a:lnTo>
                    <a:lnTo>
                      <a:pt x="59" y="6"/>
                    </a:lnTo>
                    <a:lnTo>
                      <a:pt x="61" y="7"/>
                    </a:lnTo>
                    <a:lnTo>
                      <a:pt x="63" y="8"/>
                    </a:lnTo>
                    <a:lnTo>
                      <a:pt x="65" y="11"/>
                    </a:lnTo>
                    <a:lnTo>
                      <a:pt x="66" y="10"/>
                    </a:lnTo>
                    <a:lnTo>
                      <a:pt x="68" y="7"/>
                    </a:lnTo>
                    <a:lnTo>
                      <a:pt x="70" y="6"/>
                    </a:lnTo>
                    <a:lnTo>
                      <a:pt x="72" y="5"/>
                    </a:lnTo>
                    <a:lnTo>
                      <a:pt x="74" y="4"/>
                    </a:lnTo>
                    <a:lnTo>
                      <a:pt x="76" y="3"/>
                    </a:lnTo>
                    <a:lnTo>
                      <a:pt x="78" y="2"/>
                    </a:lnTo>
                    <a:lnTo>
                      <a:pt x="82" y="1"/>
                    </a:lnTo>
                    <a:lnTo>
                      <a:pt x="84" y="0"/>
                    </a:lnTo>
                    <a:lnTo>
                      <a:pt x="86" y="0"/>
                    </a:lnTo>
                    <a:lnTo>
                      <a:pt x="94" y="1"/>
                    </a:lnTo>
                    <a:lnTo>
                      <a:pt x="101" y="3"/>
                    </a:lnTo>
                    <a:lnTo>
                      <a:pt x="107" y="6"/>
                    </a:lnTo>
                    <a:lnTo>
                      <a:pt x="112" y="10"/>
                    </a:lnTo>
                    <a:lnTo>
                      <a:pt x="116" y="14"/>
                    </a:lnTo>
                    <a:lnTo>
                      <a:pt x="120" y="19"/>
                    </a:lnTo>
                    <a:lnTo>
                      <a:pt x="123" y="24"/>
                    </a:lnTo>
                    <a:lnTo>
                      <a:pt x="126" y="28"/>
                    </a:lnTo>
                    <a:lnTo>
                      <a:pt x="128" y="32"/>
                    </a:lnTo>
                    <a:lnTo>
                      <a:pt x="130" y="37"/>
                    </a:lnTo>
                    <a:lnTo>
                      <a:pt x="131" y="39"/>
                    </a:lnTo>
                    <a:lnTo>
                      <a:pt x="133" y="42"/>
                    </a:lnTo>
                    <a:lnTo>
                      <a:pt x="134" y="45"/>
                    </a:lnTo>
                    <a:lnTo>
                      <a:pt x="136" y="49"/>
                    </a:lnTo>
                    <a:lnTo>
                      <a:pt x="137" y="52"/>
                    </a:lnTo>
                    <a:lnTo>
                      <a:pt x="139" y="56"/>
                    </a:lnTo>
                    <a:lnTo>
                      <a:pt x="142" y="59"/>
                    </a:lnTo>
                    <a:lnTo>
                      <a:pt x="144" y="64"/>
                    </a:lnTo>
                    <a:lnTo>
                      <a:pt x="148" y="67"/>
                    </a:lnTo>
                    <a:lnTo>
                      <a:pt x="151" y="70"/>
                    </a:lnTo>
                  </a:path>
                </a:pathLst>
              </a:custGeom>
              <a:noFill/>
              <a:ln w="1588">
                <a:solidFill>
                  <a:srgbClr val="66666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752" name="Freeform 1279"/>
              <p:cNvSpPr>
                <a:spLocks/>
              </p:cNvSpPr>
              <p:nvPr/>
            </p:nvSpPr>
            <p:spPr bwMode="auto">
              <a:xfrm>
                <a:off x="3976" y="2988"/>
                <a:ext cx="76" cy="42"/>
              </a:xfrm>
              <a:custGeom>
                <a:avLst/>
                <a:gdLst>
                  <a:gd name="T0" fmla="*/ 3 w 151"/>
                  <a:gd name="T1" fmla="*/ 2 h 83"/>
                  <a:gd name="T2" fmla="*/ 3 w 151"/>
                  <a:gd name="T3" fmla="*/ 2 h 83"/>
                  <a:gd name="T4" fmla="*/ 3 w 151"/>
                  <a:gd name="T5" fmla="*/ 2 h 83"/>
                  <a:gd name="T6" fmla="*/ 3 w 151"/>
                  <a:gd name="T7" fmla="*/ 2 h 83"/>
                  <a:gd name="T8" fmla="*/ 2 w 151"/>
                  <a:gd name="T9" fmla="*/ 2 h 83"/>
                  <a:gd name="T10" fmla="*/ 2 w 151"/>
                  <a:gd name="T11" fmla="*/ 2 h 83"/>
                  <a:gd name="T12" fmla="*/ 2 w 151"/>
                  <a:gd name="T13" fmla="*/ 2 h 83"/>
                  <a:gd name="T14" fmla="*/ 2 w 151"/>
                  <a:gd name="T15" fmla="*/ 2 h 83"/>
                  <a:gd name="T16" fmla="*/ 2 w 151"/>
                  <a:gd name="T17" fmla="*/ 2 h 83"/>
                  <a:gd name="T18" fmla="*/ 2 w 151"/>
                  <a:gd name="T19" fmla="*/ 2 h 83"/>
                  <a:gd name="T20" fmla="*/ 2 w 151"/>
                  <a:gd name="T21" fmla="*/ 2 h 83"/>
                  <a:gd name="T22" fmla="*/ 2 w 151"/>
                  <a:gd name="T23" fmla="*/ 2 h 83"/>
                  <a:gd name="T24" fmla="*/ 2 w 151"/>
                  <a:gd name="T25" fmla="*/ 2 h 83"/>
                  <a:gd name="T26" fmla="*/ 2 w 151"/>
                  <a:gd name="T27" fmla="*/ 2 h 83"/>
                  <a:gd name="T28" fmla="*/ 1 w 151"/>
                  <a:gd name="T29" fmla="*/ 2 h 83"/>
                  <a:gd name="T30" fmla="*/ 1 w 151"/>
                  <a:gd name="T31" fmla="*/ 2 h 83"/>
                  <a:gd name="T32" fmla="*/ 1 w 151"/>
                  <a:gd name="T33" fmla="*/ 2 h 83"/>
                  <a:gd name="T34" fmla="*/ 1 w 151"/>
                  <a:gd name="T35" fmla="*/ 1 h 83"/>
                  <a:gd name="T36" fmla="*/ 1 w 151"/>
                  <a:gd name="T37" fmla="*/ 1 h 83"/>
                  <a:gd name="T38" fmla="*/ 1 w 151"/>
                  <a:gd name="T39" fmla="*/ 1 h 83"/>
                  <a:gd name="T40" fmla="*/ 1 w 151"/>
                  <a:gd name="T41" fmla="*/ 1 h 83"/>
                  <a:gd name="T42" fmla="*/ 1 w 151"/>
                  <a:gd name="T43" fmla="*/ 1 h 83"/>
                  <a:gd name="T44" fmla="*/ 1 w 151"/>
                  <a:gd name="T45" fmla="*/ 1 h 83"/>
                  <a:gd name="T46" fmla="*/ 1 w 151"/>
                  <a:gd name="T47" fmla="*/ 1 h 83"/>
                  <a:gd name="T48" fmla="*/ 1 w 151"/>
                  <a:gd name="T49" fmla="*/ 1 h 83"/>
                  <a:gd name="T50" fmla="*/ 1 w 151"/>
                  <a:gd name="T51" fmla="*/ 1 h 83"/>
                  <a:gd name="T52" fmla="*/ 1 w 151"/>
                  <a:gd name="T53" fmla="*/ 1 h 83"/>
                  <a:gd name="T54" fmla="*/ 1 w 151"/>
                  <a:gd name="T55" fmla="*/ 1 h 83"/>
                  <a:gd name="T56" fmla="*/ 1 w 151"/>
                  <a:gd name="T57" fmla="*/ 1 h 83"/>
                  <a:gd name="T58" fmla="*/ 1 w 151"/>
                  <a:gd name="T59" fmla="*/ 0 h 83"/>
                  <a:gd name="T60" fmla="*/ 1 w 151"/>
                  <a:gd name="T61" fmla="*/ 0 h 83"/>
                  <a:gd name="T62" fmla="*/ 1 w 151"/>
                  <a:gd name="T63" fmla="*/ 1 h 83"/>
                  <a:gd name="T64" fmla="*/ 1 w 151"/>
                  <a:gd name="T65" fmla="*/ 1 h 83"/>
                  <a:gd name="T66" fmla="*/ 1 w 151"/>
                  <a:gd name="T67" fmla="*/ 1 h 83"/>
                  <a:gd name="T68" fmla="*/ 1 w 151"/>
                  <a:gd name="T69" fmla="*/ 1 h 83"/>
                  <a:gd name="T70" fmla="*/ 2 w 151"/>
                  <a:gd name="T71" fmla="*/ 1 h 83"/>
                  <a:gd name="T72" fmla="*/ 2 w 151"/>
                  <a:gd name="T73" fmla="*/ 1 h 83"/>
                  <a:gd name="T74" fmla="*/ 2 w 151"/>
                  <a:gd name="T75" fmla="*/ 1 h 83"/>
                  <a:gd name="T76" fmla="*/ 2 w 151"/>
                  <a:gd name="T77" fmla="*/ 1 h 83"/>
                  <a:gd name="T78" fmla="*/ 2 w 151"/>
                  <a:gd name="T79" fmla="*/ 0 h 83"/>
                  <a:gd name="T80" fmla="*/ 2 w 151"/>
                  <a:gd name="T81" fmla="*/ 1 h 83"/>
                  <a:gd name="T82" fmla="*/ 2 w 151"/>
                  <a:gd name="T83" fmla="*/ 1 h 83"/>
                  <a:gd name="T84" fmla="*/ 2 w 151"/>
                  <a:gd name="T85" fmla="*/ 1 h 83"/>
                  <a:gd name="T86" fmla="*/ 2 w 151"/>
                  <a:gd name="T87" fmla="*/ 1 h 83"/>
                  <a:gd name="T88" fmla="*/ 2 w 151"/>
                  <a:gd name="T89" fmla="*/ 1 h 83"/>
                  <a:gd name="T90" fmla="*/ 3 w 151"/>
                  <a:gd name="T91" fmla="*/ 1 h 83"/>
                  <a:gd name="T92" fmla="*/ 3 w 151"/>
                  <a:gd name="T93" fmla="*/ 1 h 83"/>
                  <a:gd name="T94" fmla="*/ 3 w 151"/>
                  <a:gd name="T95" fmla="*/ 1 h 83"/>
                  <a:gd name="T96" fmla="*/ 3 w 151"/>
                  <a:gd name="T97" fmla="*/ 1 h 83"/>
                  <a:gd name="T98" fmla="*/ 3 w 151"/>
                  <a:gd name="T99" fmla="*/ 2 h 83"/>
                  <a:gd name="T100" fmla="*/ 3 w 151"/>
                  <a:gd name="T101" fmla="*/ 2 h 8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51"/>
                  <a:gd name="T154" fmla="*/ 0 h 83"/>
                  <a:gd name="T155" fmla="*/ 151 w 151"/>
                  <a:gd name="T156" fmla="*/ 83 h 8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51" h="83">
                    <a:moveTo>
                      <a:pt x="151" y="70"/>
                    </a:moveTo>
                    <a:lnTo>
                      <a:pt x="149" y="72"/>
                    </a:lnTo>
                    <a:lnTo>
                      <a:pt x="147" y="74"/>
                    </a:lnTo>
                    <a:lnTo>
                      <a:pt x="146" y="77"/>
                    </a:lnTo>
                    <a:lnTo>
                      <a:pt x="145" y="78"/>
                    </a:lnTo>
                    <a:lnTo>
                      <a:pt x="143" y="80"/>
                    </a:lnTo>
                    <a:lnTo>
                      <a:pt x="140" y="81"/>
                    </a:lnTo>
                    <a:lnTo>
                      <a:pt x="138" y="82"/>
                    </a:lnTo>
                    <a:lnTo>
                      <a:pt x="133" y="82"/>
                    </a:lnTo>
                    <a:lnTo>
                      <a:pt x="128" y="83"/>
                    </a:lnTo>
                    <a:lnTo>
                      <a:pt x="122" y="83"/>
                    </a:lnTo>
                    <a:lnTo>
                      <a:pt x="118" y="83"/>
                    </a:lnTo>
                    <a:lnTo>
                      <a:pt x="115" y="83"/>
                    </a:lnTo>
                    <a:lnTo>
                      <a:pt x="112" y="82"/>
                    </a:lnTo>
                    <a:lnTo>
                      <a:pt x="108" y="82"/>
                    </a:lnTo>
                    <a:lnTo>
                      <a:pt x="105" y="81"/>
                    </a:lnTo>
                    <a:lnTo>
                      <a:pt x="102" y="81"/>
                    </a:lnTo>
                    <a:lnTo>
                      <a:pt x="100" y="80"/>
                    </a:lnTo>
                    <a:lnTo>
                      <a:pt x="97" y="79"/>
                    </a:lnTo>
                    <a:lnTo>
                      <a:pt x="95" y="77"/>
                    </a:lnTo>
                    <a:lnTo>
                      <a:pt x="93" y="76"/>
                    </a:lnTo>
                    <a:lnTo>
                      <a:pt x="92" y="77"/>
                    </a:lnTo>
                    <a:lnTo>
                      <a:pt x="89" y="78"/>
                    </a:lnTo>
                    <a:lnTo>
                      <a:pt x="86" y="79"/>
                    </a:lnTo>
                    <a:lnTo>
                      <a:pt x="82" y="80"/>
                    </a:lnTo>
                    <a:lnTo>
                      <a:pt x="79" y="81"/>
                    </a:lnTo>
                    <a:lnTo>
                      <a:pt x="75" y="82"/>
                    </a:lnTo>
                    <a:lnTo>
                      <a:pt x="70" y="82"/>
                    </a:lnTo>
                    <a:lnTo>
                      <a:pt x="67" y="82"/>
                    </a:lnTo>
                    <a:lnTo>
                      <a:pt x="63" y="83"/>
                    </a:lnTo>
                    <a:lnTo>
                      <a:pt x="60" y="83"/>
                    </a:lnTo>
                    <a:lnTo>
                      <a:pt x="53" y="81"/>
                    </a:lnTo>
                    <a:lnTo>
                      <a:pt x="47" y="78"/>
                    </a:lnTo>
                    <a:lnTo>
                      <a:pt x="41" y="73"/>
                    </a:lnTo>
                    <a:lnTo>
                      <a:pt x="36" y="69"/>
                    </a:lnTo>
                    <a:lnTo>
                      <a:pt x="31" y="64"/>
                    </a:lnTo>
                    <a:lnTo>
                      <a:pt x="27" y="57"/>
                    </a:lnTo>
                    <a:lnTo>
                      <a:pt x="24" y="52"/>
                    </a:lnTo>
                    <a:lnTo>
                      <a:pt x="21" y="45"/>
                    </a:lnTo>
                    <a:lnTo>
                      <a:pt x="18" y="41"/>
                    </a:lnTo>
                    <a:lnTo>
                      <a:pt x="15" y="37"/>
                    </a:lnTo>
                    <a:lnTo>
                      <a:pt x="15" y="34"/>
                    </a:lnTo>
                    <a:lnTo>
                      <a:pt x="14" y="32"/>
                    </a:lnTo>
                    <a:lnTo>
                      <a:pt x="13" y="30"/>
                    </a:lnTo>
                    <a:lnTo>
                      <a:pt x="12" y="27"/>
                    </a:lnTo>
                    <a:lnTo>
                      <a:pt x="11" y="25"/>
                    </a:lnTo>
                    <a:lnTo>
                      <a:pt x="9" y="21"/>
                    </a:lnTo>
                    <a:lnTo>
                      <a:pt x="6" y="19"/>
                    </a:lnTo>
                    <a:lnTo>
                      <a:pt x="5" y="16"/>
                    </a:lnTo>
                    <a:lnTo>
                      <a:pt x="2" y="13"/>
                    </a:lnTo>
                    <a:lnTo>
                      <a:pt x="0" y="11"/>
                    </a:lnTo>
                    <a:lnTo>
                      <a:pt x="2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10" y="5"/>
                    </a:lnTo>
                    <a:lnTo>
                      <a:pt x="13" y="4"/>
                    </a:lnTo>
                    <a:lnTo>
                      <a:pt x="17" y="3"/>
                    </a:lnTo>
                    <a:lnTo>
                      <a:pt x="21" y="2"/>
                    </a:lnTo>
                    <a:lnTo>
                      <a:pt x="25" y="1"/>
                    </a:lnTo>
                    <a:lnTo>
                      <a:pt x="29" y="0"/>
                    </a:lnTo>
                    <a:lnTo>
                      <a:pt x="34" y="0"/>
                    </a:lnTo>
                    <a:lnTo>
                      <a:pt x="39" y="0"/>
                    </a:lnTo>
                    <a:lnTo>
                      <a:pt x="43" y="1"/>
                    </a:lnTo>
                    <a:lnTo>
                      <a:pt x="47" y="1"/>
                    </a:lnTo>
                    <a:lnTo>
                      <a:pt x="51" y="2"/>
                    </a:lnTo>
                    <a:lnTo>
                      <a:pt x="54" y="3"/>
                    </a:lnTo>
                    <a:lnTo>
                      <a:pt x="56" y="4"/>
                    </a:lnTo>
                    <a:lnTo>
                      <a:pt x="60" y="6"/>
                    </a:lnTo>
                    <a:lnTo>
                      <a:pt x="62" y="7"/>
                    </a:lnTo>
                    <a:lnTo>
                      <a:pt x="63" y="8"/>
                    </a:lnTo>
                    <a:lnTo>
                      <a:pt x="65" y="11"/>
                    </a:lnTo>
                    <a:lnTo>
                      <a:pt x="66" y="10"/>
                    </a:lnTo>
                    <a:lnTo>
                      <a:pt x="68" y="7"/>
                    </a:lnTo>
                    <a:lnTo>
                      <a:pt x="69" y="6"/>
                    </a:lnTo>
                    <a:lnTo>
                      <a:pt x="71" y="5"/>
                    </a:lnTo>
                    <a:lnTo>
                      <a:pt x="74" y="4"/>
                    </a:lnTo>
                    <a:lnTo>
                      <a:pt x="76" y="3"/>
                    </a:lnTo>
                    <a:lnTo>
                      <a:pt x="79" y="2"/>
                    </a:lnTo>
                    <a:lnTo>
                      <a:pt x="81" y="1"/>
                    </a:lnTo>
                    <a:lnTo>
                      <a:pt x="83" y="0"/>
                    </a:lnTo>
                    <a:lnTo>
                      <a:pt x="86" y="0"/>
                    </a:lnTo>
                    <a:lnTo>
                      <a:pt x="94" y="1"/>
                    </a:lnTo>
                    <a:lnTo>
                      <a:pt x="101" y="3"/>
                    </a:lnTo>
                    <a:lnTo>
                      <a:pt x="106" y="6"/>
                    </a:lnTo>
                    <a:lnTo>
                      <a:pt x="112" y="10"/>
                    </a:lnTo>
                    <a:lnTo>
                      <a:pt x="116" y="14"/>
                    </a:lnTo>
                    <a:lnTo>
                      <a:pt x="120" y="19"/>
                    </a:lnTo>
                    <a:lnTo>
                      <a:pt x="123" y="24"/>
                    </a:lnTo>
                    <a:lnTo>
                      <a:pt x="126" y="28"/>
                    </a:lnTo>
                    <a:lnTo>
                      <a:pt x="128" y="32"/>
                    </a:lnTo>
                    <a:lnTo>
                      <a:pt x="130" y="37"/>
                    </a:lnTo>
                    <a:lnTo>
                      <a:pt x="131" y="39"/>
                    </a:lnTo>
                    <a:lnTo>
                      <a:pt x="132" y="42"/>
                    </a:lnTo>
                    <a:lnTo>
                      <a:pt x="133" y="45"/>
                    </a:lnTo>
                    <a:lnTo>
                      <a:pt x="135" y="49"/>
                    </a:lnTo>
                    <a:lnTo>
                      <a:pt x="138" y="52"/>
                    </a:lnTo>
                    <a:lnTo>
                      <a:pt x="140" y="56"/>
                    </a:lnTo>
                    <a:lnTo>
                      <a:pt x="142" y="59"/>
                    </a:lnTo>
                    <a:lnTo>
                      <a:pt x="144" y="64"/>
                    </a:lnTo>
                    <a:lnTo>
                      <a:pt x="147" y="67"/>
                    </a:lnTo>
                    <a:lnTo>
                      <a:pt x="151" y="7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753" name="Freeform 1280"/>
              <p:cNvSpPr>
                <a:spLocks/>
              </p:cNvSpPr>
              <p:nvPr/>
            </p:nvSpPr>
            <p:spPr bwMode="auto">
              <a:xfrm>
                <a:off x="3976" y="2988"/>
                <a:ext cx="76" cy="42"/>
              </a:xfrm>
              <a:custGeom>
                <a:avLst/>
                <a:gdLst>
                  <a:gd name="T0" fmla="*/ 3 w 151"/>
                  <a:gd name="T1" fmla="*/ 2 h 83"/>
                  <a:gd name="T2" fmla="*/ 3 w 151"/>
                  <a:gd name="T3" fmla="*/ 2 h 83"/>
                  <a:gd name="T4" fmla="*/ 3 w 151"/>
                  <a:gd name="T5" fmla="*/ 2 h 83"/>
                  <a:gd name="T6" fmla="*/ 3 w 151"/>
                  <a:gd name="T7" fmla="*/ 2 h 83"/>
                  <a:gd name="T8" fmla="*/ 2 w 151"/>
                  <a:gd name="T9" fmla="*/ 2 h 83"/>
                  <a:gd name="T10" fmla="*/ 2 w 151"/>
                  <a:gd name="T11" fmla="*/ 2 h 83"/>
                  <a:gd name="T12" fmla="*/ 2 w 151"/>
                  <a:gd name="T13" fmla="*/ 2 h 83"/>
                  <a:gd name="T14" fmla="*/ 2 w 151"/>
                  <a:gd name="T15" fmla="*/ 2 h 83"/>
                  <a:gd name="T16" fmla="*/ 2 w 151"/>
                  <a:gd name="T17" fmla="*/ 2 h 83"/>
                  <a:gd name="T18" fmla="*/ 2 w 151"/>
                  <a:gd name="T19" fmla="*/ 2 h 83"/>
                  <a:gd name="T20" fmla="*/ 2 w 151"/>
                  <a:gd name="T21" fmla="*/ 2 h 83"/>
                  <a:gd name="T22" fmla="*/ 2 w 151"/>
                  <a:gd name="T23" fmla="*/ 2 h 83"/>
                  <a:gd name="T24" fmla="*/ 2 w 151"/>
                  <a:gd name="T25" fmla="*/ 2 h 83"/>
                  <a:gd name="T26" fmla="*/ 2 w 151"/>
                  <a:gd name="T27" fmla="*/ 2 h 83"/>
                  <a:gd name="T28" fmla="*/ 1 w 151"/>
                  <a:gd name="T29" fmla="*/ 2 h 83"/>
                  <a:gd name="T30" fmla="*/ 1 w 151"/>
                  <a:gd name="T31" fmla="*/ 2 h 83"/>
                  <a:gd name="T32" fmla="*/ 1 w 151"/>
                  <a:gd name="T33" fmla="*/ 2 h 83"/>
                  <a:gd name="T34" fmla="*/ 1 w 151"/>
                  <a:gd name="T35" fmla="*/ 1 h 83"/>
                  <a:gd name="T36" fmla="*/ 1 w 151"/>
                  <a:gd name="T37" fmla="*/ 1 h 83"/>
                  <a:gd name="T38" fmla="*/ 1 w 151"/>
                  <a:gd name="T39" fmla="*/ 1 h 83"/>
                  <a:gd name="T40" fmla="*/ 1 w 151"/>
                  <a:gd name="T41" fmla="*/ 1 h 83"/>
                  <a:gd name="T42" fmla="*/ 1 w 151"/>
                  <a:gd name="T43" fmla="*/ 1 h 83"/>
                  <a:gd name="T44" fmla="*/ 1 w 151"/>
                  <a:gd name="T45" fmla="*/ 1 h 83"/>
                  <a:gd name="T46" fmla="*/ 1 w 151"/>
                  <a:gd name="T47" fmla="*/ 1 h 83"/>
                  <a:gd name="T48" fmla="*/ 1 w 151"/>
                  <a:gd name="T49" fmla="*/ 1 h 83"/>
                  <a:gd name="T50" fmla="*/ 1 w 151"/>
                  <a:gd name="T51" fmla="*/ 1 h 83"/>
                  <a:gd name="T52" fmla="*/ 1 w 151"/>
                  <a:gd name="T53" fmla="*/ 1 h 83"/>
                  <a:gd name="T54" fmla="*/ 1 w 151"/>
                  <a:gd name="T55" fmla="*/ 1 h 83"/>
                  <a:gd name="T56" fmla="*/ 1 w 151"/>
                  <a:gd name="T57" fmla="*/ 1 h 83"/>
                  <a:gd name="T58" fmla="*/ 1 w 151"/>
                  <a:gd name="T59" fmla="*/ 0 h 83"/>
                  <a:gd name="T60" fmla="*/ 1 w 151"/>
                  <a:gd name="T61" fmla="*/ 0 h 83"/>
                  <a:gd name="T62" fmla="*/ 1 w 151"/>
                  <a:gd name="T63" fmla="*/ 1 h 83"/>
                  <a:gd name="T64" fmla="*/ 1 w 151"/>
                  <a:gd name="T65" fmla="*/ 1 h 83"/>
                  <a:gd name="T66" fmla="*/ 1 w 151"/>
                  <a:gd name="T67" fmla="*/ 1 h 83"/>
                  <a:gd name="T68" fmla="*/ 1 w 151"/>
                  <a:gd name="T69" fmla="*/ 1 h 83"/>
                  <a:gd name="T70" fmla="*/ 2 w 151"/>
                  <a:gd name="T71" fmla="*/ 1 h 83"/>
                  <a:gd name="T72" fmla="*/ 2 w 151"/>
                  <a:gd name="T73" fmla="*/ 1 h 83"/>
                  <a:gd name="T74" fmla="*/ 2 w 151"/>
                  <a:gd name="T75" fmla="*/ 1 h 83"/>
                  <a:gd name="T76" fmla="*/ 2 w 151"/>
                  <a:gd name="T77" fmla="*/ 1 h 83"/>
                  <a:gd name="T78" fmla="*/ 2 w 151"/>
                  <a:gd name="T79" fmla="*/ 0 h 83"/>
                  <a:gd name="T80" fmla="*/ 2 w 151"/>
                  <a:gd name="T81" fmla="*/ 1 h 83"/>
                  <a:gd name="T82" fmla="*/ 2 w 151"/>
                  <a:gd name="T83" fmla="*/ 1 h 83"/>
                  <a:gd name="T84" fmla="*/ 2 w 151"/>
                  <a:gd name="T85" fmla="*/ 1 h 83"/>
                  <a:gd name="T86" fmla="*/ 2 w 151"/>
                  <a:gd name="T87" fmla="*/ 1 h 83"/>
                  <a:gd name="T88" fmla="*/ 2 w 151"/>
                  <a:gd name="T89" fmla="*/ 1 h 83"/>
                  <a:gd name="T90" fmla="*/ 3 w 151"/>
                  <a:gd name="T91" fmla="*/ 1 h 83"/>
                  <a:gd name="T92" fmla="*/ 3 w 151"/>
                  <a:gd name="T93" fmla="*/ 1 h 83"/>
                  <a:gd name="T94" fmla="*/ 3 w 151"/>
                  <a:gd name="T95" fmla="*/ 1 h 83"/>
                  <a:gd name="T96" fmla="*/ 3 w 151"/>
                  <a:gd name="T97" fmla="*/ 1 h 83"/>
                  <a:gd name="T98" fmla="*/ 3 w 151"/>
                  <a:gd name="T99" fmla="*/ 2 h 83"/>
                  <a:gd name="T100" fmla="*/ 3 w 151"/>
                  <a:gd name="T101" fmla="*/ 2 h 8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51"/>
                  <a:gd name="T154" fmla="*/ 0 h 83"/>
                  <a:gd name="T155" fmla="*/ 151 w 151"/>
                  <a:gd name="T156" fmla="*/ 83 h 8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51" h="83">
                    <a:moveTo>
                      <a:pt x="151" y="70"/>
                    </a:moveTo>
                    <a:lnTo>
                      <a:pt x="149" y="72"/>
                    </a:lnTo>
                    <a:lnTo>
                      <a:pt x="147" y="74"/>
                    </a:lnTo>
                    <a:lnTo>
                      <a:pt x="146" y="77"/>
                    </a:lnTo>
                    <a:lnTo>
                      <a:pt x="145" y="78"/>
                    </a:lnTo>
                    <a:lnTo>
                      <a:pt x="143" y="80"/>
                    </a:lnTo>
                    <a:lnTo>
                      <a:pt x="140" y="81"/>
                    </a:lnTo>
                    <a:lnTo>
                      <a:pt x="138" y="82"/>
                    </a:lnTo>
                    <a:lnTo>
                      <a:pt x="133" y="82"/>
                    </a:lnTo>
                    <a:lnTo>
                      <a:pt x="128" y="83"/>
                    </a:lnTo>
                    <a:lnTo>
                      <a:pt x="122" y="83"/>
                    </a:lnTo>
                    <a:lnTo>
                      <a:pt x="118" y="83"/>
                    </a:lnTo>
                    <a:lnTo>
                      <a:pt x="115" y="83"/>
                    </a:lnTo>
                    <a:lnTo>
                      <a:pt x="112" y="82"/>
                    </a:lnTo>
                    <a:lnTo>
                      <a:pt x="108" y="82"/>
                    </a:lnTo>
                    <a:lnTo>
                      <a:pt x="105" y="81"/>
                    </a:lnTo>
                    <a:lnTo>
                      <a:pt x="102" y="81"/>
                    </a:lnTo>
                    <a:lnTo>
                      <a:pt x="100" y="80"/>
                    </a:lnTo>
                    <a:lnTo>
                      <a:pt x="97" y="79"/>
                    </a:lnTo>
                    <a:lnTo>
                      <a:pt x="95" y="77"/>
                    </a:lnTo>
                    <a:lnTo>
                      <a:pt x="93" y="76"/>
                    </a:lnTo>
                    <a:lnTo>
                      <a:pt x="92" y="77"/>
                    </a:lnTo>
                    <a:lnTo>
                      <a:pt x="89" y="78"/>
                    </a:lnTo>
                    <a:lnTo>
                      <a:pt x="86" y="79"/>
                    </a:lnTo>
                    <a:lnTo>
                      <a:pt x="82" y="80"/>
                    </a:lnTo>
                    <a:lnTo>
                      <a:pt x="79" y="81"/>
                    </a:lnTo>
                    <a:lnTo>
                      <a:pt x="75" y="82"/>
                    </a:lnTo>
                    <a:lnTo>
                      <a:pt x="70" y="82"/>
                    </a:lnTo>
                    <a:lnTo>
                      <a:pt x="67" y="82"/>
                    </a:lnTo>
                    <a:lnTo>
                      <a:pt x="63" y="83"/>
                    </a:lnTo>
                    <a:lnTo>
                      <a:pt x="60" y="83"/>
                    </a:lnTo>
                    <a:lnTo>
                      <a:pt x="53" y="81"/>
                    </a:lnTo>
                    <a:lnTo>
                      <a:pt x="47" y="78"/>
                    </a:lnTo>
                    <a:lnTo>
                      <a:pt x="41" y="73"/>
                    </a:lnTo>
                    <a:lnTo>
                      <a:pt x="36" y="69"/>
                    </a:lnTo>
                    <a:lnTo>
                      <a:pt x="31" y="64"/>
                    </a:lnTo>
                    <a:lnTo>
                      <a:pt x="27" y="57"/>
                    </a:lnTo>
                    <a:lnTo>
                      <a:pt x="24" y="52"/>
                    </a:lnTo>
                    <a:lnTo>
                      <a:pt x="21" y="45"/>
                    </a:lnTo>
                    <a:lnTo>
                      <a:pt x="18" y="41"/>
                    </a:lnTo>
                    <a:lnTo>
                      <a:pt x="15" y="37"/>
                    </a:lnTo>
                    <a:lnTo>
                      <a:pt x="15" y="34"/>
                    </a:lnTo>
                    <a:lnTo>
                      <a:pt x="14" y="32"/>
                    </a:lnTo>
                    <a:lnTo>
                      <a:pt x="13" y="30"/>
                    </a:lnTo>
                    <a:lnTo>
                      <a:pt x="12" y="27"/>
                    </a:lnTo>
                    <a:lnTo>
                      <a:pt x="11" y="25"/>
                    </a:lnTo>
                    <a:lnTo>
                      <a:pt x="9" y="21"/>
                    </a:lnTo>
                    <a:lnTo>
                      <a:pt x="6" y="19"/>
                    </a:lnTo>
                    <a:lnTo>
                      <a:pt x="5" y="16"/>
                    </a:lnTo>
                    <a:lnTo>
                      <a:pt x="2" y="13"/>
                    </a:lnTo>
                    <a:lnTo>
                      <a:pt x="0" y="11"/>
                    </a:lnTo>
                    <a:lnTo>
                      <a:pt x="2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10" y="5"/>
                    </a:lnTo>
                    <a:lnTo>
                      <a:pt x="13" y="4"/>
                    </a:lnTo>
                    <a:lnTo>
                      <a:pt x="17" y="3"/>
                    </a:lnTo>
                    <a:lnTo>
                      <a:pt x="21" y="2"/>
                    </a:lnTo>
                    <a:lnTo>
                      <a:pt x="25" y="1"/>
                    </a:lnTo>
                    <a:lnTo>
                      <a:pt x="29" y="0"/>
                    </a:lnTo>
                    <a:lnTo>
                      <a:pt x="34" y="0"/>
                    </a:lnTo>
                    <a:lnTo>
                      <a:pt x="39" y="0"/>
                    </a:lnTo>
                    <a:lnTo>
                      <a:pt x="43" y="1"/>
                    </a:lnTo>
                    <a:lnTo>
                      <a:pt x="47" y="1"/>
                    </a:lnTo>
                    <a:lnTo>
                      <a:pt x="51" y="2"/>
                    </a:lnTo>
                    <a:lnTo>
                      <a:pt x="54" y="3"/>
                    </a:lnTo>
                    <a:lnTo>
                      <a:pt x="56" y="4"/>
                    </a:lnTo>
                    <a:lnTo>
                      <a:pt x="60" y="6"/>
                    </a:lnTo>
                    <a:lnTo>
                      <a:pt x="62" y="7"/>
                    </a:lnTo>
                    <a:lnTo>
                      <a:pt x="63" y="8"/>
                    </a:lnTo>
                    <a:lnTo>
                      <a:pt x="65" y="11"/>
                    </a:lnTo>
                    <a:lnTo>
                      <a:pt x="66" y="10"/>
                    </a:lnTo>
                    <a:lnTo>
                      <a:pt x="68" y="7"/>
                    </a:lnTo>
                    <a:lnTo>
                      <a:pt x="69" y="6"/>
                    </a:lnTo>
                    <a:lnTo>
                      <a:pt x="71" y="5"/>
                    </a:lnTo>
                    <a:lnTo>
                      <a:pt x="74" y="4"/>
                    </a:lnTo>
                    <a:lnTo>
                      <a:pt x="76" y="3"/>
                    </a:lnTo>
                    <a:lnTo>
                      <a:pt x="79" y="2"/>
                    </a:lnTo>
                    <a:lnTo>
                      <a:pt x="81" y="1"/>
                    </a:lnTo>
                    <a:lnTo>
                      <a:pt x="83" y="0"/>
                    </a:lnTo>
                    <a:lnTo>
                      <a:pt x="86" y="0"/>
                    </a:lnTo>
                    <a:lnTo>
                      <a:pt x="94" y="1"/>
                    </a:lnTo>
                    <a:lnTo>
                      <a:pt x="101" y="3"/>
                    </a:lnTo>
                    <a:lnTo>
                      <a:pt x="106" y="6"/>
                    </a:lnTo>
                    <a:lnTo>
                      <a:pt x="112" y="10"/>
                    </a:lnTo>
                    <a:lnTo>
                      <a:pt x="116" y="14"/>
                    </a:lnTo>
                    <a:lnTo>
                      <a:pt x="120" y="19"/>
                    </a:lnTo>
                    <a:lnTo>
                      <a:pt x="123" y="24"/>
                    </a:lnTo>
                    <a:lnTo>
                      <a:pt x="126" y="28"/>
                    </a:lnTo>
                    <a:lnTo>
                      <a:pt x="128" y="32"/>
                    </a:lnTo>
                    <a:lnTo>
                      <a:pt x="130" y="37"/>
                    </a:lnTo>
                    <a:lnTo>
                      <a:pt x="131" y="39"/>
                    </a:lnTo>
                    <a:lnTo>
                      <a:pt x="132" y="42"/>
                    </a:lnTo>
                    <a:lnTo>
                      <a:pt x="133" y="45"/>
                    </a:lnTo>
                    <a:lnTo>
                      <a:pt x="135" y="49"/>
                    </a:lnTo>
                    <a:lnTo>
                      <a:pt x="138" y="52"/>
                    </a:lnTo>
                    <a:lnTo>
                      <a:pt x="140" y="56"/>
                    </a:lnTo>
                    <a:lnTo>
                      <a:pt x="142" y="59"/>
                    </a:lnTo>
                    <a:lnTo>
                      <a:pt x="144" y="64"/>
                    </a:lnTo>
                    <a:lnTo>
                      <a:pt x="147" y="67"/>
                    </a:lnTo>
                    <a:lnTo>
                      <a:pt x="151" y="70"/>
                    </a:lnTo>
                  </a:path>
                </a:pathLst>
              </a:custGeom>
              <a:noFill/>
              <a:ln w="1588">
                <a:solidFill>
                  <a:srgbClr val="66666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754" name="Freeform 1281"/>
              <p:cNvSpPr>
                <a:spLocks/>
              </p:cNvSpPr>
              <p:nvPr/>
            </p:nvSpPr>
            <p:spPr bwMode="auto">
              <a:xfrm>
                <a:off x="4009" y="2989"/>
                <a:ext cx="16" cy="18"/>
              </a:xfrm>
              <a:custGeom>
                <a:avLst/>
                <a:gdLst>
                  <a:gd name="T0" fmla="*/ 0 w 31"/>
                  <a:gd name="T1" fmla="*/ 1 h 36"/>
                  <a:gd name="T2" fmla="*/ 1 w 31"/>
                  <a:gd name="T3" fmla="*/ 1 h 36"/>
                  <a:gd name="T4" fmla="*/ 1 w 31"/>
                  <a:gd name="T5" fmla="*/ 1 h 36"/>
                  <a:gd name="T6" fmla="*/ 1 w 31"/>
                  <a:gd name="T7" fmla="*/ 1 h 36"/>
                  <a:gd name="T8" fmla="*/ 1 w 31"/>
                  <a:gd name="T9" fmla="*/ 1 h 36"/>
                  <a:gd name="T10" fmla="*/ 1 w 31"/>
                  <a:gd name="T11" fmla="*/ 1 h 36"/>
                  <a:gd name="T12" fmla="*/ 1 w 31"/>
                  <a:gd name="T13" fmla="*/ 1 h 36"/>
                  <a:gd name="T14" fmla="*/ 1 w 31"/>
                  <a:gd name="T15" fmla="*/ 1 h 36"/>
                  <a:gd name="T16" fmla="*/ 1 w 31"/>
                  <a:gd name="T17" fmla="*/ 1 h 36"/>
                  <a:gd name="T18" fmla="*/ 1 w 31"/>
                  <a:gd name="T19" fmla="*/ 1 h 36"/>
                  <a:gd name="T20" fmla="*/ 1 w 31"/>
                  <a:gd name="T21" fmla="*/ 1 h 36"/>
                  <a:gd name="T22" fmla="*/ 1 w 31"/>
                  <a:gd name="T23" fmla="*/ 1 h 36"/>
                  <a:gd name="T24" fmla="*/ 1 w 31"/>
                  <a:gd name="T25" fmla="*/ 1 h 36"/>
                  <a:gd name="T26" fmla="*/ 1 w 31"/>
                  <a:gd name="T27" fmla="*/ 1 h 36"/>
                  <a:gd name="T28" fmla="*/ 1 w 31"/>
                  <a:gd name="T29" fmla="*/ 1 h 36"/>
                  <a:gd name="T30" fmla="*/ 1 w 31"/>
                  <a:gd name="T31" fmla="*/ 1 h 36"/>
                  <a:gd name="T32" fmla="*/ 1 w 31"/>
                  <a:gd name="T33" fmla="*/ 1 h 36"/>
                  <a:gd name="T34" fmla="*/ 1 w 31"/>
                  <a:gd name="T35" fmla="*/ 1 h 36"/>
                  <a:gd name="T36" fmla="*/ 1 w 31"/>
                  <a:gd name="T37" fmla="*/ 1 h 36"/>
                  <a:gd name="T38" fmla="*/ 1 w 31"/>
                  <a:gd name="T39" fmla="*/ 1 h 36"/>
                  <a:gd name="T40" fmla="*/ 1 w 31"/>
                  <a:gd name="T41" fmla="*/ 1 h 36"/>
                  <a:gd name="T42" fmla="*/ 1 w 31"/>
                  <a:gd name="T43" fmla="*/ 1 h 36"/>
                  <a:gd name="T44" fmla="*/ 1 w 31"/>
                  <a:gd name="T45" fmla="*/ 0 h 36"/>
                  <a:gd name="T46" fmla="*/ 1 w 31"/>
                  <a:gd name="T47" fmla="*/ 1 h 36"/>
                  <a:gd name="T48" fmla="*/ 1 w 31"/>
                  <a:gd name="T49" fmla="*/ 1 h 36"/>
                  <a:gd name="T50" fmla="*/ 1 w 31"/>
                  <a:gd name="T51" fmla="*/ 1 h 36"/>
                  <a:gd name="T52" fmla="*/ 1 w 31"/>
                  <a:gd name="T53" fmla="*/ 1 h 36"/>
                  <a:gd name="T54" fmla="*/ 1 w 31"/>
                  <a:gd name="T55" fmla="*/ 1 h 36"/>
                  <a:gd name="T56" fmla="*/ 1 w 31"/>
                  <a:gd name="T57" fmla="*/ 1 h 36"/>
                  <a:gd name="T58" fmla="*/ 1 w 31"/>
                  <a:gd name="T59" fmla="*/ 1 h 36"/>
                  <a:gd name="T60" fmla="*/ 0 w 31"/>
                  <a:gd name="T61" fmla="*/ 1 h 36"/>
                  <a:gd name="T62" fmla="*/ 0 w 31"/>
                  <a:gd name="T63" fmla="*/ 1 h 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1"/>
                  <a:gd name="T97" fmla="*/ 0 h 36"/>
                  <a:gd name="T98" fmla="*/ 31 w 31"/>
                  <a:gd name="T99" fmla="*/ 36 h 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1" h="36">
                    <a:moveTo>
                      <a:pt x="0" y="6"/>
                    </a:moveTo>
                    <a:lnTo>
                      <a:pt x="3" y="10"/>
                    </a:lnTo>
                    <a:lnTo>
                      <a:pt x="6" y="12"/>
                    </a:lnTo>
                    <a:lnTo>
                      <a:pt x="10" y="15"/>
                    </a:lnTo>
                    <a:lnTo>
                      <a:pt x="12" y="18"/>
                    </a:lnTo>
                    <a:lnTo>
                      <a:pt x="15" y="22"/>
                    </a:lnTo>
                    <a:lnTo>
                      <a:pt x="17" y="25"/>
                    </a:lnTo>
                    <a:lnTo>
                      <a:pt x="21" y="27"/>
                    </a:lnTo>
                    <a:lnTo>
                      <a:pt x="24" y="30"/>
                    </a:lnTo>
                    <a:lnTo>
                      <a:pt x="27" y="32"/>
                    </a:lnTo>
                    <a:lnTo>
                      <a:pt x="31" y="36"/>
                    </a:lnTo>
                    <a:lnTo>
                      <a:pt x="28" y="31"/>
                    </a:lnTo>
                    <a:lnTo>
                      <a:pt x="25" y="27"/>
                    </a:lnTo>
                    <a:lnTo>
                      <a:pt x="22" y="23"/>
                    </a:lnTo>
                    <a:lnTo>
                      <a:pt x="18" y="18"/>
                    </a:lnTo>
                    <a:lnTo>
                      <a:pt x="16" y="14"/>
                    </a:lnTo>
                    <a:lnTo>
                      <a:pt x="15" y="11"/>
                    </a:lnTo>
                    <a:lnTo>
                      <a:pt x="14" y="7"/>
                    </a:lnTo>
                    <a:lnTo>
                      <a:pt x="15" y="5"/>
                    </a:lnTo>
                    <a:lnTo>
                      <a:pt x="17" y="3"/>
                    </a:lnTo>
                    <a:lnTo>
                      <a:pt x="21" y="1"/>
                    </a:lnTo>
                    <a:lnTo>
                      <a:pt x="18" y="1"/>
                    </a:lnTo>
                    <a:lnTo>
                      <a:pt x="16" y="0"/>
                    </a:lnTo>
                    <a:lnTo>
                      <a:pt x="14" y="1"/>
                    </a:lnTo>
                    <a:lnTo>
                      <a:pt x="11" y="1"/>
                    </a:lnTo>
                    <a:lnTo>
                      <a:pt x="9" y="2"/>
                    </a:lnTo>
                    <a:lnTo>
                      <a:pt x="6" y="3"/>
                    </a:lnTo>
                    <a:lnTo>
                      <a:pt x="4" y="4"/>
                    </a:lnTo>
                    <a:lnTo>
                      <a:pt x="3" y="5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A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755" name="Freeform 1282"/>
              <p:cNvSpPr>
                <a:spLocks/>
              </p:cNvSpPr>
              <p:nvPr/>
            </p:nvSpPr>
            <p:spPr bwMode="auto">
              <a:xfrm>
                <a:off x="4008" y="3012"/>
                <a:ext cx="14" cy="17"/>
              </a:xfrm>
              <a:custGeom>
                <a:avLst/>
                <a:gdLst>
                  <a:gd name="T0" fmla="*/ 1 w 28"/>
                  <a:gd name="T1" fmla="*/ 0 h 35"/>
                  <a:gd name="T2" fmla="*/ 1 w 28"/>
                  <a:gd name="T3" fmla="*/ 0 h 35"/>
                  <a:gd name="T4" fmla="*/ 1 w 28"/>
                  <a:gd name="T5" fmla="*/ 0 h 35"/>
                  <a:gd name="T6" fmla="*/ 1 w 28"/>
                  <a:gd name="T7" fmla="*/ 0 h 35"/>
                  <a:gd name="T8" fmla="*/ 1 w 28"/>
                  <a:gd name="T9" fmla="*/ 0 h 35"/>
                  <a:gd name="T10" fmla="*/ 1 w 28"/>
                  <a:gd name="T11" fmla="*/ 0 h 35"/>
                  <a:gd name="T12" fmla="*/ 1 w 28"/>
                  <a:gd name="T13" fmla="*/ 0 h 35"/>
                  <a:gd name="T14" fmla="*/ 1 w 28"/>
                  <a:gd name="T15" fmla="*/ 0 h 35"/>
                  <a:gd name="T16" fmla="*/ 1 w 28"/>
                  <a:gd name="T17" fmla="*/ 0 h 35"/>
                  <a:gd name="T18" fmla="*/ 1 w 28"/>
                  <a:gd name="T19" fmla="*/ 0 h 35"/>
                  <a:gd name="T20" fmla="*/ 0 w 28"/>
                  <a:gd name="T21" fmla="*/ 0 h 35"/>
                  <a:gd name="T22" fmla="*/ 1 w 28"/>
                  <a:gd name="T23" fmla="*/ 0 h 35"/>
                  <a:gd name="T24" fmla="*/ 1 w 28"/>
                  <a:gd name="T25" fmla="*/ 0 h 35"/>
                  <a:gd name="T26" fmla="*/ 1 w 28"/>
                  <a:gd name="T27" fmla="*/ 0 h 35"/>
                  <a:gd name="T28" fmla="*/ 1 w 28"/>
                  <a:gd name="T29" fmla="*/ 0 h 35"/>
                  <a:gd name="T30" fmla="*/ 1 w 28"/>
                  <a:gd name="T31" fmla="*/ 0 h 35"/>
                  <a:gd name="T32" fmla="*/ 1 w 28"/>
                  <a:gd name="T33" fmla="*/ 0 h 35"/>
                  <a:gd name="T34" fmla="*/ 1 w 28"/>
                  <a:gd name="T35" fmla="*/ 0 h 35"/>
                  <a:gd name="T36" fmla="*/ 1 w 28"/>
                  <a:gd name="T37" fmla="*/ 0 h 35"/>
                  <a:gd name="T38" fmla="*/ 1 w 28"/>
                  <a:gd name="T39" fmla="*/ 0 h 35"/>
                  <a:gd name="T40" fmla="*/ 1 w 28"/>
                  <a:gd name="T41" fmla="*/ 0 h 35"/>
                  <a:gd name="T42" fmla="*/ 1 w 28"/>
                  <a:gd name="T43" fmla="*/ 0 h 35"/>
                  <a:gd name="T44" fmla="*/ 1 w 28"/>
                  <a:gd name="T45" fmla="*/ 0 h 35"/>
                  <a:gd name="T46" fmla="*/ 1 w 28"/>
                  <a:gd name="T47" fmla="*/ 0 h 35"/>
                  <a:gd name="T48" fmla="*/ 1 w 28"/>
                  <a:gd name="T49" fmla="*/ 0 h 35"/>
                  <a:gd name="T50" fmla="*/ 1 w 28"/>
                  <a:gd name="T51" fmla="*/ 0 h 35"/>
                  <a:gd name="T52" fmla="*/ 1 w 28"/>
                  <a:gd name="T53" fmla="*/ 0 h 35"/>
                  <a:gd name="T54" fmla="*/ 1 w 28"/>
                  <a:gd name="T55" fmla="*/ 0 h 35"/>
                  <a:gd name="T56" fmla="*/ 1 w 28"/>
                  <a:gd name="T57" fmla="*/ 0 h 35"/>
                  <a:gd name="T58" fmla="*/ 1 w 28"/>
                  <a:gd name="T59" fmla="*/ 0 h 35"/>
                  <a:gd name="T60" fmla="*/ 1 w 28"/>
                  <a:gd name="T61" fmla="*/ 0 h 35"/>
                  <a:gd name="T62" fmla="*/ 1 w 28"/>
                  <a:gd name="T63" fmla="*/ 0 h 35"/>
                  <a:gd name="T64" fmla="*/ 1 w 28"/>
                  <a:gd name="T65" fmla="*/ 0 h 3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8"/>
                  <a:gd name="T100" fmla="*/ 0 h 35"/>
                  <a:gd name="T101" fmla="*/ 28 w 28"/>
                  <a:gd name="T102" fmla="*/ 35 h 3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8" h="35">
                    <a:moveTo>
                      <a:pt x="28" y="28"/>
                    </a:moveTo>
                    <a:lnTo>
                      <a:pt x="26" y="26"/>
                    </a:lnTo>
                    <a:lnTo>
                      <a:pt x="24" y="23"/>
                    </a:lnTo>
                    <a:lnTo>
                      <a:pt x="21" y="20"/>
                    </a:lnTo>
                    <a:lnTo>
                      <a:pt x="19" y="17"/>
                    </a:lnTo>
                    <a:lnTo>
                      <a:pt x="17" y="13"/>
                    </a:lnTo>
                    <a:lnTo>
                      <a:pt x="14" y="10"/>
                    </a:lnTo>
                    <a:lnTo>
                      <a:pt x="11" y="7"/>
                    </a:lnTo>
                    <a:lnTo>
                      <a:pt x="7" y="5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3" y="5"/>
                    </a:lnTo>
                    <a:lnTo>
                      <a:pt x="6" y="8"/>
                    </a:lnTo>
                    <a:lnTo>
                      <a:pt x="10" y="12"/>
                    </a:lnTo>
                    <a:lnTo>
                      <a:pt x="12" y="16"/>
                    </a:lnTo>
                    <a:lnTo>
                      <a:pt x="13" y="20"/>
                    </a:lnTo>
                    <a:lnTo>
                      <a:pt x="14" y="23"/>
                    </a:lnTo>
                    <a:lnTo>
                      <a:pt x="14" y="26"/>
                    </a:lnTo>
                    <a:lnTo>
                      <a:pt x="13" y="30"/>
                    </a:lnTo>
                    <a:lnTo>
                      <a:pt x="11" y="32"/>
                    </a:lnTo>
                    <a:lnTo>
                      <a:pt x="7" y="34"/>
                    </a:lnTo>
                    <a:lnTo>
                      <a:pt x="10" y="35"/>
                    </a:lnTo>
                    <a:lnTo>
                      <a:pt x="13" y="35"/>
                    </a:lnTo>
                    <a:lnTo>
                      <a:pt x="15" y="34"/>
                    </a:lnTo>
                    <a:lnTo>
                      <a:pt x="17" y="34"/>
                    </a:lnTo>
                    <a:lnTo>
                      <a:pt x="19" y="34"/>
                    </a:lnTo>
                    <a:lnTo>
                      <a:pt x="21" y="33"/>
                    </a:lnTo>
                    <a:lnTo>
                      <a:pt x="24" y="32"/>
                    </a:lnTo>
                    <a:lnTo>
                      <a:pt x="25" y="32"/>
                    </a:lnTo>
                    <a:lnTo>
                      <a:pt x="27" y="31"/>
                    </a:lnTo>
                    <a:lnTo>
                      <a:pt x="28" y="30"/>
                    </a:lnTo>
                    <a:lnTo>
                      <a:pt x="28" y="28"/>
                    </a:lnTo>
                    <a:close/>
                  </a:path>
                </a:pathLst>
              </a:custGeom>
              <a:solidFill>
                <a:srgbClr val="000A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756" name="Freeform 1283"/>
              <p:cNvSpPr>
                <a:spLocks/>
              </p:cNvSpPr>
              <p:nvPr/>
            </p:nvSpPr>
            <p:spPr bwMode="auto">
              <a:xfrm>
                <a:off x="4032" y="2988"/>
                <a:ext cx="72" cy="42"/>
              </a:xfrm>
              <a:custGeom>
                <a:avLst/>
                <a:gdLst>
                  <a:gd name="T0" fmla="*/ 2 w 144"/>
                  <a:gd name="T1" fmla="*/ 2 h 83"/>
                  <a:gd name="T2" fmla="*/ 2 w 144"/>
                  <a:gd name="T3" fmla="*/ 2 h 83"/>
                  <a:gd name="T4" fmla="*/ 2 w 144"/>
                  <a:gd name="T5" fmla="*/ 2 h 83"/>
                  <a:gd name="T6" fmla="*/ 2 w 144"/>
                  <a:gd name="T7" fmla="*/ 2 h 83"/>
                  <a:gd name="T8" fmla="*/ 1 w 144"/>
                  <a:gd name="T9" fmla="*/ 2 h 83"/>
                  <a:gd name="T10" fmla="*/ 1 w 144"/>
                  <a:gd name="T11" fmla="*/ 2 h 83"/>
                  <a:gd name="T12" fmla="*/ 1 w 144"/>
                  <a:gd name="T13" fmla="*/ 2 h 83"/>
                  <a:gd name="T14" fmla="*/ 1 w 144"/>
                  <a:gd name="T15" fmla="*/ 2 h 83"/>
                  <a:gd name="T16" fmla="*/ 1 w 144"/>
                  <a:gd name="T17" fmla="*/ 2 h 83"/>
                  <a:gd name="T18" fmla="*/ 1 w 144"/>
                  <a:gd name="T19" fmla="*/ 2 h 83"/>
                  <a:gd name="T20" fmla="*/ 1 w 144"/>
                  <a:gd name="T21" fmla="*/ 2 h 83"/>
                  <a:gd name="T22" fmla="*/ 1 w 144"/>
                  <a:gd name="T23" fmla="*/ 2 h 83"/>
                  <a:gd name="T24" fmla="*/ 1 w 144"/>
                  <a:gd name="T25" fmla="*/ 2 h 83"/>
                  <a:gd name="T26" fmla="*/ 1 w 144"/>
                  <a:gd name="T27" fmla="*/ 2 h 83"/>
                  <a:gd name="T28" fmla="*/ 1 w 144"/>
                  <a:gd name="T29" fmla="*/ 2 h 83"/>
                  <a:gd name="T30" fmla="*/ 1 w 144"/>
                  <a:gd name="T31" fmla="*/ 2 h 83"/>
                  <a:gd name="T32" fmla="*/ 1 w 144"/>
                  <a:gd name="T33" fmla="*/ 2 h 83"/>
                  <a:gd name="T34" fmla="*/ 1 w 144"/>
                  <a:gd name="T35" fmla="*/ 1 h 83"/>
                  <a:gd name="T36" fmla="*/ 1 w 144"/>
                  <a:gd name="T37" fmla="*/ 1 h 83"/>
                  <a:gd name="T38" fmla="*/ 1 w 144"/>
                  <a:gd name="T39" fmla="*/ 1 h 83"/>
                  <a:gd name="T40" fmla="*/ 1 w 144"/>
                  <a:gd name="T41" fmla="*/ 1 h 83"/>
                  <a:gd name="T42" fmla="*/ 1 w 144"/>
                  <a:gd name="T43" fmla="*/ 1 h 83"/>
                  <a:gd name="T44" fmla="*/ 1 w 144"/>
                  <a:gd name="T45" fmla="*/ 1 h 83"/>
                  <a:gd name="T46" fmla="*/ 1 w 144"/>
                  <a:gd name="T47" fmla="*/ 1 h 83"/>
                  <a:gd name="T48" fmla="*/ 1 w 144"/>
                  <a:gd name="T49" fmla="*/ 1 h 83"/>
                  <a:gd name="T50" fmla="*/ 1 w 144"/>
                  <a:gd name="T51" fmla="*/ 1 h 83"/>
                  <a:gd name="T52" fmla="*/ 1 w 144"/>
                  <a:gd name="T53" fmla="*/ 1 h 83"/>
                  <a:gd name="T54" fmla="*/ 1 w 144"/>
                  <a:gd name="T55" fmla="*/ 1 h 83"/>
                  <a:gd name="T56" fmla="*/ 1 w 144"/>
                  <a:gd name="T57" fmla="*/ 1 h 83"/>
                  <a:gd name="T58" fmla="*/ 1 w 144"/>
                  <a:gd name="T59" fmla="*/ 0 h 83"/>
                  <a:gd name="T60" fmla="*/ 1 w 144"/>
                  <a:gd name="T61" fmla="*/ 0 h 83"/>
                  <a:gd name="T62" fmla="*/ 1 w 144"/>
                  <a:gd name="T63" fmla="*/ 1 h 83"/>
                  <a:gd name="T64" fmla="*/ 1 w 144"/>
                  <a:gd name="T65" fmla="*/ 1 h 83"/>
                  <a:gd name="T66" fmla="*/ 1 w 144"/>
                  <a:gd name="T67" fmla="*/ 1 h 83"/>
                  <a:gd name="T68" fmla="*/ 1 w 144"/>
                  <a:gd name="T69" fmla="*/ 1 h 83"/>
                  <a:gd name="T70" fmla="*/ 1 w 144"/>
                  <a:gd name="T71" fmla="*/ 1 h 83"/>
                  <a:gd name="T72" fmla="*/ 1 w 144"/>
                  <a:gd name="T73" fmla="*/ 1 h 83"/>
                  <a:gd name="T74" fmla="*/ 1 w 144"/>
                  <a:gd name="T75" fmla="*/ 1 h 83"/>
                  <a:gd name="T76" fmla="*/ 1 w 144"/>
                  <a:gd name="T77" fmla="*/ 1 h 83"/>
                  <a:gd name="T78" fmla="*/ 1 w 144"/>
                  <a:gd name="T79" fmla="*/ 0 h 83"/>
                  <a:gd name="T80" fmla="*/ 1 w 144"/>
                  <a:gd name="T81" fmla="*/ 1 h 83"/>
                  <a:gd name="T82" fmla="*/ 1 w 144"/>
                  <a:gd name="T83" fmla="*/ 1 h 83"/>
                  <a:gd name="T84" fmla="*/ 1 w 144"/>
                  <a:gd name="T85" fmla="*/ 1 h 83"/>
                  <a:gd name="T86" fmla="*/ 1 w 144"/>
                  <a:gd name="T87" fmla="*/ 1 h 83"/>
                  <a:gd name="T88" fmla="*/ 2 w 144"/>
                  <a:gd name="T89" fmla="*/ 1 h 83"/>
                  <a:gd name="T90" fmla="*/ 2 w 144"/>
                  <a:gd name="T91" fmla="*/ 1 h 83"/>
                  <a:gd name="T92" fmla="*/ 2 w 144"/>
                  <a:gd name="T93" fmla="*/ 1 h 83"/>
                  <a:gd name="T94" fmla="*/ 2 w 144"/>
                  <a:gd name="T95" fmla="*/ 1 h 83"/>
                  <a:gd name="T96" fmla="*/ 2 w 144"/>
                  <a:gd name="T97" fmla="*/ 1 h 83"/>
                  <a:gd name="T98" fmla="*/ 2 w 144"/>
                  <a:gd name="T99" fmla="*/ 1 h 83"/>
                  <a:gd name="T100" fmla="*/ 2 w 144"/>
                  <a:gd name="T101" fmla="*/ 2 h 8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44"/>
                  <a:gd name="T154" fmla="*/ 0 h 83"/>
                  <a:gd name="T155" fmla="*/ 144 w 144"/>
                  <a:gd name="T156" fmla="*/ 83 h 8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44" h="83">
                    <a:moveTo>
                      <a:pt x="143" y="65"/>
                    </a:moveTo>
                    <a:lnTo>
                      <a:pt x="143" y="68"/>
                    </a:lnTo>
                    <a:lnTo>
                      <a:pt x="141" y="70"/>
                    </a:lnTo>
                    <a:lnTo>
                      <a:pt x="140" y="73"/>
                    </a:lnTo>
                    <a:lnTo>
                      <a:pt x="138" y="76"/>
                    </a:lnTo>
                    <a:lnTo>
                      <a:pt x="137" y="78"/>
                    </a:lnTo>
                    <a:lnTo>
                      <a:pt x="135" y="80"/>
                    </a:lnTo>
                    <a:lnTo>
                      <a:pt x="133" y="81"/>
                    </a:lnTo>
                    <a:lnTo>
                      <a:pt x="130" y="82"/>
                    </a:lnTo>
                    <a:lnTo>
                      <a:pt x="126" y="83"/>
                    </a:lnTo>
                    <a:lnTo>
                      <a:pt x="122" y="83"/>
                    </a:lnTo>
                    <a:lnTo>
                      <a:pt x="118" y="83"/>
                    </a:lnTo>
                    <a:lnTo>
                      <a:pt x="114" y="83"/>
                    </a:lnTo>
                    <a:lnTo>
                      <a:pt x="111" y="82"/>
                    </a:lnTo>
                    <a:lnTo>
                      <a:pt x="108" y="82"/>
                    </a:lnTo>
                    <a:lnTo>
                      <a:pt x="105" y="81"/>
                    </a:lnTo>
                    <a:lnTo>
                      <a:pt x="102" y="81"/>
                    </a:lnTo>
                    <a:lnTo>
                      <a:pt x="99" y="80"/>
                    </a:lnTo>
                    <a:lnTo>
                      <a:pt x="97" y="79"/>
                    </a:lnTo>
                    <a:lnTo>
                      <a:pt x="95" y="77"/>
                    </a:lnTo>
                    <a:lnTo>
                      <a:pt x="94" y="76"/>
                    </a:lnTo>
                    <a:lnTo>
                      <a:pt x="92" y="77"/>
                    </a:lnTo>
                    <a:lnTo>
                      <a:pt x="88" y="78"/>
                    </a:lnTo>
                    <a:lnTo>
                      <a:pt x="86" y="79"/>
                    </a:lnTo>
                    <a:lnTo>
                      <a:pt x="82" y="80"/>
                    </a:lnTo>
                    <a:lnTo>
                      <a:pt x="79" y="81"/>
                    </a:lnTo>
                    <a:lnTo>
                      <a:pt x="74" y="82"/>
                    </a:lnTo>
                    <a:lnTo>
                      <a:pt x="71" y="82"/>
                    </a:lnTo>
                    <a:lnTo>
                      <a:pt x="67" y="82"/>
                    </a:lnTo>
                    <a:lnTo>
                      <a:pt x="63" y="83"/>
                    </a:lnTo>
                    <a:lnTo>
                      <a:pt x="60" y="83"/>
                    </a:lnTo>
                    <a:lnTo>
                      <a:pt x="53" y="81"/>
                    </a:lnTo>
                    <a:lnTo>
                      <a:pt x="46" y="78"/>
                    </a:lnTo>
                    <a:lnTo>
                      <a:pt x="41" y="73"/>
                    </a:lnTo>
                    <a:lnTo>
                      <a:pt x="36" y="69"/>
                    </a:lnTo>
                    <a:lnTo>
                      <a:pt x="32" y="64"/>
                    </a:lnTo>
                    <a:lnTo>
                      <a:pt x="28" y="57"/>
                    </a:lnTo>
                    <a:lnTo>
                      <a:pt x="24" y="52"/>
                    </a:lnTo>
                    <a:lnTo>
                      <a:pt x="22" y="45"/>
                    </a:lnTo>
                    <a:lnTo>
                      <a:pt x="20" y="41"/>
                    </a:lnTo>
                    <a:lnTo>
                      <a:pt x="18" y="37"/>
                    </a:lnTo>
                    <a:lnTo>
                      <a:pt x="17" y="34"/>
                    </a:lnTo>
                    <a:lnTo>
                      <a:pt x="16" y="32"/>
                    </a:lnTo>
                    <a:lnTo>
                      <a:pt x="14" y="30"/>
                    </a:lnTo>
                    <a:lnTo>
                      <a:pt x="13" y="27"/>
                    </a:lnTo>
                    <a:lnTo>
                      <a:pt x="10" y="25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5" y="16"/>
                    </a:lnTo>
                    <a:lnTo>
                      <a:pt x="3" y="13"/>
                    </a:lnTo>
                    <a:lnTo>
                      <a:pt x="0" y="11"/>
                    </a:lnTo>
                    <a:lnTo>
                      <a:pt x="2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9" y="5"/>
                    </a:lnTo>
                    <a:lnTo>
                      <a:pt x="13" y="4"/>
                    </a:lnTo>
                    <a:lnTo>
                      <a:pt x="17" y="3"/>
                    </a:lnTo>
                    <a:lnTo>
                      <a:pt x="21" y="2"/>
                    </a:lnTo>
                    <a:lnTo>
                      <a:pt x="26" y="1"/>
                    </a:lnTo>
                    <a:lnTo>
                      <a:pt x="30" y="0"/>
                    </a:lnTo>
                    <a:lnTo>
                      <a:pt x="33" y="0"/>
                    </a:lnTo>
                    <a:lnTo>
                      <a:pt x="39" y="0"/>
                    </a:lnTo>
                    <a:lnTo>
                      <a:pt x="43" y="1"/>
                    </a:lnTo>
                    <a:lnTo>
                      <a:pt x="47" y="1"/>
                    </a:lnTo>
                    <a:lnTo>
                      <a:pt x="50" y="2"/>
                    </a:lnTo>
                    <a:lnTo>
                      <a:pt x="54" y="3"/>
                    </a:lnTo>
                    <a:lnTo>
                      <a:pt x="57" y="4"/>
                    </a:lnTo>
                    <a:lnTo>
                      <a:pt x="59" y="6"/>
                    </a:lnTo>
                    <a:lnTo>
                      <a:pt x="61" y="7"/>
                    </a:lnTo>
                    <a:lnTo>
                      <a:pt x="63" y="8"/>
                    </a:lnTo>
                    <a:lnTo>
                      <a:pt x="65" y="11"/>
                    </a:lnTo>
                    <a:lnTo>
                      <a:pt x="67" y="10"/>
                    </a:lnTo>
                    <a:lnTo>
                      <a:pt x="68" y="7"/>
                    </a:lnTo>
                    <a:lnTo>
                      <a:pt x="70" y="6"/>
                    </a:lnTo>
                    <a:lnTo>
                      <a:pt x="72" y="5"/>
                    </a:lnTo>
                    <a:lnTo>
                      <a:pt x="74" y="4"/>
                    </a:lnTo>
                    <a:lnTo>
                      <a:pt x="76" y="3"/>
                    </a:lnTo>
                    <a:lnTo>
                      <a:pt x="79" y="2"/>
                    </a:lnTo>
                    <a:lnTo>
                      <a:pt x="81" y="1"/>
                    </a:lnTo>
                    <a:lnTo>
                      <a:pt x="83" y="0"/>
                    </a:lnTo>
                    <a:lnTo>
                      <a:pt x="85" y="0"/>
                    </a:lnTo>
                    <a:lnTo>
                      <a:pt x="94" y="1"/>
                    </a:lnTo>
                    <a:lnTo>
                      <a:pt x="100" y="2"/>
                    </a:lnTo>
                    <a:lnTo>
                      <a:pt x="107" y="4"/>
                    </a:lnTo>
                    <a:lnTo>
                      <a:pt x="112" y="7"/>
                    </a:lnTo>
                    <a:lnTo>
                      <a:pt x="117" y="12"/>
                    </a:lnTo>
                    <a:lnTo>
                      <a:pt x="121" y="15"/>
                    </a:lnTo>
                    <a:lnTo>
                      <a:pt x="124" y="20"/>
                    </a:lnTo>
                    <a:lnTo>
                      <a:pt x="127" y="25"/>
                    </a:lnTo>
                    <a:lnTo>
                      <a:pt x="132" y="29"/>
                    </a:lnTo>
                    <a:lnTo>
                      <a:pt x="135" y="33"/>
                    </a:lnTo>
                    <a:lnTo>
                      <a:pt x="136" y="36"/>
                    </a:lnTo>
                    <a:lnTo>
                      <a:pt x="137" y="39"/>
                    </a:lnTo>
                    <a:lnTo>
                      <a:pt x="139" y="42"/>
                    </a:lnTo>
                    <a:lnTo>
                      <a:pt x="140" y="45"/>
                    </a:lnTo>
                    <a:lnTo>
                      <a:pt x="141" y="49"/>
                    </a:lnTo>
                    <a:lnTo>
                      <a:pt x="143" y="52"/>
                    </a:lnTo>
                    <a:lnTo>
                      <a:pt x="143" y="56"/>
                    </a:lnTo>
                    <a:lnTo>
                      <a:pt x="144" y="59"/>
                    </a:lnTo>
                    <a:lnTo>
                      <a:pt x="144" y="63"/>
                    </a:lnTo>
                    <a:lnTo>
                      <a:pt x="143" y="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757" name="Freeform 1284"/>
              <p:cNvSpPr>
                <a:spLocks/>
              </p:cNvSpPr>
              <p:nvPr/>
            </p:nvSpPr>
            <p:spPr bwMode="auto">
              <a:xfrm>
                <a:off x="4032" y="2988"/>
                <a:ext cx="72" cy="42"/>
              </a:xfrm>
              <a:custGeom>
                <a:avLst/>
                <a:gdLst>
                  <a:gd name="T0" fmla="*/ 2 w 144"/>
                  <a:gd name="T1" fmla="*/ 2 h 83"/>
                  <a:gd name="T2" fmla="*/ 2 w 144"/>
                  <a:gd name="T3" fmla="*/ 2 h 83"/>
                  <a:gd name="T4" fmla="*/ 2 w 144"/>
                  <a:gd name="T5" fmla="*/ 2 h 83"/>
                  <a:gd name="T6" fmla="*/ 2 w 144"/>
                  <a:gd name="T7" fmla="*/ 2 h 83"/>
                  <a:gd name="T8" fmla="*/ 1 w 144"/>
                  <a:gd name="T9" fmla="*/ 2 h 83"/>
                  <a:gd name="T10" fmla="*/ 1 w 144"/>
                  <a:gd name="T11" fmla="*/ 2 h 83"/>
                  <a:gd name="T12" fmla="*/ 1 w 144"/>
                  <a:gd name="T13" fmla="*/ 2 h 83"/>
                  <a:gd name="T14" fmla="*/ 1 w 144"/>
                  <a:gd name="T15" fmla="*/ 2 h 83"/>
                  <a:gd name="T16" fmla="*/ 1 w 144"/>
                  <a:gd name="T17" fmla="*/ 2 h 83"/>
                  <a:gd name="T18" fmla="*/ 1 w 144"/>
                  <a:gd name="T19" fmla="*/ 2 h 83"/>
                  <a:gd name="T20" fmla="*/ 1 w 144"/>
                  <a:gd name="T21" fmla="*/ 2 h 83"/>
                  <a:gd name="T22" fmla="*/ 1 w 144"/>
                  <a:gd name="T23" fmla="*/ 2 h 83"/>
                  <a:gd name="T24" fmla="*/ 1 w 144"/>
                  <a:gd name="T25" fmla="*/ 2 h 83"/>
                  <a:gd name="T26" fmla="*/ 1 w 144"/>
                  <a:gd name="T27" fmla="*/ 2 h 83"/>
                  <a:gd name="T28" fmla="*/ 1 w 144"/>
                  <a:gd name="T29" fmla="*/ 2 h 83"/>
                  <a:gd name="T30" fmla="*/ 1 w 144"/>
                  <a:gd name="T31" fmla="*/ 2 h 83"/>
                  <a:gd name="T32" fmla="*/ 1 w 144"/>
                  <a:gd name="T33" fmla="*/ 2 h 83"/>
                  <a:gd name="T34" fmla="*/ 1 w 144"/>
                  <a:gd name="T35" fmla="*/ 1 h 83"/>
                  <a:gd name="T36" fmla="*/ 1 w 144"/>
                  <a:gd name="T37" fmla="*/ 1 h 83"/>
                  <a:gd name="T38" fmla="*/ 1 w 144"/>
                  <a:gd name="T39" fmla="*/ 1 h 83"/>
                  <a:gd name="T40" fmla="*/ 1 w 144"/>
                  <a:gd name="T41" fmla="*/ 1 h 83"/>
                  <a:gd name="T42" fmla="*/ 1 w 144"/>
                  <a:gd name="T43" fmla="*/ 1 h 83"/>
                  <a:gd name="T44" fmla="*/ 1 w 144"/>
                  <a:gd name="T45" fmla="*/ 1 h 83"/>
                  <a:gd name="T46" fmla="*/ 1 w 144"/>
                  <a:gd name="T47" fmla="*/ 1 h 83"/>
                  <a:gd name="T48" fmla="*/ 1 w 144"/>
                  <a:gd name="T49" fmla="*/ 1 h 83"/>
                  <a:gd name="T50" fmla="*/ 1 w 144"/>
                  <a:gd name="T51" fmla="*/ 1 h 83"/>
                  <a:gd name="T52" fmla="*/ 1 w 144"/>
                  <a:gd name="T53" fmla="*/ 1 h 83"/>
                  <a:gd name="T54" fmla="*/ 1 w 144"/>
                  <a:gd name="T55" fmla="*/ 1 h 83"/>
                  <a:gd name="T56" fmla="*/ 1 w 144"/>
                  <a:gd name="T57" fmla="*/ 1 h 83"/>
                  <a:gd name="T58" fmla="*/ 1 w 144"/>
                  <a:gd name="T59" fmla="*/ 0 h 83"/>
                  <a:gd name="T60" fmla="*/ 1 w 144"/>
                  <a:gd name="T61" fmla="*/ 0 h 83"/>
                  <a:gd name="T62" fmla="*/ 1 w 144"/>
                  <a:gd name="T63" fmla="*/ 1 h 83"/>
                  <a:gd name="T64" fmla="*/ 1 w 144"/>
                  <a:gd name="T65" fmla="*/ 1 h 83"/>
                  <a:gd name="T66" fmla="*/ 1 w 144"/>
                  <a:gd name="T67" fmla="*/ 1 h 83"/>
                  <a:gd name="T68" fmla="*/ 1 w 144"/>
                  <a:gd name="T69" fmla="*/ 1 h 83"/>
                  <a:gd name="T70" fmla="*/ 1 w 144"/>
                  <a:gd name="T71" fmla="*/ 1 h 83"/>
                  <a:gd name="T72" fmla="*/ 1 w 144"/>
                  <a:gd name="T73" fmla="*/ 1 h 83"/>
                  <a:gd name="T74" fmla="*/ 1 w 144"/>
                  <a:gd name="T75" fmla="*/ 1 h 83"/>
                  <a:gd name="T76" fmla="*/ 1 w 144"/>
                  <a:gd name="T77" fmla="*/ 1 h 83"/>
                  <a:gd name="T78" fmla="*/ 1 w 144"/>
                  <a:gd name="T79" fmla="*/ 0 h 83"/>
                  <a:gd name="T80" fmla="*/ 1 w 144"/>
                  <a:gd name="T81" fmla="*/ 1 h 83"/>
                  <a:gd name="T82" fmla="*/ 1 w 144"/>
                  <a:gd name="T83" fmla="*/ 1 h 83"/>
                  <a:gd name="T84" fmla="*/ 1 w 144"/>
                  <a:gd name="T85" fmla="*/ 1 h 83"/>
                  <a:gd name="T86" fmla="*/ 1 w 144"/>
                  <a:gd name="T87" fmla="*/ 1 h 83"/>
                  <a:gd name="T88" fmla="*/ 2 w 144"/>
                  <a:gd name="T89" fmla="*/ 1 h 83"/>
                  <a:gd name="T90" fmla="*/ 2 w 144"/>
                  <a:gd name="T91" fmla="*/ 1 h 83"/>
                  <a:gd name="T92" fmla="*/ 2 w 144"/>
                  <a:gd name="T93" fmla="*/ 1 h 83"/>
                  <a:gd name="T94" fmla="*/ 2 w 144"/>
                  <a:gd name="T95" fmla="*/ 1 h 83"/>
                  <a:gd name="T96" fmla="*/ 2 w 144"/>
                  <a:gd name="T97" fmla="*/ 1 h 83"/>
                  <a:gd name="T98" fmla="*/ 2 w 144"/>
                  <a:gd name="T99" fmla="*/ 1 h 83"/>
                  <a:gd name="T100" fmla="*/ 2 w 144"/>
                  <a:gd name="T101" fmla="*/ 2 h 8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44"/>
                  <a:gd name="T154" fmla="*/ 0 h 83"/>
                  <a:gd name="T155" fmla="*/ 144 w 144"/>
                  <a:gd name="T156" fmla="*/ 83 h 8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44" h="83">
                    <a:moveTo>
                      <a:pt x="143" y="65"/>
                    </a:moveTo>
                    <a:lnTo>
                      <a:pt x="143" y="68"/>
                    </a:lnTo>
                    <a:lnTo>
                      <a:pt x="141" y="70"/>
                    </a:lnTo>
                    <a:lnTo>
                      <a:pt x="140" y="73"/>
                    </a:lnTo>
                    <a:lnTo>
                      <a:pt x="138" y="76"/>
                    </a:lnTo>
                    <a:lnTo>
                      <a:pt x="137" y="78"/>
                    </a:lnTo>
                    <a:lnTo>
                      <a:pt x="135" y="80"/>
                    </a:lnTo>
                    <a:lnTo>
                      <a:pt x="133" y="81"/>
                    </a:lnTo>
                    <a:lnTo>
                      <a:pt x="130" y="82"/>
                    </a:lnTo>
                    <a:lnTo>
                      <a:pt x="126" y="83"/>
                    </a:lnTo>
                    <a:lnTo>
                      <a:pt x="122" y="83"/>
                    </a:lnTo>
                    <a:lnTo>
                      <a:pt x="118" y="83"/>
                    </a:lnTo>
                    <a:lnTo>
                      <a:pt x="114" y="83"/>
                    </a:lnTo>
                    <a:lnTo>
                      <a:pt x="111" y="82"/>
                    </a:lnTo>
                    <a:lnTo>
                      <a:pt x="108" y="82"/>
                    </a:lnTo>
                    <a:lnTo>
                      <a:pt x="105" y="81"/>
                    </a:lnTo>
                    <a:lnTo>
                      <a:pt x="102" y="81"/>
                    </a:lnTo>
                    <a:lnTo>
                      <a:pt x="99" y="80"/>
                    </a:lnTo>
                    <a:lnTo>
                      <a:pt x="97" y="79"/>
                    </a:lnTo>
                    <a:lnTo>
                      <a:pt x="95" y="77"/>
                    </a:lnTo>
                    <a:lnTo>
                      <a:pt x="94" y="76"/>
                    </a:lnTo>
                    <a:lnTo>
                      <a:pt x="92" y="77"/>
                    </a:lnTo>
                    <a:lnTo>
                      <a:pt x="88" y="78"/>
                    </a:lnTo>
                    <a:lnTo>
                      <a:pt x="86" y="79"/>
                    </a:lnTo>
                    <a:lnTo>
                      <a:pt x="82" y="80"/>
                    </a:lnTo>
                    <a:lnTo>
                      <a:pt x="79" y="81"/>
                    </a:lnTo>
                    <a:lnTo>
                      <a:pt x="74" y="82"/>
                    </a:lnTo>
                    <a:lnTo>
                      <a:pt x="71" y="82"/>
                    </a:lnTo>
                    <a:lnTo>
                      <a:pt x="67" y="82"/>
                    </a:lnTo>
                    <a:lnTo>
                      <a:pt x="63" y="83"/>
                    </a:lnTo>
                    <a:lnTo>
                      <a:pt x="60" y="83"/>
                    </a:lnTo>
                    <a:lnTo>
                      <a:pt x="53" y="81"/>
                    </a:lnTo>
                    <a:lnTo>
                      <a:pt x="46" y="78"/>
                    </a:lnTo>
                    <a:lnTo>
                      <a:pt x="41" y="73"/>
                    </a:lnTo>
                    <a:lnTo>
                      <a:pt x="36" y="69"/>
                    </a:lnTo>
                    <a:lnTo>
                      <a:pt x="32" y="64"/>
                    </a:lnTo>
                    <a:lnTo>
                      <a:pt x="28" y="57"/>
                    </a:lnTo>
                    <a:lnTo>
                      <a:pt x="24" y="52"/>
                    </a:lnTo>
                    <a:lnTo>
                      <a:pt x="22" y="45"/>
                    </a:lnTo>
                    <a:lnTo>
                      <a:pt x="20" y="41"/>
                    </a:lnTo>
                    <a:lnTo>
                      <a:pt x="18" y="37"/>
                    </a:lnTo>
                    <a:lnTo>
                      <a:pt x="17" y="34"/>
                    </a:lnTo>
                    <a:lnTo>
                      <a:pt x="16" y="32"/>
                    </a:lnTo>
                    <a:lnTo>
                      <a:pt x="14" y="30"/>
                    </a:lnTo>
                    <a:lnTo>
                      <a:pt x="13" y="27"/>
                    </a:lnTo>
                    <a:lnTo>
                      <a:pt x="10" y="25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5" y="16"/>
                    </a:lnTo>
                    <a:lnTo>
                      <a:pt x="3" y="13"/>
                    </a:lnTo>
                    <a:lnTo>
                      <a:pt x="0" y="11"/>
                    </a:lnTo>
                    <a:lnTo>
                      <a:pt x="2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9" y="5"/>
                    </a:lnTo>
                    <a:lnTo>
                      <a:pt x="13" y="4"/>
                    </a:lnTo>
                    <a:lnTo>
                      <a:pt x="17" y="3"/>
                    </a:lnTo>
                    <a:lnTo>
                      <a:pt x="21" y="2"/>
                    </a:lnTo>
                    <a:lnTo>
                      <a:pt x="26" y="1"/>
                    </a:lnTo>
                    <a:lnTo>
                      <a:pt x="30" y="0"/>
                    </a:lnTo>
                    <a:lnTo>
                      <a:pt x="33" y="0"/>
                    </a:lnTo>
                    <a:lnTo>
                      <a:pt x="39" y="0"/>
                    </a:lnTo>
                    <a:lnTo>
                      <a:pt x="43" y="1"/>
                    </a:lnTo>
                    <a:lnTo>
                      <a:pt x="47" y="1"/>
                    </a:lnTo>
                    <a:lnTo>
                      <a:pt x="50" y="2"/>
                    </a:lnTo>
                    <a:lnTo>
                      <a:pt x="54" y="3"/>
                    </a:lnTo>
                    <a:lnTo>
                      <a:pt x="57" y="4"/>
                    </a:lnTo>
                    <a:lnTo>
                      <a:pt x="59" y="6"/>
                    </a:lnTo>
                    <a:lnTo>
                      <a:pt x="61" y="7"/>
                    </a:lnTo>
                    <a:lnTo>
                      <a:pt x="63" y="8"/>
                    </a:lnTo>
                    <a:lnTo>
                      <a:pt x="65" y="11"/>
                    </a:lnTo>
                    <a:lnTo>
                      <a:pt x="67" y="10"/>
                    </a:lnTo>
                    <a:lnTo>
                      <a:pt x="68" y="7"/>
                    </a:lnTo>
                    <a:lnTo>
                      <a:pt x="70" y="6"/>
                    </a:lnTo>
                    <a:lnTo>
                      <a:pt x="72" y="5"/>
                    </a:lnTo>
                    <a:lnTo>
                      <a:pt x="74" y="4"/>
                    </a:lnTo>
                    <a:lnTo>
                      <a:pt x="76" y="3"/>
                    </a:lnTo>
                    <a:lnTo>
                      <a:pt x="79" y="2"/>
                    </a:lnTo>
                    <a:lnTo>
                      <a:pt x="81" y="1"/>
                    </a:lnTo>
                    <a:lnTo>
                      <a:pt x="83" y="0"/>
                    </a:lnTo>
                    <a:lnTo>
                      <a:pt x="85" y="0"/>
                    </a:lnTo>
                    <a:lnTo>
                      <a:pt x="94" y="1"/>
                    </a:lnTo>
                    <a:lnTo>
                      <a:pt x="100" y="2"/>
                    </a:lnTo>
                    <a:lnTo>
                      <a:pt x="107" y="4"/>
                    </a:lnTo>
                    <a:lnTo>
                      <a:pt x="112" y="7"/>
                    </a:lnTo>
                    <a:lnTo>
                      <a:pt x="117" y="12"/>
                    </a:lnTo>
                    <a:lnTo>
                      <a:pt x="121" y="15"/>
                    </a:lnTo>
                    <a:lnTo>
                      <a:pt x="124" y="20"/>
                    </a:lnTo>
                    <a:lnTo>
                      <a:pt x="127" y="25"/>
                    </a:lnTo>
                    <a:lnTo>
                      <a:pt x="132" y="29"/>
                    </a:lnTo>
                    <a:lnTo>
                      <a:pt x="135" y="33"/>
                    </a:lnTo>
                    <a:lnTo>
                      <a:pt x="136" y="36"/>
                    </a:lnTo>
                    <a:lnTo>
                      <a:pt x="137" y="39"/>
                    </a:lnTo>
                    <a:lnTo>
                      <a:pt x="139" y="42"/>
                    </a:lnTo>
                    <a:lnTo>
                      <a:pt x="140" y="45"/>
                    </a:lnTo>
                    <a:lnTo>
                      <a:pt x="141" y="49"/>
                    </a:lnTo>
                    <a:lnTo>
                      <a:pt x="143" y="52"/>
                    </a:lnTo>
                    <a:lnTo>
                      <a:pt x="143" y="56"/>
                    </a:lnTo>
                    <a:lnTo>
                      <a:pt x="144" y="59"/>
                    </a:lnTo>
                    <a:lnTo>
                      <a:pt x="144" y="63"/>
                    </a:lnTo>
                    <a:lnTo>
                      <a:pt x="143" y="65"/>
                    </a:lnTo>
                  </a:path>
                </a:pathLst>
              </a:custGeom>
              <a:noFill/>
              <a:ln w="1588">
                <a:solidFill>
                  <a:srgbClr val="66666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758" name="Freeform 1285"/>
              <p:cNvSpPr>
                <a:spLocks/>
              </p:cNvSpPr>
              <p:nvPr/>
            </p:nvSpPr>
            <p:spPr bwMode="auto">
              <a:xfrm>
                <a:off x="4065" y="2989"/>
                <a:ext cx="15" cy="18"/>
              </a:xfrm>
              <a:custGeom>
                <a:avLst/>
                <a:gdLst>
                  <a:gd name="T0" fmla="*/ 0 w 31"/>
                  <a:gd name="T1" fmla="*/ 1 h 36"/>
                  <a:gd name="T2" fmla="*/ 0 w 31"/>
                  <a:gd name="T3" fmla="*/ 1 h 36"/>
                  <a:gd name="T4" fmla="*/ 0 w 31"/>
                  <a:gd name="T5" fmla="*/ 1 h 36"/>
                  <a:gd name="T6" fmla="*/ 0 w 31"/>
                  <a:gd name="T7" fmla="*/ 1 h 36"/>
                  <a:gd name="T8" fmla="*/ 0 w 31"/>
                  <a:gd name="T9" fmla="*/ 1 h 36"/>
                  <a:gd name="T10" fmla="*/ 0 w 31"/>
                  <a:gd name="T11" fmla="*/ 1 h 36"/>
                  <a:gd name="T12" fmla="*/ 0 w 31"/>
                  <a:gd name="T13" fmla="*/ 1 h 36"/>
                  <a:gd name="T14" fmla="*/ 0 w 31"/>
                  <a:gd name="T15" fmla="*/ 1 h 36"/>
                  <a:gd name="T16" fmla="*/ 0 w 31"/>
                  <a:gd name="T17" fmla="*/ 1 h 36"/>
                  <a:gd name="T18" fmla="*/ 0 w 31"/>
                  <a:gd name="T19" fmla="*/ 1 h 36"/>
                  <a:gd name="T20" fmla="*/ 0 w 31"/>
                  <a:gd name="T21" fmla="*/ 1 h 36"/>
                  <a:gd name="T22" fmla="*/ 0 w 31"/>
                  <a:gd name="T23" fmla="*/ 1 h 36"/>
                  <a:gd name="T24" fmla="*/ 0 w 31"/>
                  <a:gd name="T25" fmla="*/ 1 h 36"/>
                  <a:gd name="T26" fmla="*/ 0 w 31"/>
                  <a:gd name="T27" fmla="*/ 1 h 36"/>
                  <a:gd name="T28" fmla="*/ 0 w 31"/>
                  <a:gd name="T29" fmla="*/ 1 h 36"/>
                  <a:gd name="T30" fmla="*/ 0 w 31"/>
                  <a:gd name="T31" fmla="*/ 1 h 36"/>
                  <a:gd name="T32" fmla="*/ 0 w 31"/>
                  <a:gd name="T33" fmla="*/ 1 h 36"/>
                  <a:gd name="T34" fmla="*/ 0 w 31"/>
                  <a:gd name="T35" fmla="*/ 1 h 36"/>
                  <a:gd name="T36" fmla="*/ 0 w 31"/>
                  <a:gd name="T37" fmla="*/ 1 h 36"/>
                  <a:gd name="T38" fmla="*/ 0 w 31"/>
                  <a:gd name="T39" fmla="*/ 1 h 36"/>
                  <a:gd name="T40" fmla="*/ 0 w 31"/>
                  <a:gd name="T41" fmla="*/ 1 h 36"/>
                  <a:gd name="T42" fmla="*/ 0 w 31"/>
                  <a:gd name="T43" fmla="*/ 1 h 36"/>
                  <a:gd name="T44" fmla="*/ 0 w 31"/>
                  <a:gd name="T45" fmla="*/ 0 h 36"/>
                  <a:gd name="T46" fmla="*/ 0 w 31"/>
                  <a:gd name="T47" fmla="*/ 0 h 36"/>
                  <a:gd name="T48" fmla="*/ 0 w 31"/>
                  <a:gd name="T49" fmla="*/ 1 h 36"/>
                  <a:gd name="T50" fmla="*/ 0 w 31"/>
                  <a:gd name="T51" fmla="*/ 1 h 36"/>
                  <a:gd name="T52" fmla="*/ 0 w 31"/>
                  <a:gd name="T53" fmla="*/ 1 h 36"/>
                  <a:gd name="T54" fmla="*/ 0 w 31"/>
                  <a:gd name="T55" fmla="*/ 1 h 36"/>
                  <a:gd name="T56" fmla="*/ 0 w 31"/>
                  <a:gd name="T57" fmla="*/ 1 h 36"/>
                  <a:gd name="T58" fmla="*/ 0 w 31"/>
                  <a:gd name="T59" fmla="*/ 1 h 36"/>
                  <a:gd name="T60" fmla="*/ 0 w 31"/>
                  <a:gd name="T61" fmla="*/ 1 h 36"/>
                  <a:gd name="T62" fmla="*/ 0 w 31"/>
                  <a:gd name="T63" fmla="*/ 1 h 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1"/>
                  <a:gd name="T97" fmla="*/ 0 h 36"/>
                  <a:gd name="T98" fmla="*/ 31 w 31"/>
                  <a:gd name="T99" fmla="*/ 36 h 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1" h="36">
                    <a:moveTo>
                      <a:pt x="0" y="6"/>
                    </a:moveTo>
                    <a:lnTo>
                      <a:pt x="4" y="10"/>
                    </a:lnTo>
                    <a:lnTo>
                      <a:pt x="6" y="12"/>
                    </a:lnTo>
                    <a:lnTo>
                      <a:pt x="9" y="15"/>
                    </a:lnTo>
                    <a:lnTo>
                      <a:pt x="13" y="18"/>
                    </a:lnTo>
                    <a:lnTo>
                      <a:pt x="15" y="22"/>
                    </a:lnTo>
                    <a:lnTo>
                      <a:pt x="17" y="25"/>
                    </a:lnTo>
                    <a:lnTo>
                      <a:pt x="20" y="27"/>
                    </a:lnTo>
                    <a:lnTo>
                      <a:pt x="23" y="30"/>
                    </a:lnTo>
                    <a:lnTo>
                      <a:pt x="27" y="32"/>
                    </a:lnTo>
                    <a:lnTo>
                      <a:pt x="31" y="36"/>
                    </a:lnTo>
                    <a:lnTo>
                      <a:pt x="28" y="31"/>
                    </a:lnTo>
                    <a:lnTo>
                      <a:pt x="24" y="27"/>
                    </a:lnTo>
                    <a:lnTo>
                      <a:pt x="21" y="23"/>
                    </a:lnTo>
                    <a:lnTo>
                      <a:pt x="19" y="18"/>
                    </a:lnTo>
                    <a:lnTo>
                      <a:pt x="17" y="14"/>
                    </a:lnTo>
                    <a:lnTo>
                      <a:pt x="15" y="11"/>
                    </a:lnTo>
                    <a:lnTo>
                      <a:pt x="15" y="7"/>
                    </a:lnTo>
                    <a:lnTo>
                      <a:pt x="15" y="5"/>
                    </a:lnTo>
                    <a:lnTo>
                      <a:pt x="17" y="3"/>
                    </a:lnTo>
                    <a:lnTo>
                      <a:pt x="20" y="1"/>
                    </a:lnTo>
                    <a:lnTo>
                      <a:pt x="19" y="1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1"/>
                    </a:lnTo>
                    <a:lnTo>
                      <a:pt x="10" y="2"/>
                    </a:lnTo>
                    <a:lnTo>
                      <a:pt x="8" y="3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A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759" name="Freeform 1286"/>
              <p:cNvSpPr>
                <a:spLocks/>
              </p:cNvSpPr>
              <p:nvPr/>
            </p:nvSpPr>
            <p:spPr bwMode="auto">
              <a:xfrm>
                <a:off x="4064" y="3012"/>
                <a:ext cx="14" cy="18"/>
              </a:xfrm>
              <a:custGeom>
                <a:avLst/>
                <a:gdLst>
                  <a:gd name="T0" fmla="*/ 0 w 29"/>
                  <a:gd name="T1" fmla="*/ 0 h 37"/>
                  <a:gd name="T2" fmla="*/ 0 w 29"/>
                  <a:gd name="T3" fmla="*/ 0 h 37"/>
                  <a:gd name="T4" fmla="*/ 0 w 29"/>
                  <a:gd name="T5" fmla="*/ 0 h 37"/>
                  <a:gd name="T6" fmla="*/ 0 w 29"/>
                  <a:gd name="T7" fmla="*/ 0 h 37"/>
                  <a:gd name="T8" fmla="*/ 0 w 29"/>
                  <a:gd name="T9" fmla="*/ 0 h 37"/>
                  <a:gd name="T10" fmla="*/ 0 w 29"/>
                  <a:gd name="T11" fmla="*/ 0 h 37"/>
                  <a:gd name="T12" fmla="*/ 0 w 29"/>
                  <a:gd name="T13" fmla="*/ 0 h 37"/>
                  <a:gd name="T14" fmla="*/ 0 w 29"/>
                  <a:gd name="T15" fmla="*/ 0 h 37"/>
                  <a:gd name="T16" fmla="*/ 0 w 29"/>
                  <a:gd name="T17" fmla="*/ 0 h 37"/>
                  <a:gd name="T18" fmla="*/ 0 w 29"/>
                  <a:gd name="T19" fmla="*/ 0 h 37"/>
                  <a:gd name="T20" fmla="*/ 0 w 29"/>
                  <a:gd name="T21" fmla="*/ 0 h 37"/>
                  <a:gd name="T22" fmla="*/ 0 w 29"/>
                  <a:gd name="T23" fmla="*/ 0 h 37"/>
                  <a:gd name="T24" fmla="*/ 0 w 29"/>
                  <a:gd name="T25" fmla="*/ 0 h 37"/>
                  <a:gd name="T26" fmla="*/ 0 w 29"/>
                  <a:gd name="T27" fmla="*/ 0 h 37"/>
                  <a:gd name="T28" fmla="*/ 0 w 29"/>
                  <a:gd name="T29" fmla="*/ 0 h 37"/>
                  <a:gd name="T30" fmla="*/ 0 w 29"/>
                  <a:gd name="T31" fmla="*/ 0 h 37"/>
                  <a:gd name="T32" fmla="*/ 0 w 29"/>
                  <a:gd name="T33" fmla="*/ 0 h 37"/>
                  <a:gd name="T34" fmla="*/ 0 w 29"/>
                  <a:gd name="T35" fmla="*/ 0 h 37"/>
                  <a:gd name="T36" fmla="*/ 0 w 29"/>
                  <a:gd name="T37" fmla="*/ 0 h 37"/>
                  <a:gd name="T38" fmla="*/ 0 w 29"/>
                  <a:gd name="T39" fmla="*/ 0 h 37"/>
                  <a:gd name="T40" fmla="*/ 0 w 29"/>
                  <a:gd name="T41" fmla="*/ 0 h 37"/>
                  <a:gd name="T42" fmla="*/ 0 w 29"/>
                  <a:gd name="T43" fmla="*/ 0 h 37"/>
                  <a:gd name="T44" fmla="*/ 0 w 29"/>
                  <a:gd name="T45" fmla="*/ 0 h 37"/>
                  <a:gd name="T46" fmla="*/ 0 w 29"/>
                  <a:gd name="T47" fmla="*/ 0 h 37"/>
                  <a:gd name="T48" fmla="*/ 0 w 29"/>
                  <a:gd name="T49" fmla="*/ 0 h 37"/>
                  <a:gd name="T50" fmla="*/ 0 w 29"/>
                  <a:gd name="T51" fmla="*/ 0 h 37"/>
                  <a:gd name="T52" fmla="*/ 0 w 29"/>
                  <a:gd name="T53" fmla="*/ 0 h 37"/>
                  <a:gd name="T54" fmla="*/ 0 w 29"/>
                  <a:gd name="T55" fmla="*/ 0 h 37"/>
                  <a:gd name="T56" fmla="*/ 0 w 29"/>
                  <a:gd name="T57" fmla="*/ 0 h 37"/>
                  <a:gd name="T58" fmla="*/ 0 w 29"/>
                  <a:gd name="T59" fmla="*/ 0 h 37"/>
                  <a:gd name="T60" fmla="*/ 0 w 29"/>
                  <a:gd name="T61" fmla="*/ 0 h 37"/>
                  <a:gd name="T62" fmla="*/ 0 w 29"/>
                  <a:gd name="T63" fmla="*/ 0 h 37"/>
                  <a:gd name="T64" fmla="*/ 0 w 29"/>
                  <a:gd name="T65" fmla="*/ 0 h 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9"/>
                  <a:gd name="T100" fmla="*/ 0 h 37"/>
                  <a:gd name="T101" fmla="*/ 29 w 29"/>
                  <a:gd name="T102" fmla="*/ 37 h 3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9" h="37">
                    <a:moveTo>
                      <a:pt x="29" y="28"/>
                    </a:moveTo>
                    <a:lnTo>
                      <a:pt x="26" y="26"/>
                    </a:lnTo>
                    <a:lnTo>
                      <a:pt x="24" y="23"/>
                    </a:lnTo>
                    <a:lnTo>
                      <a:pt x="22" y="20"/>
                    </a:lnTo>
                    <a:lnTo>
                      <a:pt x="20" y="17"/>
                    </a:lnTo>
                    <a:lnTo>
                      <a:pt x="18" y="13"/>
                    </a:lnTo>
                    <a:lnTo>
                      <a:pt x="14" y="10"/>
                    </a:lnTo>
                    <a:lnTo>
                      <a:pt x="12" y="7"/>
                    </a:lnTo>
                    <a:lnTo>
                      <a:pt x="9" y="5"/>
                    </a:lnTo>
                    <a:lnTo>
                      <a:pt x="5" y="3"/>
                    </a:lnTo>
                    <a:lnTo>
                      <a:pt x="0" y="0"/>
                    </a:lnTo>
                    <a:lnTo>
                      <a:pt x="4" y="5"/>
                    </a:lnTo>
                    <a:lnTo>
                      <a:pt x="7" y="8"/>
                    </a:lnTo>
                    <a:lnTo>
                      <a:pt x="10" y="12"/>
                    </a:lnTo>
                    <a:lnTo>
                      <a:pt x="12" y="17"/>
                    </a:lnTo>
                    <a:lnTo>
                      <a:pt x="14" y="20"/>
                    </a:lnTo>
                    <a:lnTo>
                      <a:pt x="16" y="24"/>
                    </a:lnTo>
                    <a:lnTo>
                      <a:pt x="17" y="27"/>
                    </a:lnTo>
                    <a:lnTo>
                      <a:pt x="16" y="31"/>
                    </a:lnTo>
                    <a:lnTo>
                      <a:pt x="13" y="34"/>
                    </a:lnTo>
                    <a:lnTo>
                      <a:pt x="10" y="37"/>
                    </a:lnTo>
                    <a:lnTo>
                      <a:pt x="13" y="36"/>
                    </a:lnTo>
                    <a:lnTo>
                      <a:pt x="14" y="36"/>
                    </a:lnTo>
                    <a:lnTo>
                      <a:pt x="17" y="35"/>
                    </a:lnTo>
                    <a:lnTo>
                      <a:pt x="19" y="35"/>
                    </a:lnTo>
                    <a:lnTo>
                      <a:pt x="21" y="34"/>
                    </a:lnTo>
                    <a:lnTo>
                      <a:pt x="22" y="33"/>
                    </a:lnTo>
                    <a:lnTo>
                      <a:pt x="24" y="33"/>
                    </a:lnTo>
                    <a:lnTo>
                      <a:pt x="26" y="32"/>
                    </a:lnTo>
                    <a:lnTo>
                      <a:pt x="27" y="31"/>
                    </a:lnTo>
                    <a:lnTo>
                      <a:pt x="29" y="30"/>
                    </a:lnTo>
                    <a:lnTo>
                      <a:pt x="29" y="28"/>
                    </a:lnTo>
                    <a:close/>
                  </a:path>
                </a:pathLst>
              </a:custGeom>
              <a:solidFill>
                <a:srgbClr val="000A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760" name="Freeform 1287"/>
              <p:cNvSpPr>
                <a:spLocks/>
              </p:cNvSpPr>
              <p:nvPr/>
            </p:nvSpPr>
            <p:spPr bwMode="auto">
              <a:xfrm>
                <a:off x="3785" y="2988"/>
                <a:ext cx="16" cy="17"/>
              </a:xfrm>
              <a:custGeom>
                <a:avLst/>
                <a:gdLst>
                  <a:gd name="T0" fmla="*/ 0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1 h 33"/>
                  <a:gd name="T10" fmla="*/ 1 w 32"/>
                  <a:gd name="T11" fmla="*/ 1 h 33"/>
                  <a:gd name="T12" fmla="*/ 1 w 32"/>
                  <a:gd name="T13" fmla="*/ 1 h 33"/>
                  <a:gd name="T14" fmla="*/ 1 w 32"/>
                  <a:gd name="T15" fmla="*/ 1 h 33"/>
                  <a:gd name="T16" fmla="*/ 1 w 32"/>
                  <a:gd name="T17" fmla="*/ 1 h 33"/>
                  <a:gd name="T18" fmla="*/ 1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1 w 32"/>
                  <a:gd name="T35" fmla="*/ 1 h 33"/>
                  <a:gd name="T36" fmla="*/ 1 w 32"/>
                  <a:gd name="T37" fmla="*/ 1 h 33"/>
                  <a:gd name="T38" fmla="*/ 1 w 32"/>
                  <a:gd name="T39" fmla="*/ 1 h 33"/>
                  <a:gd name="T40" fmla="*/ 1 w 32"/>
                  <a:gd name="T41" fmla="*/ 0 h 33"/>
                  <a:gd name="T42" fmla="*/ 1 w 32"/>
                  <a:gd name="T43" fmla="*/ 0 h 33"/>
                  <a:gd name="T44" fmla="*/ 1 w 32"/>
                  <a:gd name="T45" fmla="*/ 0 h 33"/>
                  <a:gd name="T46" fmla="*/ 1 w 32"/>
                  <a:gd name="T47" fmla="*/ 1 h 33"/>
                  <a:gd name="T48" fmla="*/ 1 w 32"/>
                  <a:gd name="T49" fmla="*/ 1 h 33"/>
                  <a:gd name="T50" fmla="*/ 1 w 32"/>
                  <a:gd name="T51" fmla="*/ 1 h 33"/>
                  <a:gd name="T52" fmla="*/ 1 w 32"/>
                  <a:gd name="T53" fmla="*/ 1 h 33"/>
                  <a:gd name="T54" fmla="*/ 1 w 32"/>
                  <a:gd name="T55" fmla="*/ 1 h 33"/>
                  <a:gd name="T56" fmla="*/ 1 w 32"/>
                  <a:gd name="T57" fmla="*/ 1 h 33"/>
                  <a:gd name="T58" fmla="*/ 1 w 32"/>
                  <a:gd name="T59" fmla="*/ 1 h 33"/>
                  <a:gd name="T60" fmla="*/ 0 w 32"/>
                  <a:gd name="T61" fmla="*/ 1 h 33"/>
                  <a:gd name="T62" fmla="*/ 0 w 32"/>
                  <a:gd name="T63" fmla="*/ 1 h 3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2"/>
                  <a:gd name="T97" fmla="*/ 0 h 33"/>
                  <a:gd name="T98" fmla="*/ 32 w 32"/>
                  <a:gd name="T99" fmla="*/ 33 h 3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2" h="33">
                    <a:moveTo>
                      <a:pt x="0" y="7"/>
                    </a:moveTo>
                    <a:lnTo>
                      <a:pt x="5" y="11"/>
                    </a:lnTo>
                    <a:lnTo>
                      <a:pt x="7" y="13"/>
                    </a:lnTo>
                    <a:lnTo>
                      <a:pt x="10" y="15"/>
                    </a:lnTo>
                    <a:lnTo>
                      <a:pt x="12" y="18"/>
                    </a:lnTo>
                    <a:lnTo>
                      <a:pt x="16" y="21"/>
                    </a:lnTo>
                    <a:lnTo>
                      <a:pt x="18" y="24"/>
                    </a:lnTo>
                    <a:lnTo>
                      <a:pt x="21" y="27"/>
                    </a:lnTo>
                    <a:lnTo>
                      <a:pt x="24" y="29"/>
                    </a:lnTo>
                    <a:lnTo>
                      <a:pt x="28" y="31"/>
                    </a:lnTo>
                    <a:lnTo>
                      <a:pt x="32" y="33"/>
                    </a:lnTo>
                    <a:lnTo>
                      <a:pt x="29" y="30"/>
                    </a:lnTo>
                    <a:lnTo>
                      <a:pt x="25" y="26"/>
                    </a:lnTo>
                    <a:lnTo>
                      <a:pt x="22" y="21"/>
                    </a:lnTo>
                    <a:lnTo>
                      <a:pt x="20" y="18"/>
                    </a:lnTo>
                    <a:lnTo>
                      <a:pt x="18" y="14"/>
                    </a:lnTo>
                    <a:lnTo>
                      <a:pt x="16" y="11"/>
                    </a:lnTo>
                    <a:lnTo>
                      <a:pt x="16" y="7"/>
                    </a:lnTo>
                    <a:lnTo>
                      <a:pt x="16" y="4"/>
                    </a:lnTo>
                    <a:lnTo>
                      <a:pt x="18" y="2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2" y="2"/>
                    </a:lnTo>
                    <a:lnTo>
                      <a:pt x="10" y="3"/>
                    </a:lnTo>
                    <a:lnTo>
                      <a:pt x="8" y="4"/>
                    </a:lnTo>
                    <a:lnTo>
                      <a:pt x="6" y="5"/>
                    </a:lnTo>
                    <a:lnTo>
                      <a:pt x="4" y="6"/>
                    </a:lnTo>
                    <a:lnTo>
                      <a:pt x="3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A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761" name="Freeform 1288"/>
              <p:cNvSpPr>
                <a:spLocks/>
              </p:cNvSpPr>
              <p:nvPr/>
            </p:nvSpPr>
            <p:spPr bwMode="auto">
              <a:xfrm>
                <a:off x="3780" y="3009"/>
                <a:ext cx="16" cy="19"/>
              </a:xfrm>
              <a:custGeom>
                <a:avLst/>
                <a:gdLst>
                  <a:gd name="T0" fmla="*/ 1 w 30"/>
                  <a:gd name="T1" fmla="*/ 0 h 39"/>
                  <a:gd name="T2" fmla="*/ 1 w 30"/>
                  <a:gd name="T3" fmla="*/ 0 h 39"/>
                  <a:gd name="T4" fmla="*/ 1 w 30"/>
                  <a:gd name="T5" fmla="*/ 0 h 39"/>
                  <a:gd name="T6" fmla="*/ 1 w 30"/>
                  <a:gd name="T7" fmla="*/ 0 h 39"/>
                  <a:gd name="T8" fmla="*/ 1 w 30"/>
                  <a:gd name="T9" fmla="*/ 0 h 39"/>
                  <a:gd name="T10" fmla="*/ 1 w 30"/>
                  <a:gd name="T11" fmla="*/ 0 h 39"/>
                  <a:gd name="T12" fmla="*/ 1 w 30"/>
                  <a:gd name="T13" fmla="*/ 0 h 39"/>
                  <a:gd name="T14" fmla="*/ 1 w 30"/>
                  <a:gd name="T15" fmla="*/ 0 h 39"/>
                  <a:gd name="T16" fmla="*/ 1 w 30"/>
                  <a:gd name="T17" fmla="*/ 0 h 39"/>
                  <a:gd name="T18" fmla="*/ 1 w 30"/>
                  <a:gd name="T19" fmla="*/ 0 h 39"/>
                  <a:gd name="T20" fmla="*/ 0 w 30"/>
                  <a:gd name="T21" fmla="*/ 0 h 39"/>
                  <a:gd name="T22" fmla="*/ 1 w 30"/>
                  <a:gd name="T23" fmla="*/ 0 h 39"/>
                  <a:gd name="T24" fmla="*/ 1 w 30"/>
                  <a:gd name="T25" fmla="*/ 0 h 39"/>
                  <a:gd name="T26" fmla="*/ 1 w 30"/>
                  <a:gd name="T27" fmla="*/ 0 h 39"/>
                  <a:gd name="T28" fmla="*/ 1 w 30"/>
                  <a:gd name="T29" fmla="*/ 0 h 39"/>
                  <a:gd name="T30" fmla="*/ 1 w 30"/>
                  <a:gd name="T31" fmla="*/ 0 h 39"/>
                  <a:gd name="T32" fmla="*/ 1 w 30"/>
                  <a:gd name="T33" fmla="*/ 0 h 39"/>
                  <a:gd name="T34" fmla="*/ 1 w 30"/>
                  <a:gd name="T35" fmla="*/ 0 h 39"/>
                  <a:gd name="T36" fmla="*/ 1 w 30"/>
                  <a:gd name="T37" fmla="*/ 0 h 39"/>
                  <a:gd name="T38" fmla="*/ 1 w 30"/>
                  <a:gd name="T39" fmla="*/ 0 h 39"/>
                  <a:gd name="T40" fmla="*/ 1 w 30"/>
                  <a:gd name="T41" fmla="*/ 0 h 39"/>
                  <a:gd name="T42" fmla="*/ 1 w 30"/>
                  <a:gd name="T43" fmla="*/ 0 h 39"/>
                  <a:gd name="T44" fmla="*/ 1 w 30"/>
                  <a:gd name="T45" fmla="*/ 0 h 39"/>
                  <a:gd name="T46" fmla="*/ 1 w 30"/>
                  <a:gd name="T47" fmla="*/ 0 h 39"/>
                  <a:gd name="T48" fmla="*/ 1 w 30"/>
                  <a:gd name="T49" fmla="*/ 0 h 39"/>
                  <a:gd name="T50" fmla="*/ 1 w 30"/>
                  <a:gd name="T51" fmla="*/ 0 h 39"/>
                  <a:gd name="T52" fmla="*/ 1 w 30"/>
                  <a:gd name="T53" fmla="*/ 0 h 39"/>
                  <a:gd name="T54" fmla="*/ 1 w 30"/>
                  <a:gd name="T55" fmla="*/ 0 h 39"/>
                  <a:gd name="T56" fmla="*/ 1 w 30"/>
                  <a:gd name="T57" fmla="*/ 0 h 39"/>
                  <a:gd name="T58" fmla="*/ 1 w 30"/>
                  <a:gd name="T59" fmla="*/ 0 h 39"/>
                  <a:gd name="T60" fmla="*/ 1 w 30"/>
                  <a:gd name="T61" fmla="*/ 0 h 39"/>
                  <a:gd name="T62" fmla="*/ 1 w 30"/>
                  <a:gd name="T63" fmla="*/ 0 h 3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0"/>
                  <a:gd name="T97" fmla="*/ 0 h 39"/>
                  <a:gd name="T98" fmla="*/ 30 w 30"/>
                  <a:gd name="T99" fmla="*/ 39 h 3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0" h="39">
                    <a:moveTo>
                      <a:pt x="30" y="31"/>
                    </a:moveTo>
                    <a:lnTo>
                      <a:pt x="28" y="29"/>
                    </a:lnTo>
                    <a:lnTo>
                      <a:pt x="26" y="26"/>
                    </a:lnTo>
                    <a:lnTo>
                      <a:pt x="24" y="22"/>
                    </a:lnTo>
                    <a:lnTo>
                      <a:pt x="20" y="18"/>
                    </a:lnTo>
                    <a:lnTo>
                      <a:pt x="18" y="15"/>
                    </a:lnTo>
                    <a:lnTo>
                      <a:pt x="15" y="11"/>
                    </a:lnTo>
                    <a:lnTo>
                      <a:pt x="12" y="8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6" y="9"/>
                    </a:lnTo>
                    <a:lnTo>
                      <a:pt x="9" y="13"/>
                    </a:lnTo>
                    <a:lnTo>
                      <a:pt x="13" y="17"/>
                    </a:lnTo>
                    <a:lnTo>
                      <a:pt x="15" y="22"/>
                    </a:lnTo>
                    <a:lnTo>
                      <a:pt x="16" y="26"/>
                    </a:lnTo>
                    <a:lnTo>
                      <a:pt x="16" y="30"/>
                    </a:lnTo>
                    <a:lnTo>
                      <a:pt x="15" y="33"/>
                    </a:lnTo>
                    <a:lnTo>
                      <a:pt x="13" y="37"/>
                    </a:lnTo>
                    <a:lnTo>
                      <a:pt x="9" y="39"/>
                    </a:lnTo>
                    <a:lnTo>
                      <a:pt x="13" y="39"/>
                    </a:lnTo>
                    <a:lnTo>
                      <a:pt x="16" y="39"/>
                    </a:lnTo>
                    <a:lnTo>
                      <a:pt x="18" y="39"/>
                    </a:lnTo>
                    <a:lnTo>
                      <a:pt x="20" y="38"/>
                    </a:lnTo>
                    <a:lnTo>
                      <a:pt x="22" y="37"/>
                    </a:lnTo>
                    <a:lnTo>
                      <a:pt x="25" y="37"/>
                    </a:lnTo>
                    <a:lnTo>
                      <a:pt x="26" y="36"/>
                    </a:lnTo>
                    <a:lnTo>
                      <a:pt x="28" y="35"/>
                    </a:lnTo>
                    <a:lnTo>
                      <a:pt x="29" y="32"/>
                    </a:lnTo>
                    <a:lnTo>
                      <a:pt x="30" y="31"/>
                    </a:lnTo>
                    <a:close/>
                  </a:path>
                </a:pathLst>
              </a:custGeom>
              <a:solidFill>
                <a:srgbClr val="000A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762" name="Freeform 1289"/>
              <p:cNvSpPr>
                <a:spLocks/>
              </p:cNvSpPr>
              <p:nvPr/>
            </p:nvSpPr>
            <p:spPr bwMode="auto">
              <a:xfrm>
                <a:off x="3841" y="2989"/>
                <a:ext cx="16" cy="18"/>
              </a:xfrm>
              <a:custGeom>
                <a:avLst/>
                <a:gdLst>
                  <a:gd name="T0" fmla="*/ 0 w 31"/>
                  <a:gd name="T1" fmla="*/ 1 h 36"/>
                  <a:gd name="T2" fmla="*/ 1 w 31"/>
                  <a:gd name="T3" fmla="*/ 1 h 36"/>
                  <a:gd name="T4" fmla="*/ 1 w 31"/>
                  <a:gd name="T5" fmla="*/ 1 h 36"/>
                  <a:gd name="T6" fmla="*/ 1 w 31"/>
                  <a:gd name="T7" fmla="*/ 1 h 36"/>
                  <a:gd name="T8" fmla="*/ 1 w 31"/>
                  <a:gd name="T9" fmla="*/ 1 h 36"/>
                  <a:gd name="T10" fmla="*/ 1 w 31"/>
                  <a:gd name="T11" fmla="*/ 1 h 36"/>
                  <a:gd name="T12" fmla="*/ 1 w 31"/>
                  <a:gd name="T13" fmla="*/ 1 h 36"/>
                  <a:gd name="T14" fmla="*/ 1 w 31"/>
                  <a:gd name="T15" fmla="*/ 1 h 36"/>
                  <a:gd name="T16" fmla="*/ 1 w 31"/>
                  <a:gd name="T17" fmla="*/ 1 h 36"/>
                  <a:gd name="T18" fmla="*/ 1 w 31"/>
                  <a:gd name="T19" fmla="*/ 1 h 36"/>
                  <a:gd name="T20" fmla="*/ 1 w 31"/>
                  <a:gd name="T21" fmla="*/ 1 h 36"/>
                  <a:gd name="T22" fmla="*/ 1 w 31"/>
                  <a:gd name="T23" fmla="*/ 1 h 36"/>
                  <a:gd name="T24" fmla="*/ 1 w 31"/>
                  <a:gd name="T25" fmla="*/ 1 h 36"/>
                  <a:gd name="T26" fmla="*/ 1 w 31"/>
                  <a:gd name="T27" fmla="*/ 1 h 36"/>
                  <a:gd name="T28" fmla="*/ 1 w 31"/>
                  <a:gd name="T29" fmla="*/ 1 h 36"/>
                  <a:gd name="T30" fmla="*/ 1 w 31"/>
                  <a:gd name="T31" fmla="*/ 1 h 36"/>
                  <a:gd name="T32" fmla="*/ 1 w 31"/>
                  <a:gd name="T33" fmla="*/ 1 h 36"/>
                  <a:gd name="T34" fmla="*/ 1 w 31"/>
                  <a:gd name="T35" fmla="*/ 1 h 36"/>
                  <a:gd name="T36" fmla="*/ 1 w 31"/>
                  <a:gd name="T37" fmla="*/ 1 h 36"/>
                  <a:gd name="T38" fmla="*/ 1 w 31"/>
                  <a:gd name="T39" fmla="*/ 1 h 36"/>
                  <a:gd name="T40" fmla="*/ 1 w 31"/>
                  <a:gd name="T41" fmla="*/ 1 h 36"/>
                  <a:gd name="T42" fmla="*/ 1 w 31"/>
                  <a:gd name="T43" fmla="*/ 1 h 36"/>
                  <a:gd name="T44" fmla="*/ 1 w 31"/>
                  <a:gd name="T45" fmla="*/ 0 h 36"/>
                  <a:gd name="T46" fmla="*/ 1 w 31"/>
                  <a:gd name="T47" fmla="*/ 1 h 36"/>
                  <a:gd name="T48" fmla="*/ 1 w 31"/>
                  <a:gd name="T49" fmla="*/ 1 h 36"/>
                  <a:gd name="T50" fmla="*/ 1 w 31"/>
                  <a:gd name="T51" fmla="*/ 1 h 36"/>
                  <a:gd name="T52" fmla="*/ 1 w 31"/>
                  <a:gd name="T53" fmla="*/ 1 h 36"/>
                  <a:gd name="T54" fmla="*/ 1 w 31"/>
                  <a:gd name="T55" fmla="*/ 1 h 36"/>
                  <a:gd name="T56" fmla="*/ 1 w 31"/>
                  <a:gd name="T57" fmla="*/ 1 h 36"/>
                  <a:gd name="T58" fmla="*/ 1 w 31"/>
                  <a:gd name="T59" fmla="*/ 1 h 36"/>
                  <a:gd name="T60" fmla="*/ 0 w 31"/>
                  <a:gd name="T61" fmla="*/ 1 h 36"/>
                  <a:gd name="T62" fmla="*/ 0 w 31"/>
                  <a:gd name="T63" fmla="*/ 1 h 36"/>
                  <a:gd name="T64" fmla="*/ 0 w 31"/>
                  <a:gd name="T65" fmla="*/ 1 h 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1"/>
                  <a:gd name="T100" fmla="*/ 0 h 36"/>
                  <a:gd name="T101" fmla="*/ 31 w 31"/>
                  <a:gd name="T102" fmla="*/ 36 h 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1" h="36">
                    <a:moveTo>
                      <a:pt x="0" y="9"/>
                    </a:moveTo>
                    <a:lnTo>
                      <a:pt x="4" y="12"/>
                    </a:lnTo>
                    <a:lnTo>
                      <a:pt x="7" y="14"/>
                    </a:lnTo>
                    <a:lnTo>
                      <a:pt x="10" y="16"/>
                    </a:lnTo>
                    <a:lnTo>
                      <a:pt x="12" y="19"/>
                    </a:lnTo>
                    <a:lnTo>
                      <a:pt x="15" y="22"/>
                    </a:lnTo>
                    <a:lnTo>
                      <a:pt x="17" y="25"/>
                    </a:lnTo>
                    <a:lnTo>
                      <a:pt x="21" y="27"/>
                    </a:lnTo>
                    <a:lnTo>
                      <a:pt x="24" y="30"/>
                    </a:lnTo>
                    <a:lnTo>
                      <a:pt x="27" y="32"/>
                    </a:lnTo>
                    <a:lnTo>
                      <a:pt x="31" y="36"/>
                    </a:lnTo>
                    <a:lnTo>
                      <a:pt x="28" y="31"/>
                    </a:lnTo>
                    <a:lnTo>
                      <a:pt x="25" y="27"/>
                    </a:lnTo>
                    <a:lnTo>
                      <a:pt x="22" y="23"/>
                    </a:lnTo>
                    <a:lnTo>
                      <a:pt x="20" y="18"/>
                    </a:lnTo>
                    <a:lnTo>
                      <a:pt x="17" y="14"/>
                    </a:lnTo>
                    <a:lnTo>
                      <a:pt x="15" y="11"/>
                    </a:lnTo>
                    <a:lnTo>
                      <a:pt x="15" y="7"/>
                    </a:lnTo>
                    <a:lnTo>
                      <a:pt x="15" y="5"/>
                    </a:lnTo>
                    <a:lnTo>
                      <a:pt x="17" y="3"/>
                    </a:lnTo>
                    <a:lnTo>
                      <a:pt x="22" y="1"/>
                    </a:lnTo>
                    <a:lnTo>
                      <a:pt x="20" y="1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3" y="1"/>
                    </a:lnTo>
                    <a:lnTo>
                      <a:pt x="11" y="2"/>
                    </a:lnTo>
                    <a:lnTo>
                      <a:pt x="9" y="3"/>
                    </a:lnTo>
                    <a:lnTo>
                      <a:pt x="7" y="5"/>
                    </a:lnTo>
                    <a:lnTo>
                      <a:pt x="4" y="6"/>
                    </a:lnTo>
                    <a:lnTo>
                      <a:pt x="2" y="9"/>
                    </a:lnTo>
                    <a:lnTo>
                      <a:pt x="0" y="1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A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763" name="Freeform 1290"/>
              <p:cNvSpPr>
                <a:spLocks/>
              </p:cNvSpPr>
              <p:nvPr/>
            </p:nvSpPr>
            <p:spPr bwMode="auto">
              <a:xfrm>
                <a:off x="3839" y="3012"/>
                <a:ext cx="15" cy="17"/>
              </a:xfrm>
              <a:custGeom>
                <a:avLst/>
                <a:gdLst>
                  <a:gd name="T0" fmla="*/ 1 w 30"/>
                  <a:gd name="T1" fmla="*/ 0 h 35"/>
                  <a:gd name="T2" fmla="*/ 1 w 30"/>
                  <a:gd name="T3" fmla="*/ 0 h 35"/>
                  <a:gd name="T4" fmla="*/ 1 w 30"/>
                  <a:gd name="T5" fmla="*/ 0 h 35"/>
                  <a:gd name="T6" fmla="*/ 1 w 30"/>
                  <a:gd name="T7" fmla="*/ 0 h 35"/>
                  <a:gd name="T8" fmla="*/ 1 w 30"/>
                  <a:gd name="T9" fmla="*/ 0 h 35"/>
                  <a:gd name="T10" fmla="*/ 1 w 30"/>
                  <a:gd name="T11" fmla="*/ 0 h 35"/>
                  <a:gd name="T12" fmla="*/ 1 w 30"/>
                  <a:gd name="T13" fmla="*/ 0 h 35"/>
                  <a:gd name="T14" fmla="*/ 1 w 30"/>
                  <a:gd name="T15" fmla="*/ 0 h 35"/>
                  <a:gd name="T16" fmla="*/ 1 w 30"/>
                  <a:gd name="T17" fmla="*/ 0 h 35"/>
                  <a:gd name="T18" fmla="*/ 1 w 30"/>
                  <a:gd name="T19" fmla="*/ 0 h 35"/>
                  <a:gd name="T20" fmla="*/ 0 w 30"/>
                  <a:gd name="T21" fmla="*/ 0 h 35"/>
                  <a:gd name="T22" fmla="*/ 1 w 30"/>
                  <a:gd name="T23" fmla="*/ 0 h 35"/>
                  <a:gd name="T24" fmla="*/ 1 w 30"/>
                  <a:gd name="T25" fmla="*/ 0 h 35"/>
                  <a:gd name="T26" fmla="*/ 1 w 30"/>
                  <a:gd name="T27" fmla="*/ 0 h 35"/>
                  <a:gd name="T28" fmla="*/ 1 w 30"/>
                  <a:gd name="T29" fmla="*/ 0 h 35"/>
                  <a:gd name="T30" fmla="*/ 1 w 30"/>
                  <a:gd name="T31" fmla="*/ 0 h 35"/>
                  <a:gd name="T32" fmla="*/ 1 w 30"/>
                  <a:gd name="T33" fmla="*/ 0 h 35"/>
                  <a:gd name="T34" fmla="*/ 1 w 30"/>
                  <a:gd name="T35" fmla="*/ 0 h 35"/>
                  <a:gd name="T36" fmla="*/ 1 w 30"/>
                  <a:gd name="T37" fmla="*/ 0 h 35"/>
                  <a:gd name="T38" fmla="*/ 1 w 30"/>
                  <a:gd name="T39" fmla="*/ 0 h 35"/>
                  <a:gd name="T40" fmla="*/ 1 w 30"/>
                  <a:gd name="T41" fmla="*/ 0 h 35"/>
                  <a:gd name="T42" fmla="*/ 1 w 30"/>
                  <a:gd name="T43" fmla="*/ 0 h 35"/>
                  <a:gd name="T44" fmla="*/ 1 w 30"/>
                  <a:gd name="T45" fmla="*/ 0 h 35"/>
                  <a:gd name="T46" fmla="*/ 1 w 30"/>
                  <a:gd name="T47" fmla="*/ 0 h 35"/>
                  <a:gd name="T48" fmla="*/ 1 w 30"/>
                  <a:gd name="T49" fmla="*/ 0 h 35"/>
                  <a:gd name="T50" fmla="*/ 1 w 30"/>
                  <a:gd name="T51" fmla="*/ 0 h 35"/>
                  <a:gd name="T52" fmla="*/ 1 w 30"/>
                  <a:gd name="T53" fmla="*/ 0 h 35"/>
                  <a:gd name="T54" fmla="*/ 1 w 30"/>
                  <a:gd name="T55" fmla="*/ 0 h 35"/>
                  <a:gd name="T56" fmla="*/ 1 w 30"/>
                  <a:gd name="T57" fmla="*/ 0 h 35"/>
                  <a:gd name="T58" fmla="*/ 1 w 30"/>
                  <a:gd name="T59" fmla="*/ 0 h 35"/>
                  <a:gd name="T60" fmla="*/ 1 w 30"/>
                  <a:gd name="T61" fmla="*/ 0 h 35"/>
                  <a:gd name="T62" fmla="*/ 1 w 30"/>
                  <a:gd name="T63" fmla="*/ 0 h 35"/>
                  <a:gd name="T64" fmla="*/ 1 w 30"/>
                  <a:gd name="T65" fmla="*/ 0 h 3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0"/>
                  <a:gd name="T100" fmla="*/ 0 h 35"/>
                  <a:gd name="T101" fmla="*/ 30 w 30"/>
                  <a:gd name="T102" fmla="*/ 35 h 3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0" h="35">
                    <a:moveTo>
                      <a:pt x="30" y="28"/>
                    </a:moveTo>
                    <a:lnTo>
                      <a:pt x="28" y="26"/>
                    </a:lnTo>
                    <a:lnTo>
                      <a:pt x="26" y="23"/>
                    </a:lnTo>
                    <a:lnTo>
                      <a:pt x="24" y="20"/>
                    </a:lnTo>
                    <a:lnTo>
                      <a:pt x="21" y="17"/>
                    </a:lnTo>
                    <a:lnTo>
                      <a:pt x="18" y="13"/>
                    </a:lnTo>
                    <a:lnTo>
                      <a:pt x="15" y="10"/>
                    </a:lnTo>
                    <a:lnTo>
                      <a:pt x="12" y="7"/>
                    </a:lnTo>
                    <a:lnTo>
                      <a:pt x="8" y="5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3" y="5"/>
                    </a:lnTo>
                    <a:lnTo>
                      <a:pt x="7" y="8"/>
                    </a:lnTo>
                    <a:lnTo>
                      <a:pt x="11" y="12"/>
                    </a:lnTo>
                    <a:lnTo>
                      <a:pt x="13" y="16"/>
                    </a:lnTo>
                    <a:lnTo>
                      <a:pt x="15" y="20"/>
                    </a:lnTo>
                    <a:lnTo>
                      <a:pt x="16" y="23"/>
                    </a:lnTo>
                    <a:lnTo>
                      <a:pt x="16" y="26"/>
                    </a:lnTo>
                    <a:lnTo>
                      <a:pt x="15" y="30"/>
                    </a:lnTo>
                    <a:lnTo>
                      <a:pt x="13" y="32"/>
                    </a:lnTo>
                    <a:lnTo>
                      <a:pt x="9" y="34"/>
                    </a:lnTo>
                    <a:lnTo>
                      <a:pt x="13" y="35"/>
                    </a:lnTo>
                    <a:lnTo>
                      <a:pt x="15" y="34"/>
                    </a:lnTo>
                    <a:lnTo>
                      <a:pt x="17" y="34"/>
                    </a:lnTo>
                    <a:lnTo>
                      <a:pt x="19" y="34"/>
                    </a:lnTo>
                    <a:lnTo>
                      <a:pt x="21" y="34"/>
                    </a:lnTo>
                    <a:lnTo>
                      <a:pt x="24" y="33"/>
                    </a:lnTo>
                    <a:lnTo>
                      <a:pt x="26" y="32"/>
                    </a:lnTo>
                    <a:lnTo>
                      <a:pt x="27" y="32"/>
                    </a:lnTo>
                    <a:lnTo>
                      <a:pt x="29" y="31"/>
                    </a:lnTo>
                    <a:lnTo>
                      <a:pt x="30" y="30"/>
                    </a:lnTo>
                    <a:lnTo>
                      <a:pt x="30" y="28"/>
                    </a:lnTo>
                    <a:close/>
                  </a:path>
                </a:pathLst>
              </a:custGeom>
              <a:solidFill>
                <a:srgbClr val="000A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764" name="Freeform 1291"/>
              <p:cNvSpPr>
                <a:spLocks/>
              </p:cNvSpPr>
              <p:nvPr/>
            </p:nvSpPr>
            <p:spPr bwMode="auto">
              <a:xfrm>
                <a:off x="3897" y="2989"/>
                <a:ext cx="16" cy="18"/>
              </a:xfrm>
              <a:custGeom>
                <a:avLst/>
                <a:gdLst>
                  <a:gd name="T0" fmla="*/ 0 w 31"/>
                  <a:gd name="T1" fmla="*/ 1 h 35"/>
                  <a:gd name="T2" fmla="*/ 1 w 31"/>
                  <a:gd name="T3" fmla="*/ 1 h 35"/>
                  <a:gd name="T4" fmla="*/ 1 w 31"/>
                  <a:gd name="T5" fmla="*/ 1 h 35"/>
                  <a:gd name="T6" fmla="*/ 1 w 31"/>
                  <a:gd name="T7" fmla="*/ 1 h 35"/>
                  <a:gd name="T8" fmla="*/ 1 w 31"/>
                  <a:gd name="T9" fmla="*/ 1 h 35"/>
                  <a:gd name="T10" fmla="*/ 1 w 31"/>
                  <a:gd name="T11" fmla="*/ 1 h 35"/>
                  <a:gd name="T12" fmla="*/ 1 w 31"/>
                  <a:gd name="T13" fmla="*/ 1 h 35"/>
                  <a:gd name="T14" fmla="*/ 1 w 31"/>
                  <a:gd name="T15" fmla="*/ 1 h 35"/>
                  <a:gd name="T16" fmla="*/ 1 w 31"/>
                  <a:gd name="T17" fmla="*/ 1 h 35"/>
                  <a:gd name="T18" fmla="*/ 1 w 31"/>
                  <a:gd name="T19" fmla="*/ 1 h 35"/>
                  <a:gd name="T20" fmla="*/ 1 w 31"/>
                  <a:gd name="T21" fmla="*/ 1 h 35"/>
                  <a:gd name="T22" fmla="*/ 1 w 31"/>
                  <a:gd name="T23" fmla="*/ 1 h 35"/>
                  <a:gd name="T24" fmla="*/ 1 w 31"/>
                  <a:gd name="T25" fmla="*/ 1 h 35"/>
                  <a:gd name="T26" fmla="*/ 1 w 31"/>
                  <a:gd name="T27" fmla="*/ 1 h 35"/>
                  <a:gd name="T28" fmla="*/ 1 w 31"/>
                  <a:gd name="T29" fmla="*/ 1 h 35"/>
                  <a:gd name="T30" fmla="*/ 1 w 31"/>
                  <a:gd name="T31" fmla="*/ 1 h 35"/>
                  <a:gd name="T32" fmla="*/ 1 w 31"/>
                  <a:gd name="T33" fmla="*/ 1 h 35"/>
                  <a:gd name="T34" fmla="*/ 1 w 31"/>
                  <a:gd name="T35" fmla="*/ 1 h 35"/>
                  <a:gd name="T36" fmla="*/ 1 w 31"/>
                  <a:gd name="T37" fmla="*/ 1 h 35"/>
                  <a:gd name="T38" fmla="*/ 1 w 31"/>
                  <a:gd name="T39" fmla="*/ 1 h 35"/>
                  <a:gd name="T40" fmla="*/ 1 w 31"/>
                  <a:gd name="T41" fmla="*/ 0 h 35"/>
                  <a:gd name="T42" fmla="*/ 1 w 31"/>
                  <a:gd name="T43" fmla="*/ 0 h 35"/>
                  <a:gd name="T44" fmla="*/ 1 w 31"/>
                  <a:gd name="T45" fmla="*/ 0 h 35"/>
                  <a:gd name="T46" fmla="*/ 1 w 31"/>
                  <a:gd name="T47" fmla="*/ 0 h 35"/>
                  <a:gd name="T48" fmla="*/ 1 w 31"/>
                  <a:gd name="T49" fmla="*/ 1 h 35"/>
                  <a:gd name="T50" fmla="*/ 1 w 31"/>
                  <a:gd name="T51" fmla="*/ 1 h 35"/>
                  <a:gd name="T52" fmla="*/ 1 w 31"/>
                  <a:gd name="T53" fmla="*/ 1 h 35"/>
                  <a:gd name="T54" fmla="*/ 1 w 31"/>
                  <a:gd name="T55" fmla="*/ 1 h 35"/>
                  <a:gd name="T56" fmla="*/ 1 w 31"/>
                  <a:gd name="T57" fmla="*/ 1 h 35"/>
                  <a:gd name="T58" fmla="*/ 1 w 31"/>
                  <a:gd name="T59" fmla="*/ 1 h 35"/>
                  <a:gd name="T60" fmla="*/ 1 w 31"/>
                  <a:gd name="T61" fmla="*/ 1 h 35"/>
                  <a:gd name="T62" fmla="*/ 1 w 31"/>
                  <a:gd name="T63" fmla="*/ 1 h 35"/>
                  <a:gd name="T64" fmla="*/ 0 w 31"/>
                  <a:gd name="T65" fmla="*/ 1 h 3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1"/>
                  <a:gd name="T100" fmla="*/ 0 h 35"/>
                  <a:gd name="T101" fmla="*/ 31 w 31"/>
                  <a:gd name="T102" fmla="*/ 35 h 3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1" h="35">
                    <a:moveTo>
                      <a:pt x="0" y="5"/>
                    </a:moveTo>
                    <a:lnTo>
                      <a:pt x="4" y="9"/>
                    </a:lnTo>
                    <a:lnTo>
                      <a:pt x="7" y="11"/>
                    </a:lnTo>
                    <a:lnTo>
                      <a:pt x="9" y="14"/>
                    </a:lnTo>
                    <a:lnTo>
                      <a:pt x="12" y="17"/>
                    </a:lnTo>
                    <a:lnTo>
                      <a:pt x="15" y="21"/>
                    </a:lnTo>
                    <a:lnTo>
                      <a:pt x="17" y="24"/>
                    </a:lnTo>
                    <a:lnTo>
                      <a:pt x="20" y="26"/>
                    </a:lnTo>
                    <a:lnTo>
                      <a:pt x="23" y="29"/>
                    </a:lnTo>
                    <a:lnTo>
                      <a:pt x="28" y="31"/>
                    </a:lnTo>
                    <a:lnTo>
                      <a:pt x="31" y="35"/>
                    </a:lnTo>
                    <a:lnTo>
                      <a:pt x="28" y="30"/>
                    </a:lnTo>
                    <a:lnTo>
                      <a:pt x="25" y="26"/>
                    </a:lnTo>
                    <a:lnTo>
                      <a:pt x="21" y="22"/>
                    </a:lnTo>
                    <a:lnTo>
                      <a:pt x="19" y="17"/>
                    </a:lnTo>
                    <a:lnTo>
                      <a:pt x="17" y="13"/>
                    </a:lnTo>
                    <a:lnTo>
                      <a:pt x="15" y="10"/>
                    </a:lnTo>
                    <a:lnTo>
                      <a:pt x="15" y="6"/>
                    </a:lnTo>
                    <a:lnTo>
                      <a:pt x="15" y="4"/>
                    </a:lnTo>
                    <a:lnTo>
                      <a:pt x="17" y="2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1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3"/>
                    </a:lnTo>
                    <a:lnTo>
                      <a:pt x="4" y="4"/>
                    </a:lnTo>
                    <a:lnTo>
                      <a:pt x="2" y="5"/>
                    </a:lnTo>
                    <a:lnTo>
                      <a:pt x="1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A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765" name="Freeform 1292"/>
              <p:cNvSpPr>
                <a:spLocks/>
              </p:cNvSpPr>
              <p:nvPr/>
            </p:nvSpPr>
            <p:spPr bwMode="auto">
              <a:xfrm>
                <a:off x="3895" y="3012"/>
                <a:ext cx="15" cy="17"/>
              </a:xfrm>
              <a:custGeom>
                <a:avLst/>
                <a:gdLst>
                  <a:gd name="T0" fmla="*/ 0 w 32"/>
                  <a:gd name="T1" fmla="*/ 0 h 35"/>
                  <a:gd name="T2" fmla="*/ 0 w 32"/>
                  <a:gd name="T3" fmla="*/ 0 h 35"/>
                  <a:gd name="T4" fmla="*/ 0 w 32"/>
                  <a:gd name="T5" fmla="*/ 0 h 35"/>
                  <a:gd name="T6" fmla="*/ 0 w 32"/>
                  <a:gd name="T7" fmla="*/ 0 h 35"/>
                  <a:gd name="T8" fmla="*/ 0 w 32"/>
                  <a:gd name="T9" fmla="*/ 0 h 35"/>
                  <a:gd name="T10" fmla="*/ 0 w 32"/>
                  <a:gd name="T11" fmla="*/ 0 h 35"/>
                  <a:gd name="T12" fmla="*/ 0 w 32"/>
                  <a:gd name="T13" fmla="*/ 0 h 35"/>
                  <a:gd name="T14" fmla="*/ 0 w 32"/>
                  <a:gd name="T15" fmla="*/ 0 h 35"/>
                  <a:gd name="T16" fmla="*/ 0 w 32"/>
                  <a:gd name="T17" fmla="*/ 0 h 35"/>
                  <a:gd name="T18" fmla="*/ 0 w 32"/>
                  <a:gd name="T19" fmla="*/ 0 h 35"/>
                  <a:gd name="T20" fmla="*/ 0 w 32"/>
                  <a:gd name="T21" fmla="*/ 0 h 35"/>
                  <a:gd name="T22" fmla="*/ 0 w 32"/>
                  <a:gd name="T23" fmla="*/ 0 h 35"/>
                  <a:gd name="T24" fmla="*/ 0 w 32"/>
                  <a:gd name="T25" fmla="*/ 0 h 35"/>
                  <a:gd name="T26" fmla="*/ 0 w 32"/>
                  <a:gd name="T27" fmla="*/ 0 h 35"/>
                  <a:gd name="T28" fmla="*/ 0 w 32"/>
                  <a:gd name="T29" fmla="*/ 0 h 35"/>
                  <a:gd name="T30" fmla="*/ 0 w 32"/>
                  <a:gd name="T31" fmla="*/ 0 h 35"/>
                  <a:gd name="T32" fmla="*/ 0 w 32"/>
                  <a:gd name="T33" fmla="*/ 0 h 35"/>
                  <a:gd name="T34" fmla="*/ 0 w 32"/>
                  <a:gd name="T35" fmla="*/ 0 h 35"/>
                  <a:gd name="T36" fmla="*/ 0 w 32"/>
                  <a:gd name="T37" fmla="*/ 0 h 35"/>
                  <a:gd name="T38" fmla="*/ 0 w 32"/>
                  <a:gd name="T39" fmla="*/ 0 h 35"/>
                  <a:gd name="T40" fmla="*/ 0 w 32"/>
                  <a:gd name="T41" fmla="*/ 0 h 35"/>
                  <a:gd name="T42" fmla="*/ 0 w 32"/>
                  <a:gd name="T43" fmla="*/ 0 h 35"/>
                  <a:gd name="T44" fmla="*/ 0 w 32"/>
                  <a:gd name="T45" fmla="*/ 0 h 35"/>
                  <a:gd name="T46" fmla="*/ 0 w 32"/>
                  <a:gd name="T47" fmla="*/ 0 h 35"/>
                  <a:gd name="T48" fmla="*/ 0 w 32"/>
                  <a:gd name="T49" fmla="*/ 0 h 35"/>
                  <a:gd name="T50" fmla="*/ 0 w 32"/>
                  <a:gd name="T51" fmla="*/ 0 h 35"/>
                  <a:gd name="T52" fmla="*/ 0 w 32"/>
                  <a:gd name="T53" fmla="*/ 0 h 35"/>
                  <a:gd name="T54" fmla="*/ 0 w 32"/>
                  <a:gd name="T55" fmla="*/ 0 h 35"/>
                  <a:gd name="T56" fmla="*/ 0 w 32"/>
                  <a:gd name="T57" fmla="*/ 0 h 35"/>
                  <a:gd name="T58" fmla="*/ 0 w 32"/>
                  <a:gd name="T59" fmla="*/ 0 h 35"/>
                  <a:gd name="T60" fmla="*/ 0 w 32"/>
                  <a:gd name="T61" fmla="*/ 0 h 35"/>
                  <a:gd name="T62" fmla="*/ 0 w 32"/>
                  <a:gd name="T63" fmla="*/ 0 h 35"/>
                  <a:gd name="T64" fmla="*/ 0 w 32"/>
                  <a:gd name="T65" fmla="*/ 0 h 3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2"/>
                  <a:gd name="T100" fmla="*/ 0 h 35"/>
                  <a:gd name="T101" fmla="*/ 32 w 32"/>
                  <a:gd name="T102" fmla="*/ 35 h 3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2" h="35">
                    <a:moveTo>
                      <a:pt x="31" y="28"/>
                    </a:moveTo>
                    <a:lnTo>
                      <a:pt x="28" y="26"/>
                    </a:lnTo>
                    <a:lnTo>
                      <a:pt x="26" y="23"/>
                    </a:lnTo>
                    <a:lnTo>
                      <a:pt x="24" y="20"/>
                    </a:lnTo>
                    <a:lnTo>
                      <a:pt x="22" y="17"/>
                    </a:lnTo>
                    <a:lnTo>
                      <a:pt x="20" y="13"/>
                    </a:lnTo>
                    <a:lnTo>
                      <a:pt x="17" y="10"/>
                    </a:lnTo>
                    <a:lnTo>
                      <a:pt x="13" y="7"/>
                    </a:lnTo>
                    <a:lnTo>
                      <a:pt x="9" y="5"/>
                    </a:lnTo>
                    <a:lnTo>
                      <a:pt x="5" y="3"/>
                    </a:lnTo>
                    <a:lnTo>
                      <a:pt x="0" y="0"/>
                    </a:lnTo>
                    <a:lnTo>
                      <a:pt x="5" y="5"/>
                    </a:lnTo>
                    <a:lnTo>
                      <a:pt x="8" y="8"/>
                    </a:lnTo>
                    <a:lnTo>
                      <a:pt x="11" y="12"/>
                    </a:lnTo>
                    <a:lnTo>
                      <a:pt x="14" y="16"/>
                    </a:lnTo>
                    <a:lnTo>
                      <a:pt x="17" y="20"/>
                    </a:lnTo>
                    <a:lnTo>
                      <a:pt x="18" y="23"/>
                    </a:lnTo>
                    <a:lnTo>
                      <a:pt x="18" y="26"/>
                    </a:lnTo>
                    <a:lnTo>
                      <a:pt x="17" y="30"/>
                    </a:lnTo>
                    <a:lnTo>
                      <a:pt x="14" y="32"/>
                    </a:lnTo>
                    <a:lnTo>
                      <a:pt x="11" y="34"/>
                    </a:lnTo>
                    <a:lnTo>
                      <a:pt x="13" y="35"/>
                    </a:lnTo>
                    <a:lnTo>
                      <a:pt x="15" y="34"/>
                    </a:lnTo>
                    <a:lnTo>
                      <a:pt x="19" y="34"/>
                    </a:lnTo>
                    <a:lnTo>
                      <a:pt x="21" y="34"/>
                    </a:lnTo>
                    <a:lnTo>
                      <a:pt x="23" y="34"/>
                    </a:lnTo>
                    <a:lnTo>
                      <a:pt x="24" y="33"/>
                    </a:lnTo>
                    <a:lnTo>
                      <a:pt x="26" y="32"/>
                    </a:lnTo>
                    <a:lnTo>
                      <a:pt x="28" y="32"/>
                    </a:lnTo>
                    <a:lnTo>
                      <a:pt x="30" y="31"/>
                    </a:lnTo>
                    <a:lnTo>
                      <a:pt x="32" y="30"/>
                    </a:lnTo>
                    <a:lnTo>
                      <a:pt x="31" y="28"/>
                    </a:lnTo>
                    <a:close/>
                  </a:path>
                </a:pathLst>
              </a:custGeom>
              <a:solidFill>
                <a:srgbClr val="000A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766" name="Freeform 1293"/>
              <p:cNvSpPr>
                <a:spLocks/>
              </p:cNvSpPr>
              <p:nvPr/>
            </p:nvSpPr>
            <p:spPr bwMode="auto">
              <a:xfrm>
                <a:off x="3953" y="2989"/>
                <a:ext cx="16" cy="18"/>
              </a:xfrm>
              <a:custGeom>
                <a:avLst/>
                <a:gdLst>
                  <a:gd name="T0" fmla="*/ 0 w 32"/>
                  <a:gd name="T1" fmla="*/ 1 h 36"/>
                  <a:gd name="T2" fmla="*/ 1 w 32"/>
                  <a:gd name="T3" fmla="*/ 1 h 36"/>
                  <a:gd name="T4" fmla="*/ 1 w 32"/>
                  <a:gd name="T5" fmla="*/ 1 h 36"/>
                  <a:gd name="T6" fmla="*/ 1 w 32"/>
                  <a:gd name="T7" fmla="*/ 1 h 36"/>
                  <a:gd name="T8" fmla="*/ 1 w 32"/>
                  <a:gd name="T9" fmla="*/ 1 h 36"/>
                  <a:gd name="T10" fmla="*/ 1 w 32"/>
                  <a:gd name="T11" fmla="*/ 1 h 36"/>
                  <a:gd name="T12" fmla="*/ 1 w 32"/>
                  <a:gd name="T13" fmla="*/ 1 h 36"/>
                  <a:gd name="T14" fmla="*/ 1 w 32"/>
                  <a:gd name="T15" fmla="*/ 1 h 36"/>
                  <a:gd name="T16" fmla="*/ 1 w 32"/>
                  <a:gd name="T17" fmla="*/ 1 h 36"/>
                  <a:gd name="T18" fmla="*/ 1 w 32"/>
                  <a:gd name="T19" fmla="*/ 1 h 36"/>
                  <a:gd name="T20" fmla="*/ 1 w 32"/>
                  <a:gd name="T21" fmla="*/ 1 h 36"/>
                  <a:gd name="T22" fmla="*/ 1 w 32"/>
                  <a:gd name="T23" fmla="*/ 1 h 36"/>
                  <a:gd name="T24" fmla="*/ 1 w 32"/>
                  <a:gd name="T25" fmla="*/ 1 h 36"/>
                  <a:gd name="T26" fmla="*/ 1 w 32"/>
                  <a:gd name="T27" fmla="*/ 1 h 36"/>
                  <a:gd name="T28" fmla="*/ 1 w 32"/>
                  <a:gd name="T29" fmla="*/ 1 h 36"/>
                  <a:gd name="T30" fmla="*/ 1 w 32"/>
                  <a:gd name="T31" fmla="*/ 1 h 36"/>
                  <a:gd name="T32" fmla="*/ 1 w 32"/>
                  <a:gd name="T33" fmla="*/ 1 h 36"/>
                  <a:gd name="T34" fmla="*/ 1 w 32"/>
                  <a:gd name="T35" fmla="*/ 1 h 36"/>
                  <a:gd name="T36" fmla="*/ 1 w 32"/>
                  <a:gd name="T37" fmla="*/ 1 h 36"/>
                  <a:gd name="T38" fmla="*/ 1 w 32"/>
                  <a:gd name="T39" fmla="*/ 1 h 36"/>
                  <a:gd name="T40" fmla="*/ 1 w 32"/>
                  <a:gd name="T41" fmla="*/ 1 h 36"/>
                  <a:gd name="T42" fmla="*/ 1 w 32"/>
                  <a:gd name="T43" fmla="*/ 1 h 36"/>
                  <a:gd name="T44" fmla="*/ 1 w 32"/>
                  <a:gd name="T45" fmla="*/ 0 h 36"/>
                  <a:gd name="T46" fmla="*/ 1 w 32"/>
                  <a:gd name="T47" fmla="*/ 0 h 36"/>
                  <a:gd name="T48" fmla="*/ 1 w 32"/>
                  <a:gd name="T49" fmla="*/ 1 h 36"/>
                  <a:gd name="T50" fmla="*/ 1 w 32"/>
                  <a:gd name="T51" fmla="*/ 1 h 36"/>
                  <a:gd name="T52" fmla="*/ 1 w 32"/>
                  <a:gd name="T53" fmla="*/ 1 h 36"/>
                  <a:gd name="T54" fmla="*/ 1 w 32"/>
                  <a:gd name="T55" fmla="*/ 1 h 36"/>
                  <a:gd name="T56" fmla="*/ 1 w 32"/>
                  <a:gd name="T57" fmla="*/ 1 h 36"/>
                  <a:gd name="T58" fmla="*/ 1 w 32"/>
                  <a:gd name="T59" fmla="*/ 1 h 36"/>
                  <a:gd name="T60" fmla="*/ 0 w 32"/>
                  <a:gd name="T61" fmla="*/ 1 h 36"/>
                  <a:gd name="T62" fmla="*/ 0 w 32"/>
                  <a:gd name="T63" fmla="*/ 1 h 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2"/>
                  <a:gd name="T97" fmla="*/ 0 h 36"/>
                  <a:gd name="T98" fmla="*/ 32 w 32"/>
                  <a:gd name="T99" fmla="*/ 36 h 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2" h="36">
                    <a:moveTo>
                      <a:pt x="0" y="6"/>
                    </a:moveTo>
                    <a:lnTo>
                      <a:pt x="4" y="10"/>
                    </a:lnTo>
                    <a:lnTo>
                      <a:pt x="7" y="12"/>
                    </a:lnTo>
                    <a:lnTo>
                      <a:pt x="9" y="15"/>
                    </a:lnTo>
                    <a:lnTo>
                      <a:pt x="12" y="18"/>
                    </a:lnTo>
                    <a:lnTo>
                      <a:pt x="14" y="22"/>
                    </a:lnTo>
                    <a:lnTo>
                      <a:pt x="18" y="25"/>
                    </a:lnTo>
                    <a:lnTo>
                      <a:pt x="20" y="27"/>
                    </a:lnTo>
                    <a:lnTo>
                      <a:pt x="23" y="30"/>
                    </a:lnTo>
                    <a:lnTo>
                      <a:pt x="27" y="32"/>
                    </a:lnTo>
                    <a:lnTo>
                      <a:pt x="32" y="36"/>
                    </a:lnTo>
                    <a:lnTo>
                      <a:pt x="29" y="31"/>
                    </a:lnTo>
                    <a:lnTo>
                      <a:pt x="25" y="27"/>
                    </a:lnTo>
                    <a:lnTo>
                      <a:pt x="22" y="23"/>
                    </a:lnTo>
                    <a:lnTo>
                      <a:pt x="19" y="18"/>
                    </a:lnTo>
                    <a:lnTo>
                      <a:pt x="17" y="14"/>
                    </a:lnTo>
                    <a:lnTo>
                      <a:pt x="16" y="11"/>
                    </a:lnTo>
                    <a:lnTo>
                      <a:pt x="14" y="7"/>
                    </a:lnTo>
                    <a:lnTo>
                      <a:pt x="16" y="5"/>
                    </a:lnTo>
                    <a:lnTo>
                      <a:pt x="18" y="3"/>
                    </a:lnTo>
                    <a:lnTo>
                      <a:pt x="21" y="1"/>
                    </a:lnTo>
                    <a:lnTo>
                      <a:pt x="19" y="1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2" y="1"/>
                    </a:lnTo>
                    <a:lnTo>
                      <a:pt x="10" y="2"/>
                    </a:lnTo>
                    <a:lnTo>
                      <a:pt x="8" y="3"/>
                    </a:lnTo>
                    <a:lnTo>
                      <a:pt x="6" y="4"/>
                    </a:lnTo>
                    <a:lnTo>
                      <a:pt x="5" y="5"/>
                    </a:lnTo>
                    <a:lnTo>
                      <a:pt x="3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A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767" name="Freeform 1294"/>
              <p:cNvSpPr>
                <a:spLocks/>
              </p:cNvSpPr>
              <p:nvPr/>
            </p:nvSpPr>
            <p:spPr bwMode="auto">
              <a:xfrm>
                <a:off x="3952" y="3012"/>
                <a:ext cx="14" cy="17"/>
              </a:xfrm>
              <a:custGeom>
                <a:avLst/>
                <a:gdLst>
                  <a:gd name="T0" fmla="*/ 0 w 29"/>
                  <a:gd name="T1" fmla="*/ 0 h 35"/>
                  <a:gd name="T2" fmla="*/ 0 w 29"/>
                  <a:gd name="T3" fmla="*/ 0 h 35"/>
                  <a:gd name="T4" fmla="*/ 0 w 29"/>
                  <a:gd name="T5" fmla="*/ 0 h 35"/>
                  <a:gd name="T6" fmla="*/ 0 w 29"/>
                  <a:gd name="T7" fmla="*/ 0 h 35"/>
                  <a:gd name="T8" fmla="*/ 0 w 29"/>
                  <a:gd name="T9" fmla="*/ 0 h 35"/>
                  <a:gd name="T10" fmla="*/ 0 w 29"/>
                  <a:gd name="T11" fmla="*/ 0 h 35"/>
                  <a:gd name="T12" fmla="*/ 0 w 29"/>
                  <a:gd name="T13" fmla="*/ 0 h 35"/>
                  <a:gd name="T14" fmla="*/ 0 w 29"/>
                  <a:gd name="T15" fmla="*/ 0 h 35"/>
                  <a:gd name="T16" fmla="*/ 0 w 29"/>
                  <a:gd name="T17" fmla="*/ 0 h 35"/>
                  <a:gd name="T18" fmla="*/ 0 w 29"/>
                  <a:gd name="T19" fmla="*/ 0 h 35"/>
                  <a:gd name="T20" fmla="*/ 0 w 29"/>
                  <a:gd name="T21" fmla="*/ 0 h 35"/>
                  <a:gd name="T22" fmla="*/ 0 w 29"/>
                  <a:gd name="T23" fmla="*/ 0 h 35"/>
                  <a:gd name="T24" fmla="*/ 0 w 29"/>
                  <a:gd name="T25" fmla="*/ 0 h 35"/>
                  <a:gd name="T26" fmla="*/ 0 w 29"/>
                  <a:gd name="T27" fmla="*/ 0 h 35"/>
                  <a:gd name="T28" fmla="*/ 0 w 29"/>
                  <a:gd name="T29" fmla="*/ 0 h 35"/>
                  <a:gd name="T30" fmla="*/ 0 w 29"/>
                  <a:gd name="T31" fmla="*/ 0 h 35"/>
                  <a:gd name="T32" fmla="*/ 0 w 29"/>
                  <a:gd name="T33" fmla="*/ 0 h 35"/>
                  <a:gd name="T34" fmla="*/ 0 w 29"/>
                  <a:gd name="T35" fmla="*/ 0 h 35"/>
                  <a:gd name="T36" fmla="*/ 0 w 29"/>
                  <a:gd name="T37" fmla="*/ 0 h 35"/>
                  <a:gd name="T38" fmla="*/ 0 w 29"/>
                  <a:gd name="T39" fmla="*/ 0 h 35"/>
                  <a:gd name="T40" fmla="*/ 0 w 29"/>
                  <a:gd name="T41" fmla="*/ 0 h 35"/>
                  <a:gd name="T42" fmla="*/ 0 w 29"/>
                  <a:gd name="T43" fmla="*/ 0 h 35"/>
                  <a:gd name="T44" fmla="*/ 0 w 29"/>
                  <a:gd name="T45" fmla="*/ 0 h 35"/>
                  <a:gd name="T46" fmla="*/ 0 w 29"/>
                  <a:gd name="T47" fmla="*/ 0 h 35"/>
                  <a:gd name="T48" fmla="*/ 0 w 29"/>
                  <a:gd name="T49" fmla="*/ 0 h 35"/>
                  <a:gd name="T50" fmla="*/ 0 w 29"/>
                  <a:gd name="T51" fmla="*/ 0 h 35"/>
                  <a:gd name="T52" fmla="*/ 0 w 29"/>
                  <a:gd name="T53" fmla="*/ 0 h 35"/>
                  <a:gd name="T54" fmla="*/ 0 w 29"/>
                  <a:gd name="T55" fmla="*/ 0 h 35"/>
                  <a:gd name="T56" fmla="*/ 0 w 29"/>
                  <a:gd name="T57" fmla="*/ 0 h 35"/>
                  <a:gd name="T58" fmla="*/ 0 w 29"/>
                  <a:gd name="T59" fmla="*/ 0 h 35"/>
                  <a:gd name="T60" fmla="*/ 0 w 29"/>
                  <a:gd name="T61" fmla="*/ 0 h 35"/>
                  <a:gd name="T62" fmla="*/ 0 w 29"/>
                  <a:gd name="T63" fmla="*/ 0 h 35"/>
                  <a:gd name="T64" fmla="*/ 0 w 29"/>
                  <a:gd name="T65" fmla="*/ 0 h 3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9"/>
                  <a:gd name="T100" fmla="*/ 0 h 35"/>
                  <a:gd name="T101" fmla="*/ 29 w 29"/>
                  <a:gd name="T102" fmla="*/ 35 h 3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9" h="35">
                    <a:moveTo>
                      <a:pt x="28" y="28"/>
                    </a:moveTo>
                    <a:lnTo>
                      <a:pt x="27" y="26"/>
                    </a:lnTo>
                    <a:lnTo>
                      <a:pt x="25" y="23"/>
                    </a:lnTo>
                    <a:lnTo>
                      <a:pt x="23" y="20"/>
                    </a:lnTo>
                    <a:lnTo>
                      <a:pt x="20" y="17"/>
                    </a:lnTo>
                    <a:lnTo>
                      <a:pt x="17" y="13"/>
                    </a:lnTo>
                    <a:lnTo>
                      <a:pt x="15" y="10"/>
                    </a:lnTo>
                    <a:lnTo>
                      <a:pt x="12" y="7"/>
                    </a:lnTo>
                    <a:lnTo>
                      <a:pt x="9" y="5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4" y="5"/>
                    </a:lnTo>
                    <a:lnTo>
                      <a:pt x="8" y="8"/>
                    </a:lnTo>
                    <a:lnTo>
                      <a:pt x="10" y="12"/>
                    </a:lnTo>
                    <a:lnTo>
                      <a:pt x="13" y="16"/>
                    </a:lnTo>
                    <a:lnTo>
                      <a:pt x="14" y="20"/>
                    </a:lnTo>
                    <a:lnTo>
                      <a:pt x="15" y="23"/>
                    </a:lnTo>
                    <a:lnTo>
                      <a:pt x="15" y="26"/>
                    </a:lnTo>
                    <a:lnTo>
                      <a:pt x="14" y="30"/>
                    </a:lnTo>
                    <a:lnTo>
                      <a:pt x="12" y="32"/>
                    </a:lnTo>
                    <a:lnTo>
                      <a:pt x="9" y="34"/>
                    </a:lnTo>
                    <a:lnTo>
                      <a:pt x="11" y="35"/>
                    </a:lnTo>
                    <a:lnTo>
                      <a:pt x="14" y="34"/>
                    </a:lnTo>
                    <a:lnTo>
                      <a:pt x="16" y="34"/>
                    </a:lnTo>
                    <a:lnTo>
                      <a:pt x="19" y="34"/>
                    </a:lnTo>
                    <a:lnTo>
                      <a:pt x="21" y="34"/>
                    </a:lnTo>
                    <a:lnTo>
                      <a:pt x="23" y="33"/>
                    </a:lnTo>
                    <a:lnTo>
                      <a:pt x="24" y="32"/>
                    </a:lnTo>
                    <a:lnTo>
                      <a:pt x="26" y="32"/>
                    </a:lnTo>
                    <a:lnTo>
                      <a:pt x="27" y="31"/>
                    </a:lnTo>
                    <a:lnTo>
                      <a:pt x="29" y="30"/>
                    </a:lnTo>
                    <a:lnTo>
                      <a:pt x="28" y="28"/>
                    </a:lnTo>
                    <a:close/>
                  </a:path>
                </a:pathLst>
              </a:custGeom>
              <a:solidFill>
                <a:srgbClr val="000A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768" name="Freeform 1295"/>
              <p:cNvSpPr>
                <a:spLocks/>
              </p:cNvSpPr>
              <p:nvPr/>
            </p:nvSpPr>
            <p:spPr bwMode="auto">
              <a:xfrm>
                <a:off x="3775" y="2991"/>
                <a:ext cx="47" cy="36"/>
              </a:xfrm>
              <a:custGeom>
                <a:avLst/>
                <a:gdLst>
                  <a:gd name="T0" fmla="*/ 2 w 93"/>
                  <a:gd name="T1" fmla="*/ 1 h 73"/>
                  <a:gd name="T2" fmla="*/ 2 w 93"/>
                  <a:gd name="T3" fmla="*/ 1 h 73"/>
                  <a:gd name="T4" fmla="*/ 2 w 93"/>
                  <a:gd name="T5" fmla="*/ 1 h 73"/>
                  <a:gd name="T6" fmla="*/ 2 w 93"/>
                  <a:gd name="T7" fmla="*/ 1 h 73"/>
                  <a:gd name="T8" fmla="*/ 2 w 93"/>
                  <a:gd name="T9" fmla="*/ 1 h 73"/>
                  <a:gd name="T10" fmla="*/ 2 w 93"/>
                  <a:gd name="T11" fmla="*/ 1 h 73"/>
                  <a:gd name="T12" fmla="*/ 2 w 93"/>
                  <a:gd name="T13" fmla="*/ 1 h 73"/>
                  <a:gd name="T14" fmla="*/ 2 w 93"/>
                  <a:gd name="T15" fmla="*/ 1 h 73"/>
                  <a:gd name="T16" fmla="*/ 2 w 93"/>
                  <a:gd name="T17" fmla="*/ 1 h 73"/>
                  <a:gd name="T18" fmla="*/ 2 w 93"/>
                  <a:gd name="T19" fmla="*/ 0 h 73"/>
                  <a:gd name="T20" fmla="*/ 2 w 93"/>
                  <a:gd name="T21" fmla="*/ 0 h 73"/>
                  <a:gd name="T22" fmla="*/ 2 w 93"/>
                  <a:gd name="T23" fmla="*/ 1 h 73"/>
                  <a:gd name="T24" fmla="*/ 2 w 93"/>
                  <a:gd name="T25" fmla="*/ 1 h 73"/>
                  <a:gd name="T26" fmla="*/ 2 w 93"/>
                  <a:gd name="T27" fmla="*/ 1 h 73"/>
                  <a:gd name="T28" fmla="*/ 2 w 93"/>
                  <a:gd name="T29" fmla="*/ 1 h 73"/>
                  <a:gd name="T30" fmla="*/ 2 w 93"/>
                  <a:gd name="T31" fmla="*/ 1 h 73"/>
                  <a:gd name="T32" fmla="*/ 2 w 93"/>
                  <a:gd name="T33" fmla="*/ 1 h 73"/>
                  <a:gd name="T34" fmla="*/ 2 w 93"/>
                  <a:gd name="T35" fmla="*/ 1 h 73"/>
                  <a:gd name="T36" fmla="*/ 2 w 93"/>
                  <a:gd name="T37" fmla="*/ 1 h 73"/>
                  <a:gd name="T38" fmla="*/ 2 w 93"/>
                  <a:gd name="T39" fmla="*/ 1 h 73"/>
                  <a:gd name="T40" fmla="*/ 2 w 93"/>
                  <a:gd name="T41" fmla="*/ 1 h 73"/>
                  <a:gd name="T42" fmla="*/ 1 w 93"/>
                  <a:gd name="T43" fmla="*/ 1 h 73"/>
                  <a:gd name="T44" fmla="*/ 1 w 93"/>
                  <a:gd name="T45" fmla="*/ 1 h 73"/>
                  <a:gd name="T46" fmla="*/ 1 w 93"/>
                  <a:gd name="T47" fmla="*/ 1 h 73"/>
                  <a:gd name="T48" fmla="*/ 1 w 93"/>
                  <a:gd name="T49" fmla="*/ 1 h 73"/>
                  <a:gd name="T50" fmla="*/ 1 w 93"/>
                  <a:gd name="T51" fmla="*/ 0 h 73"/>
                  <a:gd name="T52" fmla="*/ 1 w 93"/>
                  <a:gd name="T53" fmla="*/ 0 h 73"/>
                  <a:gd name="T54" fmla="*/ 1 w 93"/>
                  <a:gd name="T55" fmla="*/ 0 h 73"/>
                  <a:gd name="T56" fmla="*/ 1 w 93"/>
                  <a:gd name="T57" fmla="*/ 0 h 73"/>
                  <a:gd name="T58" fmla="*/ 1 w 93"/>
                  <a:gd name="T59" fmla="*/ 0 h 73"/>
                  <a:gd name="T60" fmla="*/ 1 w 93"/>
                  <a:gd name="T61" fmla="*/ 0 h 73"/>
                  <a:gd name="T62" fmla="*/ 1 w 93"/>
                  <a:gd name="T63" fmla="*/ 0 h 73"/>
                  <a:gd name="T64" fmla="*/ 1 w 93"/>
                  <a:gd name="T65" fmla="*/ 0 h 73"/>
                  <a:gd name="T66" fmla="*/ 1 w 93"/>
                  <a:gd name="T67" fmla="*/ 0 h 73"/>
                  <a:gd name="T68" fmla="*/ 1 w 93"/>
                  <a:gd name="T69" fmla="*/ 0 h 73"/>
                  <a:gd name="T70" fmla="*/ 1 w 93"/>
                  <a:gd name="T71" fmla="*/ 0 h 73"/>
                  <a:gd name="T72" fmla="*/ 1 w 93"/>
                  <a:gd name="T73" fmla="*/ 0 h 73"/>
                  <a:gd name="T74" fmla="*/ 1 w 93"/>
                  <a:gd name="T75" fmla="*/ 0 h 73"/>
                  <a:gd name="T76" fmla="*/ 1 w 93"/>
                  <a:gd name="T77" fmla="*/ 0 h 73"/>
                  <a:gd name="T78" fmla="*/ 1 w 93"/>
                  <a:gd name="T79" fmla="*/ 0 h 73"/>
                  <a:gd name="T80" fmla="*/ 0 w 93"/>
                  <a:gd name="T81" fmla="*/ 0 h 73"/>
                  <a:gd name="T82" fmla="*/ 1 w 93"/>
                  <a:gd name="T83" fmla="*/ 0 h 73"/>
                  <a:gd name="T84" fmla="*/ 1 w 93"/>
                  <a:gd name="T85" fmla="*/ 0 h 73"/>
                  <a:gd name="T86" fmla="*/ 1 w 93"/>
                  <a:gd name="T87" fmla="*/ 0 h 73"/>
                  <a:gd name="T88" fmla="*/ 1 w 93"/>
                  <a:gd name="T89" fmla="*/ 0 h 73"/>
                  <a:gd name="T90" fmla="*/ 1 w 93"/>
                  <a:gd name="T91" fmla="*/ 0 h 73"/>
                  <a:gd name="T92" fmla="*/ 1 w 93"/>
                  <a:gd name="T93" fmla="*/ 0 h 73"/>
                  <a:gd name="T94" fmla="*/ 1 w 93"/>
                  <a:gd name="T95" fmla="*/ 0 h 73"/>
                  <a:gd name="T96" fmla="*/ 1 w 93"/>
                  <a:gd name="T97" fmla="*/ 0 h 73"/>
                  <a:gd name="T98" fmla="*/ 1 w 93"/>
                  <a:gd name="T99" fmla="*/ 0 h 73"/>
                  <a:gd name="T100" fmla="*/ 2 w 93"/>
                  <a:gd name="T101" fmla="*/ 1 h 73"/>
                  <a:gd name="T102" fmla="*/ 2 w 93"/>
                  <a:gd name="T103" fmla="*/ 1 h 73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93"/>
                  <a:gd name="T157" fmla="*/ 0 h 73"/>
                  <a:gd name="T158" fmla="*/ 93 w 93"/>
                  <a:gd name="T159" fmla="*/ 73 h 73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93" h="73">
                    <a:moveTo>
                      <a:pt x="67" y="65"/>
                    </a:moveTo>
                    <a:lnTo>
                      <a:pt x="71" y="65"/>
                    </a:lnTo>
                    <a:lnTo>
                      <a:pt x="75" y="65"/>
                    </a:lnTo>
                    <a:lnTo>
                      <a:pt x="79" y="65"/>
                    </a:lnTo>
                    <a:lnTo>
                      <a:pt x="82" y="65"/>
                    </a:lnTo>
                    <a:lnTo>
                      <a:pt x="85" y="65"/>
                    </a:lnTo>
                    <a:lnTo>
                      <a:pt x="88" y="65"/>
                    </a:lnTo>
                    <a:lnTo>
                      <a:pt x="90" y="64"/>
                    </a:lnTo>
                    <a:lnTo>
                      <a:pt x="92" y="64"/>
                    </a:lnTo>
                    <a:lnTo>
                      <a:pt x="93" y="63"/>
                    </a:lnTo>
                    <a:lnTo>
                      <a:pt x="93" y="62"/>
                    </a:lnTo>
                    <a:lnTo>
                      <a:pt x="93" y="64"/>
                    </a:lnTo>
                    <a:lnTo>
                      <a:pt x="92" y="66"/>
                    </a:lnTo>
                    <a:lnTo>
                      <a:pt x="90" y="68"/>
                    </a:lnTo>
                    <a:lnTo>
                      <a:pt x="88" y="69"/>
                    </a:lnTo>
                    <a:lnTo>
                      <a:pt x="85" y="71"/>
                    </a:lnTo>
                    <a:lnTo>
                      <a:pt x="82" y="72"/>
                    </a:lnTo>
                    <a:lnTo>
                      <a:pt x="78" y="72"/>
                    </a:lnTo>
                    <a:lnTo>
                      <a:pt x="75" y="73"/>
                    </a:lnTo>
                    <a:lnTo>
                      <a:pt x="70" y="73"/>
                    </a:lnTo>
                    <a:lnTo>
                      <a:pt x="65" y="73"/>
                    </a:lnTo>
                    <a:lnTo>
                      <a:pt x="61" y="72"/>
                    </a:lnTo>
                    <a:lnTo>
                      <a:pt x="56" y="71"/>
                    </a:lnTo>
                    <a:lnTo>
                      <a:pt x="52" y="68"/>
                    </a:lnTo>
                    <a:lnTo>
                      <a:pt x="49" y="65"/>
                    </a:lnTo>
                    <a:lnTo>
                      <a:pt x="45" y="63"/>
                    </a:lnTo>
                    <a:lnTo>
                      <a:pt x="42" y="60"/>
                    </a:lnTo>
                    <a:lnTo>
                      <a:pt x="40" y="58"/>
                    </a:lnTo>
                    <a:lnTo>
                      <a:pt x="39" y="55"/>
                    </a:lnTo>
                    <a:lnTo>
                      <a:pt x="37" y="53"/>
                    </a:lnTo>
                    <a:lnTo>
                      <a:pt x="37" y="52"/>
                    </a:lnTo>
                    <a:lnTo>
                      <a:pt x="35" y="49"/>
                    </a:lnTo>
                    <a:lnTo>
                      <a:pt x="33" y="46"/>
                    </a:lnTo>
                    <a:lnTo>
                      <a:pt x="31" y="40"/>
                    </a:lnTo>
                    <a:lnTo>
                      <a:pt x="30" y="35"/>
                    </a:lnTo>
                    <a:lnTo>
                      <a:pt x="28" y="28"/>
                    </a:lnTo>
                    <a:lnTo>
                      <a:pt x="25" y="22"/>
                    </a:lnTo>
                    <a:lnTo>
                      <a:pt x="20" y="15"/>
                    </a:lnTo>
                    <a:lnTo>
                      <a:pt x="15" y="10"/>
                    </a:lnTo>
                    <a:lnTo>
                      <a:pt x="9" y="5"/>
                    </a:lnTo>
                    <a:lnTo>
                      <a:pt x="0" y="0"/>
                    </a:lnTo>
                    <a:lnTo>
                      <a:pt x="11" y="1"/>
                    </a:lnTo>
                    <a:lnTo>
                      <a:pt x="19" y="7"/>
                    </a:lnTo>
                    <a:lnTo>
                      <a:pt x="26" y="13"/>
                    </a:lnTo>
                    <a:lnTo>
                      <a:pt x="31" y="22"/>
                    </a:lnTo>
                    <a:lnTo>
                      <a:pt x="37" y="32"/>
                    </a:lnTo>
                    <a:lnTo>
                      <a:pt x="41" y="41"/>
                    </a:lnTo>
                    <a:lnTo>
                      <a:pt x="46" y="50"/>
                    </a:lnTo>
                    <a:lnTo>
                      <a:pt x="52" y="58"/>
                    </a:lnTo>
                    <a:lnTo>
                      <a:pt x="59" y="63"/>
                    </a:lnTo>
                    <a:lnTo>
                      <a:pt x="67" y="65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769" name="Freeform 1296"/>
              <p:cNvSpPr>
                <a:spLocks/>
              </p:cNvSpPr>
              <p:nvPr/>
            </p:nvSpPr>
            <p:spPr bwMode="auto">
              <a:xfrm>
                <a:off x="3817" y="2991"/>
                <a:ext cx="63" cy="36"/>
              </a:xfrm>
              <a:custGeom>
                <a:avLst/>
                <a:gdLst>
                  <a:gd name="T0" fmla="*/ 1 w 127"/>
                  <a:gd name="T1" fmla="*/ 1 h 73"/>
                  <a:gd name="T2" fmla="*/ 1 w 127"/>
                  <a:gd name="T3" fmla="*/ 1 h 73"/>
                  <a:gd name="T4" fmla="*/ 1 w 127"/>
                  <a:gd name="T5" fmla="*/ 1 h 73"/>
                  <a:gd name="T6" fmla="*/ 1 w 127"/>
                  <a:gd name="T7" fmla="*/ 1 h 73"/>
                  <a:gd name="T8" fmla="*/ 1 w 127"/>
                  <a:gd name="T9" fmla="*/ 0 h 73"/>
                  <a:gd name="T10" fmla="*/ 1 w 127"/>
                  <a:gd name="T11" fmla="*/ 1 h 73"/>
                  <a:gd name="T12" fmla="*/ 1 w 127"/>
                  <a:gd name="T13" fmla="*/ 1 h 73"/>
                  <a:gd name="T14" fmla="*/ 1 w 127"/>
                  <a:gd name="T15" fmla="*/ 1 h 73"/>
                  <a:gd name="T16" fmla="*/ 1 w 127"/>
                  <a:gd name="T17" fmla="*/ 1 h 73"/>
                  <a:gd name="T18" fmla="*/ 1 w 127"/>
                  <a:gd name="T19" fmla="*/ 1 h 73"/>
                  <a:gd name="T20" fmla="*/ 1 w 127"/>
                  <a:gd name="T21" fmla="*/ 1 h 73"/>
                  <a:gd name="T22" fmla="*/ 1 w 127"/>
                  <a:gd name="T23" fmla="*/ 1 h 73"/>
                  <a:gd name="T24" fmla="*/ 1 w 127"/>
                  <a:gd name="T25" fmla="*/ 0 h 73"/>
                  <a:gd name="T26" fmla="*/ 1 w 127"/>
                  <a:gd name="T27" fmla="*/ 0 h 73"/>
                  <a:gd name="T28" fmla="*/ 1 w 127"/>
                  <a:gd name="T29" fmla="*/ 0 h 73"/>
                  <a:gd name="T30" fmla="*/ 0 w 127"/>
                  <a:gd name="T31" fmla="*/ 0 h 73"/>
                  <a:gd name="T32" fmla="*/ 0 w 127"/>
                  <a:gd name="T33" fmla="*/ 0 h 73"/>
                  <a:gd name="T34" fmla="*/ 0 w 127"/>
                  <a:gd name="T35" fmla="*/ 0 h 73"/>
                  <a:gd name="T36" fmla="*/ 0 w 127"/>
                  <a:gd name="T37" fmla="*/ 0 h 73"/>
                  <a:gd name="T38" fmla="*/ 0 w 127"/>
                  <a:gd name="T39" fmla="*/ 0 h 73"/>
                  <a:gd name="T40" fmla="*/ 0 w 127"/>
                  <a:gd name="T41" fmla="*/ 0 h 73"/>
                  <a:gd name="T42" fmla="*/ 0 w 127"/>
                  <a:gd name="T43" fmla="*/ 0 h 73"/>
                  <a:gd name="T44" fmla="*/ 0 w 127"/>
                  <a:gd name="T45" fmla="*/ 0 h 73"/>
                  <a:gd name="T46" fmla="*/ 0 w 127"/>
                  <a:gd name="T47" fmla="*/ 0 h 73"/>
                  <a:gd name="T48" fmla="*/ 0 w 127"/>
                  <a:gd name="T49" fmla="*/ 0 h 73"/>
                  <a:gd name="T50" fmla="*/ 0 w 127"/>
                  <a:gd name="T51" fmla="*/ 0 h 73"/>
                  <a:gd name="T52" fmla="*/ 0 w 127"/>
                  <a:gd name="T53" fmla="*/ 0 h 73"/>
                  <a:gd name="T54" fmla="*/ 0 w 127"/>
                  <a:gd name="T55" fmla="*/ 0 h 73"/>
                  <a:gd name="T56" fmla="*/ 0 w 127"/>
                  <a:gd name="T57" fmla="*/ 0 h 73"/>
                  <a:gd name="T58" fmla="*/ 0 w 127"/>
                  <a:gd name="T59" fmla="*/ 0 h 73"/>
                  <a:gd name="T60" fmla="*/ 0 w 127"/>
                  <a:gd name="T61" fmla="*/ 0 h 73"/>
                  <a:gd name="T62" fmla="*/ 0 w 127"/>
                  <a:gd name="T63" fmla="*/ 0 h 73"/>
                  <a:gd name="T64" fmla="*/ 1 w 127"/>
                  <a:gd name="T65" fmla="*/ 0 h 73"/>
                  <a:gd name="T66" fmla="*/ 1 w 127"/>
                  <a:gd name="T67" fmla="*/ 0 h 73"/>
                  <a:gd name="T68" fmla="*/ 1 w 127"/>
                  <a:gd name="T69" fmla="*/ 1 h 73"/>
                  <a:gd name="T70" fmla="*/ 1 w 127"/>
                  <a:gd name="T71" fmla="*/ 1 h 7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27"/>
                  <a:gd name="T109" fmla="*/ 0 h 73"/>
                  <a:gd name="T110" fmla="*/ 127 w 127"/>
                  <a:gd name="T111" fmla="*/ 73 h 7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27" h="73">
                    <a:moveTo>
                      <a:pt x="106" y="67"/>
                    </a:moveTo>
                    <a:lnTo>
                      <a:pt x="110" y="67"/>
                    </a:lnTo>
                    <a:lnTo>
                      <a:pt x="112" y="67"/>
                    </a:lnTo>
                    <a:lnTo>
                      <a:pt x="115" y="66"/>
                    </a:lnTo>
                    <a:lnTo>
                      <a:pt x="117" y="66"/>
                    </a:lnTo>
                    <a:lnTo>
                      <a:pt x="119" y="65"/>
                    </a:lnTo>
                    <a:lnTo>
                      <a:pt x="122" y="65"/>
                    </a:lnTo>
                    <a:lnTo>
                      <a:pt x="124" y="64"/>
                    </a:lnTo>
                    <a:lnTo>
                      <a:pt x="126" y="63"/>
                    </a:lnTo>
                    <a:lnTo>
                      <a:pt x="127" y="63"/>
                    </a:lnTo>
                    <a:lnTo>
                      <a:pt x="127" y="62"/>
                    </a:lnTo>
                    <a:lnTo>
                      <a:pt x="127" y="64"/>
                    </a:lnTo>
                    <a:lnTo>
                      <a:pt x="126" y="66"/>
                    </a:lnTo>
                    <a:lnTo>
                      <a:pt x="124" y="68"/>
                    </a:lnTo>
                    <a:lnTo>
                      <a:pt x="122" y="69"/>
                    </a:lnTo>
                    <a:lnTo>
                      <a:pt x="121" y="71"/>
                    </a:lnTo>
                    <a:lnTo>
                      <a:pt x="117" y="72"/>
                    </a:lnTo>
                    <a:lnTo>
                      <a:pt x="115" y="73"/>
                    </a:lnTo>
                    <a:lnTo>
                      <a:pt x="113" y="73"/>
                    </a:lnTo>
                    <a:lnTo>
                      <a:pt x="110" y="73"/>
                    </a:lnTo>
                    <a:lnTo>
                      <a:pt x="106" y="73"/>
                    </a:lnTo>
                    <a:lnTo>
                      <a:pt x="101" y="73"/>
                    </a:lnTo>
                    <a:lnTo>
                      <a:pt x="96" y="71"/>
                    </a:lnTo>
                    <a:lnTo>
                      <a:pt x="89" y="68"/>
                    </a:lnTo>
                    <a:lnTo>
                      <a:pt x="84" y="65"/>
                    </a:lnTo>
                    <a:lnTo>
                      <a:pt x="78" y="62"/>
                    </a:lnTo>
                    <a:lnTo>
                      <a:pt x="74" y="59"/>
                    </a:lnTo>
                    <a:lnTo>
                      <a:pt x="70" y="55"/>
                    </a:lnTo>
                    <a:lnTo>
                      <a:pt x="66" y="52"/>
                    </a:lnTo>
                    <a:lnTo>
                      <a:pt x="64" y="51"/>
                    </a:lnTo>
                    <a:lnTo>
                      <a:pt x="62" y="49"/>
                    </a:lnTo>
                    <a:lnTo>
                      <a:pt x="62" y="48"/>
                    </a:lnTo>
                    <a:lnTo>
                      <a:pt x="60" y="46"/>
                    </a:lnTo>
                    <a:lnTo>
                      <a:pt x="59" y="44"/>
                    </a:lnTo>
                    <a:lnTo>
                      <a:pt x="57" y="41"/>
                    </a:lnTo>
                    <a:lnTo>
                      <a:pt x="54" y="39"/>
                    </a:lnTo>
                    <a:lnTo>
                      <a:pt x="51" y="37"/>
                    </a:lnTo>
                    <a:lnTo>
                      <a:pt x="47" y="35"/>
                    </a:lnTo>
                    <a:lnTo>
                      <a:pt x="41" y="33"/>
                    </a:lnTo>
                    <a:lnTo>
                      <a:pt x="36" y="32"/>
                    </a:lnTo>
                    <a:lnTo>
                      <a:pt x="28" y="32"/>
                    </a:lnTo>
                    <a:lnTo>
                      <a:pt x="23" y="31"/>
                    </a:lnTo>
                    <a:lnTo>
                      <a:pt x="19" y="28"/>
                    </a:lnTo>
                    <a:lnTo>
                      <a:pt x="14" y="26"/>
                    </a:lnTo>
                    <a:lnTo>
                      <a:pt x="12" y="22"/>
                    </a:lnTo>
                    <a:lnTo>
                      <a:pt x="9" y="19"/>
                    </a:lnTo>
                    <a:lnTo>
                      <a:pt x="8" y="14"/>
                    </a:lnTo>
                    <a:lnTo>
                      <a:pt x="6" y="11"/>
                    </a:lnTo>
                    <a:lnTo>
                      <a:pt x="4" y="8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1" y="5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30" y="1"/>
                    </a:lnTo>
                    <a:lnTo>
                      <a:pt x="40" y="7"/>
                    </a:lnTo>
                    <a:lnTo>
                      <a:pt x="49" y="14"/>
                    </a:lnTo>
                    <a:lnTo>
                      <a:pt x="58" y="23"/>
                    </a:lnTo>
                    <a:lnTo>
                      <a:pt x="66" y="34"/>
                    </a:lnTo>
                    <a:lnTo>
                      <a:pt x="74" y="44"/>
                    </a:lnTo>
                    <a:lnTo>
                      <a:pt x="82" y="52"/>
                    </a:lnTo>
                    <a:lnTo>
                      <a:pt x="89" y="61"/>
                    </a:lnTo>
                    <a:lnTo>
                      <a:pt x="98" y="65"/>
                    </a:lnTo>
                    <a:lnTo>
                      <a:pt x="106" y="67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770" name="Freeform 1297"/>
              <p:cNvSpPr>
                <a:spLocks/>
              </p:cNvSpPr>
              <p:nvPr/>
            </p:nvSpPr>
            <p:spPr bwMode="auto">
              <a:xfrm>
                <a:off x="3872" y="2991"/>
                <a:ext cx="64" cy="36"/>
              </a:xfrm>
              <a:custGeom>
                <a:avLst/>
                <a:gdLst>
                  <a:gd name="T0" fmla="*/ 1 w 128"/>
                  <a:gd name="T1" fmla="*/ 1 h 73"/>
                  <a:gd name="T2" fmla="*/ 1 w 128"/>
                  <a:gd name="T3" fmla="*/ 1 h 73"/>
                  <a:gd name="T4" fmla="*/ 1 w 128"/>
                  <a:gd name="T5" fmla="*/ 1 h 73"/>
                  <a:gd name="T6" fmla="*/ 1 w 128"/>
                  <a:gd name="T7" fmla="*/ 1 h 73"/>
                  <a:gd name="T8" fmla="*/ 1 w 128"/>
                  <a:gd name="T9" fmla="*/ 0 h 73"/>
                  <a:gd name="T10" fmla="*/ 1 w 128"/>
                  <a:gd name="T11" fmla="*/ 1 h 73"/>
                  <a:gd name="T12" fmla="*/ 1 w 128"/>
                  <a:gd name="T13" fmla="*/ 1 h 73"/>
                  <a:gd name="T14" fmla="*/ 1 w 128"/>
                  <a:gd name="T15" fmla="*/ 1 h 73"/>
                  <a:gd name="T16" fmla="*/ 1 w 128"/>
                  <a:gd name="T17" fmla="*/ 1 h 73"/>
                  <a:gd name="T18" fmla="*/ 1 w 128"/>
                  <a:gd name="T19" fmla="*/ 1 h 73"/>
                  <a:gd name="T20" fmla="*/ 1 w 128"/>
                  <a:gd name="T21" fmla="*/ 1 h 73"/>
                  <a:gd name="T22" fmla="*/ 1 w 128"/>
                  <a:gd name="T23" fmla="*/ 1 h 73"/>
                  <a:gd name="T24" fmla="*/ 1 w 128"/>
                  <a:gd name="T25" fmla="*/ 0 h 73"/>
                  <a:gd name="T26" fmla="*/ 1 w 128"/>
                  <a:gd name="T27" fmla="*/ 0 h 73"/>
                  <a:gd name="T28" fmla="*/ 1 w 128"/>
                  <a:gd name="T29" fmla="*/ 0 h 73"/>
                  <a:gd name="T30" fmla="*/ 1 w 128"/>
                  <a:gd name="T31" fmla="*/ 0 h 73"/>
                  <a:gd name="T32" fmla="*/ 1 w 128"/>
                  <a:gd name="T33" fmla="*/ 0 h 73"/>
                  <a:gd name="T34" fmla="*/ 1 w 128"/>
                  <a:gd name="T35" fmla="*/ 0 h 73"/>
                  <a:gd name="T36" fmla="*/ 1 w 128"/>
                  <a:gd name="T37" fmla="*/ 0 h 73"/>
                  <a:gd name="T38" fmla="*/ 1 w 128"/>
                  <a:gd name="T39" fmla="*/ 0 h 73"/>
                  <a:gd name="T40" fmla="*/ 1 w 128"/>
                  <a:gd name="T41" fmla="*/ 0 h 73"/>
                  <a:gd name="T42" fmla="*/ 1 w 128"/>
                  <a:gd name="T43" fmla="*/ 0 h 73"/>
                  <a:gd name="T44" fmla="*/ 1 w 128"/>
                  <a:gd name="T45" fmla="*/ 0 h 73"/>
                  <a:gd name="T46" fmla="*/ 1 w 128"/>
                  <a:gd name="T47" fmla="*/ 0 h 73"/>
                  <a:gd name="T48" fmla="*/ 1 w 128"/>
                  <a:gd name="T49" fmla="*/ 0 h 73"/>
                  <a:gd name="T50" fmla="*/ 1 w 128"/>
                  <a:gd name="T51" fmla="*/ 0 h 73"/>
                  <a:gd name="T52" fmla="*/ 1 w 128"/>
                  <a:gd name="T53" fmla="*/ 0 h 73"/>
                  <a:gd name="T54" fmla="*/ 1 w 128"/>
                  <a:gd name="T55" fmla="*/ 0 h 73"/>
                  <a:gd name="T56" fmla="*/ 1 w 128"/>
                  <a:gd name="T57" fmla="*/ 0 h 73"/>
                  <a:gd name="T58" fmla="*/ 1 w 128"/>
                  <a:gd name="T59" fmla="*/ 0 h 73"/>
                  <a:gd name="T60" fmla="*/ 1 w 128"/>
                  <a:gd name="T61" fmla="*/ 0 h 73"/>
                  <a:gd name="T62" fmla="*/ 1 w 128"/>
                  <a:gd name="T63" fmla="*/ 0 h 73"/>
                  <a:gd name="T64" fmla="*/ 1 w 128"/>
                  <a:gd name="T65" fmla="*/ 0 h 73"/>
                  <a:gd name="T66" fmla="*/ 1 w 128"/>
                  <a:gd name="T67" fmla="*/ 0 h 73"/>
                  <a:gd name="T68" fmla="*/ 1 w 128"/>
                  <a:gd name="T69" fmla="*/ 1 h 73"/>
                  <a:gd name="T70" fmla="*/ 1 w 128"/>
                  <a:gd name="T71" fmla="*/ 1 h 7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28"/>
                  <a:gd name="T109" fmla="*/ 0 h 73"/>
                  <a:gd name="T110" fmla="*/ 128 w 128"/>
                  <a:gd name="T111" fmla="*/ 73 h 7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28" h="73">
                    <a:moveTo>
                      <a:pt x="108" y="67"/>
                    </a:moveTo>
                    <a:lnTo>
                      <a:pt x="111" y="67"/>
                    </a:lnTo>
                    <a:lnTo>
                      <a:pt x="114" y="67"/>
                    </a:lnTo>
                    <a:lnTo>
                      <a:pt x="116" y="66"/>
                    </a:lnTo>
                    <a:lnTo>
                      <a:pt x="118" y="66"/>
                    </a:lnTo>
                    <a:lnTo>
                      <a:pt x="120" y="65"/>
                    </a:lnTo>
                    <a:lnTo>
                      <a:pt x="122" y="65"/>
                    </a:lnTo>
                    <a:lnTo>
                      <a:pt x="123" y="64"/>
                    </a:lnTo>
                    <a:lnTo>
                      <a:pt x="126" y="63"/>
                    </a:lnTo>
                    <a:lnTo>
                      <a:pt x="127" y="63"/>
                    </a:lnTo>
                    <a:lnTo>
                      <a:pt x="128" y="62"/>
                    </a:lnTo>
                    <a:lnTo>
                      <a:pt x="127" y="64"/>
                    </a:lnTo>
                    <a:lnTo>
                      <a:pt x="126" y="66"/>
                    </a:lnTo>
                    <a:lnTo>
                      <a:pt x="123" y="68"/>
                    </a:lnTo>
                    <a:lnTo>
                      <a:pt x="122" y="69"/>
                    </a:lnTo>
                    <a:lnTo>
                      <a:pt x="120" y="71"/>
                    </a:lnTo>
                    <a:lnTo>
                      <a:pt x="118" y="72"/>
                    </a:lnTo>
                    <a:lnTo>
                      <a:pt x="116" y="73"/>
                    </a:lnTo>
                    <a:lnTo>
                      <a:pt x="113" y="73"/>
                    </a:lnTo>
                    <a:lnTo>
                      <a:pt x="109" y="73"/>
                    </a:lnTo>
                    <a:lnTo>
                      <a:pt x="106" y="73"/>
                    </a:lnTo>
                    <a:lnTo>
                      <a:pt x="101" y="73"/>
                    </a:lnTo>
                    <a:lnTo>
                      <a:pt x="95" y="71"/>
                    </a:lnTo>
                    <a:lnTo>
                      <a:pt x="90" y="68"/>
                    </a:lnTo>
                    <a:lnTo>
                      <a:pt x="83" y="65"/>
                    </a:lnTo>
                    <a:lnTo>
                      <a:pt x="79" y="62"/>
                    </a:lnTo>
                    <a:lnTo>
                      <a:pt x="74" y="59"/>
                    </a:lnTo>
                    <a:lnTo>
                      <a:pt x="69" y="55"/>
                    </a:lnTo>
                    <a:lnTo>
                      <a:pt x="66" y="52"/>
                    </a:lnTo>
                    <a:lnTo>
                      <a:pt x="64" y="51"/>
                    </a:lnTo>
                    <a:lnTo>
                      <a:pt x="63" y="49"/>
                    </a:lnTo>
                    <a:lnTo>
                      <a:pt x="62" y="48"/>
                    </a:lnTo>
                    <a:lnTo>
                      <a:pt x="61" y="46"/>
                    </a:lnTo>
                    <a:lnTo>
                      <a:pt x="58" y="44"/>
                    </a:lnTo>
                    <a:lnTo>
                      <a:pt x="57" y="41"/>
                    </a:lnTo>
                    <a:lnTo>
                      <a:pt x="54" y="39"/>
                    </a:lnTo>
                    <a:lnTo>
                      <a:pt x="52" y="37"/>
                    </a:lnTo>
                    <a:lnTo>
                      <a:pt x="48" y="35"/>
                    </a:lnTo>
                    <a:lnTo>
                      <a:pt x="43" y="33"/>
                    </a:lnTo>
                    <a:lnTo>
                      <a:pt x="38" y="32"/>
                    </a:lnTo>
                    <a:lnTo>
                      <a:pt x="31" y="32"/>
                    </a:lnTo>
                    <a:lnTo>
                      <a:pt x="25" y="31"/>
                    </a:lnTo>
                    <a:lnTo>
                      <a:pt x="19" y="28"/>
                    </a:lnTo>
                    <a:lnTo>
                      <a:pt x="15" y="26"/>
                    </a:lnTo>
                    <a:lnTo>
                      <a:pt x="12" y="22"/>
                    </a:lnTo>
                    <a:lnTo>
                      <a:pt x="10" y="19"/>
                    </a:lnTo>
                    <a:lnTo>
                      <a:pt x="7" y="14"/>
                    </a:lnTo>
                    <a:lnTo>
                      <a:pt x="5" y="11"/>
                    </a:lnTo>
                    <a:lnTo>
                      <a:pt x="4" y="8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1" y="5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5" y="2"/>
                    </a:lnTo>
                    <a:lnTo>
                      <a:pt x="7" y="1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29" y="1"/>
                    </a:lnTo>
                    <a:lnTo>
                      <a:pt x="40" y="7"/>
                    </a:lnTo>
                    <a:lnTo>
                      <a:pt x="50" y="14"/>
                    </a:lnTo>
                    <a:lnTo>
                      <a:pt x="58" y="23"/>
                    </a:lnTo>
                    <a:lnTo>
                      <a:pt x="66" y="34"/>
                    </a:lnTo>
                    <a:lnTo>
                      <a:pt x="75" y="44"/>
                    </a:lnTo>
                    <a:lnTo>
                      <a:pt x="82" y="52"/>
                    </a:lnTo>
                    <a:lnTo>
                      <a:pt x="91" y="61"/>
                    </a:lnTo>
                    <a:lnTo>
                      <a:pt x="100" y="65"/>
                    </a:lnTo>
                    <a:lnTo>
                      <a:pt x="109" y="67"/>
                    </a:lnTo>
                    <a:lnTo>
                      <a:pt x="108" y="67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771" name="Freeform 1298"/>
              <p:cNvSpPr>
                <a:spLocks/>
              </p:cNvSpPr>
              <p:nvPr/>
            </p:nvSpPr>
            <p:spPr bwMode="auto">
              <a:xfrm>
                <a:off x="3928" y="2991"/>
                <a:ext cx="64" cy="36"/>
              </a:xfrm>
              <a:custGeom>
                <a:avLst/>
                <a:gdLst>
                  <a:gd name="T0" fmla="*/ 1 w 128"/>
                  <a:gd name="T1" fmla="*/ 1 h 73"/>
                  <a:gd name="T2" fmla="*/ 1 w 128"/>
                  <a:gd name="T3" fmla="*/ 1 h 73"/>
                  <a:gd name="T4" fmla="*/ 1 w 128"/>
                  <a:gd name="T5" fmla="*/ 1 h 73"/>
                  <a:gd name="T6" fmla="*/ 1 w 128"/>
                  <a:gd name="T7" fmla="*/ 1 h 73"/>
                  <a:gd name="T8" fmla="*/ 1 w 128"/>
                  <a:gd name="T9" fmla="*/ 0 h 73"/>
                  <a:gd name="T10" fmla="*/ 1 w 128"/>
                  <a:gd name="T11" fmla="*/ 1 h 73"/>
                  <a:gd name="T12" fmla="*/ 1 w 128"/>
                  <a:gd name="T13" fmla="*/ 1 h 73"/>
                  <a:gd name="T14" fmla="*/ 1 w 128"/>
                  <a:gd name="T15" fmla="*/ 1 h 73"/>
                  <a:gd name="T16" fmla="*/ 1 w 128"/>
                  <a:gd name="T17" fmla="*/ 1 h 73"/>
                  <a:gd name="T18" fmla="*/ 1 w 128"/>
                  <a:gd name="T19" fmla="*/ 1 h 73"/>
                  <a:gd name="T20" fmla="*/ 1 w 128"/>
                  <a:gd name="T21" fmla="*/ 1 h 73"/>
                  <a:gd name="T22" fmla="*/ 1 w 128"/>
                  <a:gd name="T23" fmla="*/ 1 h 73"/>
                  <a:gd name="T24" fmla="*/ 1 w 128"/>
                  <a:gd name="T25" fmla="*/ 0 h 73"/>
                  <a:gd name="T26" fmla="*/ 1 w 128"/>
                  <a:gd name="T27" fmla="*/ 0 h 73"/>
                  <a:gd name="T28" fmla="*/ 1 w 128"/>
                  <a:gd name="T29" fmla="*/ 0 h 73"/>
                  <a:gd name="T30" fmla="*/ 1 w 128"/>
                  <a:gd name="T31" fmla="*/ 0 h 73"/>
                  <a:gd name="T32" fmla="*/ 1 w 128"/>
                  <a:gd name="T33" fmla="*/ 0 h 73"/>
                  <a:gd name="T34" fmla="*/ 1 w 128"/>
                  <a:gd name="T35" fmla="*/ 0 h 73"/>
                  <a:gd name="T36" fmla="*/ 1 w 128"/>
                  <a:gd name="T37" fmla="*/ 0 h 73"/>
                  <a:gd name="T38" fmla="*/ 1 w 128"/>
                  <a:gd name="T39" fmla="*/ 0 h 73"/>
                  <a:gd name="T40" fmla="*/ 1 w 128"/>
                  <a:gd name="T41" fmla="*/ 0 h 73"/>
                  <a:gd name="T42" fmla="*/ 1 w 128"/>
                  <a:gd name="T43" fmla="*/ 0 h 73"/>
                  <a:gd name="T44" fmla="*/ 1 w 128"/>
                  <a:gd name="T45" fmla="*/ 0 h 73"/>
                  <a:gd name="T46" fmla="*/ 1 w 128"/>
                  <a:gd name="T47" fmla="*/ 0 h 73"/>
                  <a:gd name="T48" fmla="*/ 1 w 128"/>
                  <a:gd name="T49" fmla="*/ 0 h 73"/>
                  <a:gd name="T50" fmla="*/ 1 w 128"/>
                  <a:gd name="T51" fmla="*/ 0 h 73"/>
                  <a:gd name="T52" fmla="*/ 1 w 128"/>
                  <a:gd name="T53" fmla="*/ 0 h 73"/>
                  <a:gd name="T54" fmla="*/ 1 w 128"/>
                  <a:gd name="T55" fmla="*/ 0 h 73"/>
                  <a:gd name="T56" fmla="*/ 1 w 128"/>
                  <a:gd name="T57" fmla="*/ 0 h 73"/>
                  <a:gd name="T58" fmla="*/ 1 w 128"/>
                  <a:gd name="T59" fmla="*/ 0 h 73"/>
                  <a:gd name="T60" fmla="*/ 1 w 128"/>
                  <a:gd name="T61" fmla="*/ 0 h 73"/>
                  <a:gd name="T62" fmla="*/ 1 w 128"/>
                  <a:gd name="T63" fmla="*/ 0 h 73"/>
                  <a:gd name="T64" fmla="*/ 1 w 128"/>
                  <a:gd name="T65" fmla="*/ 0 h 73"/>
                  <a:gd name="T66" fmla="*/ 1 w 128"/>
                  <a:gd name="T67" fmla="*/ 0 h 73"/>
                  <a:gd name="T68" fmla="*/ 1 w 128"/>
                  <a:gd name="T69" fmla="*/ 1 h 73"/>
                  <a:gd name="T70" fmla="*/ 1 w 128"/>
                  <a:gd name="T71" fmla="*/ 1 h 7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28"/>
                  <a:gd name="T109" fmla="*/ 0 h 73"/>
                  <a:gd name="T110" fmla="*/ 128 w 128"/>
                  <a:gd name="T111" fmla="*/ 73 h 7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28" h="73">
                    <a:moveTo>
                      <a:pt x="110" y="67"/>
                    </a:moveTo>
                    <a:lnTo>
                      <a:pt x="112" y="67"/>
                    </a:lnTo>
                    <a:lnTo>
                      <a:pt x="114" y="67"/>
                    </a:lnTo>
                    <a:lnTo>
                      <a:pt x="116" y="66"/>
                    </a:lnTo>
                    <a:lnTo>
                      <a:pt x="119" y="66"/>
                    </a:lnTo>
                    <a:lnTo>
                      <a:pt x="121" y="65"/>
                    </a:lnTo>
                    <a:lnTo>
                      <a:pt x="123" y="65"/>
                    </a:lnTo>
                    <a:lnTo>
                      <a:pt x="125" y="64"/>
                    </a:lnTo>
                    <a:lnTo>
                      <a:pt x="126" y="63"/>
                    </a:lnTo>
                    <a:lnTo>
                      <a:pt x="127" y="63"/>
                    </a:lnTo>
                    <a:lnTo>
                      <a:pt x="128" y="62"/>
                    </a:lnTo>
                    <a:lnTo>
                      <a:pt x="127" y="64"/>
                    </a:lnTo>
                    <a:lnTo>
                      <a:pt x="126" y="66"/>
                    </a:lnTo>
                    <a:lnTo>
                      <a:pt x="125" y="68"/>
                    </a:lnTo>
                    <a:lnTo>
                      <a:pt x="123" y="69"/>
                    </a:lnTo>
                    <a:lnTo>
                      <a:pt x="121" y="71"/>
                    </a:lnTo>
                    <a:lnTo>
                      <a:pt x="119" y="72"/>
                    </a:lnTo>
                    <a:lnTo>
                      <a:pt x="116" y="73"/>
                    </a:lnTo>
                    <a:lnTo>
                      <a:pt x="113" y="73"/>
                    </a:lnTo>
                    <a:lnTo>
                      <a:pt x="111" y="73"/>
                    </a:lnTo>
                    <a:lnTo>
                      <a:pt x="108" y="73"/>
                    </a:lnTo>
                    <a:lnTo>
                      <a:pt x="102" y="73"/>
                    </a:lnTo>
                    <a:lnTo>
                      <a:pt x="96" y="71"/>
                    </a:lnTo>
                    <a:lnTo>
                      <a:pt x="90" y="68"/>
                    </a:lnTo>
                    <a:lnTo>
                      <a:pt x="85" y="65"/>
                    </a:lnTo>
                    <a:lnTo>
                      <a:pt x="80" y="62"/>
                    </a:lnTo>
                    <a:lnTo>
                      <a:pt x="74" y="59"/>
                    </a:lnTo>
                    <a:lnTo>
                      <a:pt x="71" y="55"/>
                    </a:lnTo>
                    <a:lnTo>
                      <a:pt x="67" y="52"/>
                    </a:lnTo>
                    <a:lnTo>
                      <a:pt x="64" y="51"/>
                    </a:lnTo>
                    <a:lnTo>
                      <a:pt x="63" y="49"/>
                    </a:lnTo>
                    <a:lnTo>
                      <a:pt x="62" y="48"/>
                    </a:lnTo>
                    <a:lnTo>
                      <a:pt x="61" y="46"/>
                    </a:lnTo>
                    <a:lnTo>
                      <a:pt x="60" y="44"/>
                    </a:lnTo>
                    <a:lnTo>
                      <a:pt x="58" y="41"/>
                    </a:lnTo>
                    <a:lnTo>
                      <a:pt x="56" y="39"/>
                    </a:lnTo>
                    <a:lnTo>
                      <a:pt x="53" y="37"/>
                    </a:lnTo>
                    <a:lnTo>
                      <a:pt x="48" y="35"/>
                    </a:lnTo>
                    <a:lnTo>
                      <a:pt x="44" y="33"/>
                    </a:lnTo>
                    <a:lnTo>
                      <a:pt x="38" y="32"/>
                    </a:lnTo>
                    <a:lnTo>
                      <a:pt x="32" y="32"/>
                    </a:lnTo>
                    <a:lnTo>
                      <a:pt x="25" y="31"/>
                    </a:lnTo>
                    <a:lnTo>
                      <a:pt x="21" y="28"/>
                    </a:lnTo>
                    <a:lnTo>
                      <a:pt x="17" y="26"/>
                    </a:lnTo>
                    <a:lnTo>
                      <a:pt x="14" y="22"/>
                    </a:lnTo>
                    <a:lnTo>
                      <a:pt x="10" y="19"/>
                    </a:lnTo>
                    <a:lnTo>
                      <a:pt x="8" y="14"/>
                    </a:lnTo>
                    <a:lnTo>
                      <a:pt x="7" y="11"/>
                    </a:lnTo>
                    <a:lnTo>
                      <a:pt x="5" y="8"/>
                    </a:lnTo>
                    <a:lnTo>
                      <a:pt x="3" y="6"/>
                    </a:lnTo>
                    <a:lnTo>
                      <a:pt x="0" y="6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7" y="2"/>
                    </a:lnTo>
                    <a:lnTo>
                      <a:pt x="8" y="1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31" y="1"/>
                    </a:lnTo>
                    <a:lnTo>
                      <a:pt x="41" y="7"/>
                    </a:lnTo>
                    <a:lnTo>
                      <a:pt x="50" y="14"/>
                    </a:lnTo>
                    <a:lnTo>
                      <a:pt x="59" y="23"/>
                    </a:lnTo>
                    <a:lnTo>
                      <a:pt x="68" y="34"/>
                    </a:lnTo>
                    <a:lnTo>
                      <a:pt x="75" y="44"/>
                    </a:lnTo>
                    <a:lnTo>
                      <a:pt x="84" y="52"/>
                    </a:lnTo>
                    <a:lnTo>
                      <a:pt x="92" y="61"/>
                    </a:lnTo>
                    <a:lnTo>
                      <a:pt x="100" y="65"/>
                    </a:lnTo>
                    <a:lnTo>
                      <a:pt x="110" y="67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772" name="Freeform 1299"/>
              <p:cNvSpPr>
                <a:spLocks/>
              </p:cNvSpPr>
              <p:nvPr/>
            </p:nvSpPr>
            <p:spPr bwMode="auto">
              <a:xfrm>
                <a:off x="3984" y="2991"/>
                <a:ext cx="64" cy="36"/>
              </a:xfrm>
              <a:custGeom>
                <a:avLst/>
                <a:gdLst>
                  <a:gd name="T0" fmla="*/ 1 w 128"/>
                  <a:gd name="T1" fmla="*/ 1 h 73"/>
                  <a:gd name="T2" fmla="*/ 1 w 128"/>
                  <a:gd name="T3" fmla="*/ 1 h 73"/>
                  <a:gd name="T4" fmla="*/ 1 w 128"/>
                  <a:gd name="T5" fmla="*/ 1 h 73"/>
                  <a:gd name="T6" fmla="*/ 1 w 128"/>
                  <a:gd name="T7" fmla="*/ 1 h 73"/>
                  <a:gd name="T8" fmla="*/ 1 w 128"/>
                  <a:gd name="T9" fmla="*/ 0 h 73"/>
                  <a:gd name="T10" fmla="*/ 1 w 128"/>
                  <a:gd name="T11" fmla="*/ 1 h 73"/>
                  <a:gd name="T12" fmla="*/ 1 w 128"/>
                  <a:gd name="T13" fmla="*/ 1 h 73"/>
                  <a:gd name="T14" fmla="*/ 1 w 128"/>
                  <a:gd name="T15" fmla="*/ 1 h 73"/>
                  <a:gd name="T16" fmla="*/ 1 w 128"/>
                  <a:gd name="T17" fmla="*/ 1 h 73"/>
                  <a:gd name="T18" fmla="*/ 1 w 128"/>
                  <a:gd name="T19" fmla="*/ 1 h 73"/>
                  <a:gd name="T20" fmla="*/ 1 w 128"/>
                  <a:gd name="T21" fmla="*/ 1 h 73"/>
                  <a:gd name="T22" fmla="*/ 1 w 128"/>
                  <a:gd name="T23" fmla="*/ 1 h 73"/>
                  <a:gd name="T24" fmla="*/ 1 w 128"/>
                  <a:gd name="T25" fmla="*/ 0 h 73"/>
                  <a:gd name="T26" fmla="*/ 1 w 128"/>
                  <a:gd name="T27" fmla="*/ 0 h 73"/>
                  <a:gd name="T28" fmla="*/ 1 w 128"/>
                  <a:gd name="T29" fmla="*/ 0 h 73"/>
                  <a:gd name="T30" fmla="*/ 1 w 128"/>
                  <a:gd name="T31" fmla="*/ 0 h 73"/>
                  <a:gd name="T32" fmla="*/ 1 w 128"/>
                  <a:gd name="T33" fmla="*/ 0 h 73"/>
                  <a:gd name="T34" fmla="*/ 1 w 128"/>
                  <a:gd name="T35" fmla="*/ 0 h 73"/>
                  <a:gd name="T36" fmla="*/ 1 w 128"/>
                  <a:gd name="T37" fmla="*/ 0 h 73"/>
                  <a:gd name="T38" fmla="*/ 1 w 128"/>
                  <a:gd name="T39" fmla="*/ 0 h 73"/>
                  <a:gd name="T40" fmla="*/ 1 w 128"/>
                  <a:gd name="T41" fmla="*/ 0 h 73"/>
                  <a:gd name="T42" fmla="*/ 1 w 128"/>
                  <a:gd name="T43" fmla="*/ 0 h 73"/>
                  <a:gd name="T44" fmla="*/ 1 w 128"/>
                  <a:gd name="T45" fmla="*/ 0 h 73"/>
                  <a:gd name="T46" fmla="*/ 1 w 128"/>
                  <a:gd name="T47" fmla="*/ 0 h 73"/>
                  <a:gd name="T48" fmla="*/ 1 w 128"/>
                  <a:gd name="T49" fmla="*/ 0 h 73"/>
                  <a:gd name="T50" fmla="*/ 1 w 128"/>
                  <a:gd name="T51" fmla="*/ 0 h 73"/>
                  <a:gd name="T52" fmla="*/ 1 w 128"/>
                  <a:gd name="T53" fmla="*/ 0 h 73"/>
                  <a:gd name="T54" fmla="*/ 1 w 128"/>
                  <a:gd name="T55" fmla="*/ 0 h 73"/>
                  <a:gd name="T56" fmla="*/ 1 w 128"/>
                  <a:gd name="T57" fmla="*/ 0 h 73"/>
                  <a:gd name="T58" fmla="*/ 1 w 128"/>
                  <a:gd name="T59" fmla="*/ 0 h 73"/>
                  <a:gd name="T60" fmla="*/ 1 w 128"/>
                  <a:gd name="T61" fmla="*/ 0 h 73"/>
                  <a:gd name="T62" fmla="*/ 1 w 128"/>
                  <a:gd name="T63" fmla="*/ 0 h 73"/>
                  <a:gd name="T64" fmla="*/ 1 w 128"/>
                  <a:gd name="T65" fmla="*/ 0 h 73"/>
                  <a:gd name="T66" fmla="*/ 1 w 128"/>
                  <a:gd name="T67" fmla="*/ 0 h 73"/>
                  <a:gd name="T68" fmla="*/ 1 w 128"/>
                  <a:gd name="T69" fmla="*/ 1 h 73"/>
                  <a:gd name="T70" fmla="*/ 1 w 128"/>
                  <a:gd name="T71" fmla="*/ 1 h 7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28"/>
                  <a:gd name="T109" fmla="*/ 0 h 73"/>
                  <a:gd name="T110" fmla="*/ 128 w 128"/>
                  <a:gd name="T111" fmla="*/ 73 h 7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28" h="73">
                    <a:moveTo>
                      <a:pt x="110" y="67"/>
                    </a:moveTo>
                    <a:lnTo>
                      <a:pt x="112" y="67"/>
                    </a:lnTo>
                    <a:lnTo>
                      <a:pt x="114" y="67"/>
                    </a:lnTo>
                    <a:lnTo>
                      <a:pt x="116" y="66"/>
                    </a:lnTo>
                    <a:lnTo>
                      <a:pt x="119" y="66"/>
                    </a:lnTo>
                    <a:lnTo>
                      <a:pt x="121" y="65"/>
                    </a:lnTo>
                    <a:lnTo>
                      <a:pt x="123" y="65"/>
                    </a:lnTo>
                    <a:lnTo>
                      <a:pt x="125" y="64"/>
                    </a:lnTo>
                    <a:lnTo>
                      <a:pt x="126" y="63"/>
                    </a:lnTo>
                    <a:lnTo>
                      <a:pt x="127" y="63"/>
                    </a:lnTo>
                    <a:lnTo>
                      <a:pt x="128" y="62"/>
                    </a:lnTo>
                    <a:lnTo>
                      <a:pt x="127" y="64"/>
                    </a:lnTo>
                    <a:lnTo>
                      <a:pt x="126" y="66"/>
                    </a:lnTo>
                    <a:lnTo>
                      <a:pt x="125" y="68"/>
                    </a:lnTo>
                    <a:lnTo>
                      <a:pt x="124" y="69"/>
                    </a:lnTo>
                    <a:lnTo>
                      <a:pt x="121" y="71"/>
                    </a:lnTo>
                    <a:lnTo>
                      <a:pt x="119" y="72"/>
                    </a:lnTo>
                    <a:lnTo>
                      <a:pt x="116" y="73"/>
                    </a:lnTo>
                    <a:lnTo>
                      <a:pt x="114" y="73"/>
                    </a:lnTo>
                    <a:lnTo>
                      <a:pt x="111" y="73"/>
                    </a:lnTo>
                    <a:lnTo>
                      <a:pt x="107" y="73"/>
                    </a:lnTo>
                    <a:lnTo>
                      <a:pt x="102" y="73"/>
                    </a:lnTo>
                    <a:lnTo>
                      <a:pt x="97" y="71"/>
                    </a:lnTo>
                    <a:lnTo>
                      <a:pt x="90" y="68"/>
                    </a:lnTo>
                    <a:lnTo>
                      <a:pt x="85" y="65"/>
                    </a:lnTo>
                    <a:lnTo>
                      <a:pt x="79" y="62"/>
                    </a:lnTo>
                    <a:lnTo>
                      <a:pt x="75" y="59"/>
                    </a:lnTo>
                    <a:lnTo>
                      <a:pt x="71" y="55"/>
                    </a:lnTo>
                    <a:lnTo>
                      <a:pt x="67" y="52"/>
                    </a:lnTo>
                    <a:lnTo>
                      <a:pt x="64" y="51"/>
                    </a:lnTo>
                    <a:lnTo>
                      <a:pt x="63" y="49"/>
                    </a:lnTo>
                    <a:lnTo>
                      <a:pt x="62" y="48"/>
                    </a:lnTo>
                    <a:lnTo>
                      <a:pt x="61" y="46"/>
                    </a:lnTo>
                    <a:lnTo>
                      <a:pt x="60" y="44"/>
                    </a:lnTo>
                    <a:lnTo>
                      <a:pt x="58" y="41"/>
                    </a:lnTo>
                    <a:lnTo>
                      <a:pt x="55" y="39"/>
                    </a:lnTo>
                    <a:lnTo>
                      <a:pt x="52" y="37"/>
                    </a:lnTo>
                    <a:lnTo>
                      <a:pt x="49" y="35"/>
                    </a:lnTo>
                    <a:lnTo>
                      <a:pt x="43" y="33"/>
                    </a:lnTo>
                    <a:lnTo>
                      <a:pt x="38" y="32"/>
                    </a:lnTo>
                    <a:lnTo>
                      <a:pt x="32" y="32"/>
                    </a:lnTo>
                    <a:lnTo>
                      <a:pt x="25" y="31"/>
                    </a:lnTo>
                    <a:lnTo>
                      <a:pt x="21" y="28"/>
                    </a:lnTo>
                    <a:lnTo>
                      <a:pt x="16" y="26"/>
                    </a:lnTo>
                    <a:lnTo>
                      <a:pt x="13" y="22"/>
                    </a:lnTo>
                    <a:lnTo>
                      <a:pt x="11" y="19"/>
                    </a:lnTo>
                    <a:lnTo>
                      <a:pt x="9" y="14"/>
                    </a:lnTo>
                    <a:lnTo>
                      <a:pt x="7" y="11"/>
                    </a:lnTo>
                    <a:lnTo>
                      <a:pt x="4" y="8"/>
                    </a:lnTo>
                    <a:lnTo>
                      <a:pt x="3" y="6"/>
                    </a:lnTo>
                    <a:lnTo>
                      <a:pt x="0" y="6"/>
                    </a:lnTo>
                    <a:lnTo>
                      <a:pt x="2" y="5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30" y="1"/>
                    </a:lnTo>
                    <a:lnTo>
                      <a:pt x="41" y="7"/>
                    </a:lnTo>
                    <a:lnTo>
                      <a:pt x="50" y="14"/>
                    </a:lnTo>
                    <a:lnTo>
                      <a:pt x="59" y="23"/>
                    </a:lnTo>
                    <a:lnTo>
                      <a:pt x="67" y="34"/>
                    </a:lnTo>
                    <a:lnTo>
                      <a:pt x="76" y="44"/>
                    </a:lnTo>
                    <a:lnTo>
                      <a:pt x="84" y="52"/>
                    </a:lnTo>
                    <a:lnTo>
                      <a:pt x="92" y="61"/>
                    </a:lnTo>
                    <a:lnTo>
                      <a:pt x="101" y="65"/>
                    </a:lnTo>
                    <a:lnTo>
                      <a:pt x="110" y="67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773" name="Freeform 1300"/>
              <p:cNvSpPr>
                <a:spLocks/>
              </p:cNvSpPr>
              <p:nvPr/>
            </p:nvSpPr>
            <p:spPr bwMode="auto">
              <a:xfrm>
                <a:off x="4041" y="2991"/>
                <a:ext cx="57" cy="36"/>
              </a:xfrm>
              <a:custGeom>
                <a:avLst/>
                <a:gdLst>
                  <a:gd name="T0" fmla="*/ 2 w 113"/>
                  <a:gd name="T1" fmla="*/ 1 h 73"/>
                  <a:gd name="T2" fmla="*/ 2 w 113"/>
                  <a:gd name="T3" fmla="*/ 1 h 73"/>
                  <a:gd name="T4" fmla="*/ 2 w 113"/>
                  <a:gd name="T5" fmla="*/ 1 h 73"/>
                  <a:gd name="T6" fmla="*/ 2 w 113"/>
                  <a:gd name="T7" fmla="*/ 1 h 73"/>
                  <a:gd name="T8" fmla="*/ 2 w 113"/>
                  <a:gd name="T9" fmla="*/ 1 h 73"/>
                  <a:gd name="T10" fmla="*/ 2 w 113"/>
                  <a:gd name="T11" fmla="*/ 1 h 73"/>
                  <a:gd name="T12" fmla="*/ 2 w 113"/>
                  <a:gd name="T13" fmla="*/ 1 h 73"/>
                  <a:gd name="T14" fmla="*/ 2 w 113"/>
                  <a:gd name="T15" fmla="*/ 1 h 73"/>
                  <a:gd name="T16" fmla="*/ 2 w 113"/>
                  <a:gd name="T17" fmla="*/ 1 h 73"/>
                  <a:gd name="T18" fmla="*/ 2 w 113"/>
                  <a:gd name="T19" fmla="*/ 1 h 73"/>
                  <a:gd name="T20" fmla="*/ 2 w 113"/>
                  <a:gd name="T21" fmla="*/ 1 h 73"/>
                  <a:gd name="T22" fmla="*/ 2 w 113"/>
                  <a:gd name="T23" fmla="*/ 1 h 73"/>
                  <a:gd name="T24" fmla="*/ 2 w 113"/>
                  <a:gd name="T25" fmla="*/ 1 h 73"/>
                  <a:gd name="T26" fmla="*/ 2 w 113"/>
                  <a:gd name="T27" fmla="*/ 1 h 73"/>
                  <a:gd name="T28" fmla="*/ 2 w 113"/>
                  <a:gd name="T29" fmla="*/ 1 h 73"/>
                  <a:gd name="T30" fmla="*/ 2 w 113"/>
                  <a:gd name="T31" fmla="*/ 0 h 73"/>
                  <a:gd name="T32" fmla="*/ 2 w 113"/>
                  <a:gd name="T33" fmla="*/ 0 h 73"/>
                  <a:gd name="T34" fmla="*/ 2 w 113"/>
                  <a:gd name="T35" fmla="*/ 0 h 73"/>
                  <a:gd name="T36" fmla="*/ 1 w 113"/>
                  <a:gd name="T37" fmla="*/ 0 h 73"/>
                  <a:gd name="T38" fmla="*/ 1 w 113"/>
                  <a:gd name="T39" fmla="*/ 0 h 73"/>
                  <a:gd name="T40" fmla="*/ 1 w 113"/>
                  <a:gd name="T41" fmla="*/ 0 h 73"/>
                  <a:gd name="T42" fmla="*/ 1 w 113"/>
                  <a:gd name="T43" fmla="*/ 0 h 73"/>
                  <a:gd name="T44" fmla="*/ 1 w 113"/>
                  <a:gd name="T45" fmla="*/ 0 h 73"/>
                  <a:gd name="T46" fmla="*/ 1 w 113"/>
                  <a:gd name="T47" fmla="*/ 0 h 73"/>
                  <a:gd name="T48" fmla="*/ 1 w 113"/>
                  <a:gd name="T49" fmla="*/ 0 h 73"/>
                  <a:gd name="T50" fmla="*/ 1 w 113"/>
                  <a:gd name="T51" fmla="*/ 0 h 73"/>
                  <a:gd name="T52" fmla="*/ 1 w 113"/>
                  <a:gd name="T53" fmla="*/ 0 h 73"/>
                  <a:gd name="T54" fmla="*/ 1 w 113"/>
                  <a:gd name="T55" fmla="*/ 0 h 73"/>
                  <a:gd name="T56" fmla="*/ 1 w 113"/>
                  <a:gd name="T57" fmla="*/ 0 h 73"/>
                  <a:gd name="T58" fmla="*/ 1 w 113"/>
                  <a:gd name="T59" fmla="*/ 0 h 73"/>
                  <a:gd name="T60" fmla="*/ 1 w 113"/>
                  <a:gd name="T61" fmla="*/ 0 h 73"/>
                  <a:gd name="T62" fmla="*/ 1 w 113"/>
                  <a:gd name="T63" fmla="*/ 0 h 73"/>
                  <a:gd name="T64" fmla="*/ 1 w 113"/>
                  <a:gd name="T65" fmla="*/ 0 h 73"/>
                  <a:gd name="T66" fmla="*/ 1 w 113"/>
                  <a:gd name="T67" fmla="*/ 0 h 73"/>
                  <a:gd name="T68" fmla="*/ 1 w 113"/>
                  <a:gd name="T69" fmla="*/ 0 h 73"/>
                  <a:gd name="T70" fmla="*/ 1 w 113"/>
                  <a:gd name="T71" fmla="*/ 0 h 73"/>
                  <a:gd name="T72" fmla="*/ 1 w 113"/>
                  <a:gd name="T73" fmla="*/ 0 h 73"/>
                  <a:gd name="T74" fmla="*/ 1 w 113"/>
                  <a:gd name="T75" fmla="*/ 0 h 73"/>
                  <a:gd name="T76" fmla="*/ 1 w 113"/>
                  <a:gd name="T77" fmla="*/ 0 h 73"/>
                  <a:gd name="T78" fmla="*/ 1 w 113"/>
                  <a:gd name="T79" fmla="*/ 0 h 73"/>
                  <a:gd name="T80" fmla="*/ 0 w 113"/>
                  <a:gd name="T81" fmla="*/ 0 h 73"/>
                  <a:gd name="T82" fmla="*/ 1 w 113"/>
                  <a:gd name="T83" fmla="*/ 0 h 73"/>
                  <a:gd name="T84" fmla="*/ 1 w 113"/>
                  <a:gd name="T85" fmla="*/ 0 h 73"/>
                  <a:gd name="T86" fmla="*/ 1 w 113"/>
                  <a:gd name="T87" fmla="*/ 0 h 73"/>
                  <a:gd name="T88" fmla="*/ 1 w 113"/>
                  <a:gd name="T89" fmla="*/ 0 h 73"/>
                  <a:gd name="T90" fmla="*/ 1 w 113"/>
                  <a:gd name="T91" fmla="*/ 0 h 73"/>
                  <a:gd name="T92" fmla="*/ 1 w 113"/>
                  <a:gd name="T93" fmla="*/ 0 h 73"/>
                  <a:gd name="T94" fmla="*/ 1 w 113"/>
                  <a:gd name="T95" fmla="*/ 0 h 73"/>
                  <a:gd name="T96" fmla="*/ 1 w 113"/>
                  <a:gd name="T97" fmla="*/ 0 h 73"/>
                  <a:gd name="T98" fmla="*/ 1 w 113"/>
                  <a:gd name="T99" fmla="*/ 0 h 73"/>
                  <a:gd name="T100" fmla="*/ 1 w 113"/>
                  <a:gd name="T101" fmla="*/ 0 h 73"/>
                  <a:gd name="T102" fmla="*/ 1 w 113"/>
                  <a:gd name="T103" fmla="*/ 0 h 73"/>
                  <a:gd name="T104" fmla="*/ 1 w 113"/>
                  <a:gd name="T105" fmla="*/ 0 h 73"/>
                  <a:gd name="T106" fmla="*/ 1 w 113"/>
                  <a:gd name="T107" fmla="*/ 0 h 73"/>
                  <a:gd name="T108" fmla="*/ 1 w 113"/>
                  <a:gd name="T109" fmla="*/ 0 h 73"/>
                  <a:gd name="T110" fmla="*/ 1 w 113"/>
                  <a:gd name="T111" fmla="*/ 0 h 73"/>
                  <a:gd name="T112" fmla="*/ 2 w 113"/>
                  <a:gd name="T113" fmla="*/ 0 h 73"/>
                  <a:gd name="T114" fmla="*/ 2 w 113"/>
                  <a:gd name="T115" fmla="*/ 0 h 73"/>
                  <a:gd name="T116" fmla="*/ 2 w 113"/>
                  <a:gd name="T117" fmla="*/ 0 h 73"/>
                  <a:gd name="T118" fmla="*/ 2 w 113"/>
                  <a:gd name="T119" fmla="*/ 1 h 73"/>
                  <a:gd name="T120" fmla="*/ 2 w 113"/>
                  <a:gd name="T121" fmla="*/ 1 h 73"/>
                  <a:gd name="T122" fmla="*/ 2 w 113"/>
                  <a:gd name="T123" fmla="*/ 1 h 73"/>
                  <a:gd name="T124" fmla="*/ 2 w 113"/>
                  <a:gd name="T125" fmla="*/ 1 h 73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13"/>
                  <a:gd name="T190" fmla="*/ 0 h 73"/>
                  <a:gd name="T191" fmla="*/ 113 w 113"/>
                  <a:gd name="T192" fmla="*/ 73 h 73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13" h="73">
                    <a:moveTo>
                      <a:pt x="106" y="67"/>
                    </a:moveTo>
                    <a:lnTo>
                      <a:pt x="108" y="67"/>
                    </a:lnTo>
                    <a:lnTo>
                      <a:pt x="110" y="68"/>
                    </a:lnTo>
                    <a:lnTo>
                      <a:pt x="112" y="68"/>
                    </a:lnTo>
                    <a:lnTo>
                      <a:pt x="112" y="69"/>
                    </a:lnTo>
                    <a:lnTo>
                      <a:pt x="113" y="71"/>
                    </a:lnTo>
                    <a:lnTo>
                      <a:pt x="112" y="72"/>
                    </a:lnTo>
                    <a:lnTo>
                      <a:pt x="110" y="72"/>
                    </a:lnTo>
                    <a:lnTo>
                      <a:pt x="109" y="73"/>
                    </a:lnTo>
                    <a:lnTo>
                      <a:pt x="107" y="73"/>
                    </a:lnTo>
                    <a:lnTo>
                      <a:pt x="104" y="73"/>
                    </a:lnTo>
                    <a:lnTo>
                      <a:pt x="99" y="73"/>
                    </a:lnTo>
                    <a:lnTo>
                      <a:pt x="93" y="71"/>
                    </a:lnTo>
                    <a:lnTo>
                      <a:pt x="88" y="68"/>
                    </a:lnTo>
                    <a:lnTo>
                      <a:pt x="82" y="65"/>
                    </a:lnTo>
                    <a:lnTo>
                      <a:pt x="77" y="62"/>
                    </a:lnTo>
                    <a:lnTo>
                      <a:pt x="71" y="59"/>
                    </a:lnTo>
                    <a:lnTo>
                      <a:pt x="67" y="55"/>
                    </a:lnTo>
                    <a:lnTo>
                      <a:pt x="64" y="52"/>
                    </a:lnTo>
                    <a:lnTo>
                      <a:pt x="62" y="51"/>
                    </a:lnTo>
                    <a:lnTo>
                      <a:pt x="60" y="49"/>
                    </a:lnTo>
                    <a:lnTo>
                      <a:pt x="60" y="48"/>
                    </a:lnTo>
                    <a:lnTo>
                      <a:pt x="58" y="46"/>
                    </a:lnTo>
                    <a:lnTo>
                      <a:pt x="56" y="44"/>
                    </a:lnTo>
                    <a:lnTo>
                      <a:pt x="55" y="41"/>
                    </a:lnTo>
                    <a:lnTo>
                      <a:pt x="52" y="39"/>
                    </a:lnTo>
                    <a:lnTo>
                      <a:pt x="50" y="37"/>
                    </a:lnTo>
                    <a:lnTo>
                      <a:pt x="45" y="35"/>
                    </a:lnTo>
                    <a:lnTo>
                      <a:pt x="41" y="33"/>
                    </a:lnTo>
                    <a:lnTo>
                      <a:pt x="36" y="32"/>
                    </a:lnTo>
                    <a:lnTo>
                      <a:pt x="28" y="32"/>
                    </a:lnTo>
                    <a:lnTo>
                      <a:pt x="23" y="31"/>
                    </a:lnTo>
                    <a:lnTo>
                      <a:pt x="17" y="28"/>
                    </a:lnTo>
                    <a:lnTo>
                      <a:pt x="14" y="26"/>
                    </a:lnTo>
                    <a:lnTo>
                      <a:pt x="11" y="22"/>
                    </a:lnTo>
                    <a:lnTo>
                      <a:pt x="8" y="19"/>
                    </a:lnTo>
                    <a:lnTo>
                      <a:pt x="6" y="14"/>
                    </a:lnTo>
                    <a:lnTo>
                      <a:pt x="4" y="11"/>
                    </a:lnTo>
                    <a:lnTo>
                      <a:pt x="3" y="8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1" y="5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8" y="1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27" y="1"/>
                    </a:lnTo>
                    <a:lnTo>
                      <a:pt x="38" y="7"/>
                    </a:lnTo>
                    <a:lnTo>
                      <a:pt x="48" y="14"/>
                    </a:lnTo>
                    <a:lnTo>
                      <a:pt x="56" y="23"/>
                    </a:lnTo>
                    <a:lnTo>
                      <a:pt x="64" y="34"/>
                    </a:lnTo>
                    <a:lnTo>
                      <a:pt x="73" y="44"/>
                    </a:lnTo>
                    <a:lnTo>
                      <a:pt x="80" y="52"/>
                    </a:lnTo>
                    <a:lnTo>
                      <a:pt x="89" y="61"/>
                    </a:lnTo>
                    <a:lnTo>
                      <a:pt x="97" y="65"/>
                    </a:lnTo>
                    <a:lnTo>
                      <a:pt x="107" y="67"/>
                    </a:lnTo>
                    <a:lnTo>
                      <a:pt x="106" y="67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774" name="Freeform 1301"/>
              <p:cNvSpPr>
                <a:spLocks/>
              </p:cNvSpPr>
              <p:nvPr/>
            </p:nvSpPr>
            <p:spPr bwMode="auto">
              <a:xfrm>
                <a:off x="3739" y="3041"/>
                <a:ext cx="395" cy="504"/>
              </a:xfrm>
              <a:custGeom>
                <a:avLst/>
                <a:gdLst>
                  <a:gd name="T0" fmla="*/ 6 w 790"/>
                  <a:gd name="T1" fmla="*/ 16 h 1006"/>
                  <a:gd name="T2" fmla="*/ 7 w 790"/>
                  <a:gd name="T3" fmla="*/ 15 h 1006"/>
                  <a:gd name="T4" fmla="*/ 9 w 790"/>
                  <a:gd name="T5" fmla="*/ 15 h 1006"/>
                  <a:gd name="T6" fmla="*/ 10 w 790"/>
                  <a:gd name="T7" fmla="*/ 14 h 1006"/>
                  <a:gd name="T8" fmla="*/ 11 w 790"/>
                  <a:gd name="T9" fmla="*/ 13 h 1006"/>
                  <a:gd name="T10" fmla="*/ 12 w 790"/>
                  <a:gd name="T11" fmla="*/ 12 h 1006"/>
                  <a:gd name="T12" fmla="*/ 12 w 790"/>
                  <a:gd name="T13" fmla="*/ 11 h 1006"/>
                  <a:gd name="T14" fmla="*/ 12 w 790"/>
                  <a:gd name="T15" fmla="*/ 11 h 1006"/>
                  <a:gd name="T16" fmla="*/ 12 w 790"/>
                  <a:gd name="T17" fmla="*/ 10 h 1006"/>
                  <a:gd name="T18" fmla="*/ 12 w 790"/>
                  <a:gd name="T19" fmla="*/ 9 h 1006"/>
                  <a:gd name="T20" fmla="*/ 12 w 790"/>
                  <a:gd name="T21" fmla="*/ 8 h 1006"/>
                  <a:gd name="T22" fmla="*/ 12 w 790"/>
                  <a:gd name="T23" fmla="*/ 0 h 1006"/>
                  <a:gd name="T24" fmla="*/ 0 w 790"/>
                  <a:gd name="T25" fmla="*/ 0 h 1006"/>
                  <a:gd name="T26" fmla="*/ 0 w 790"/>
                  <a:gd name="T27" fmla="*/ 8 h 1006"/>
                  <a:gd name="T28" fmla="*/ 1 w 790"/>
                  <a:gd name="T29" fmla="*/ 9 h 1006"/>
                  <a:gd name="T30" fmla="*/ 1 w 790"/>
                  <a:gd name="T31" fmla="*/ 10 h 1006"/>
                  <a:gd name="T32" fmla="*/ 1 w 790"/>
                  <a:gd name="T33" fmla="*/ 11 h 1006"/>
                  <a:gd name="T34" fmla="*/ 2 w 790"/>
                  <a:gd name="T35" fmla="*/ 11 h 1006"/>
                  <a:gd name="T36" fmla="*/ 2 w 790"/>
                  <a:gd name="T37" fmla="*/ 12 h 1006"/>
                  <a:gd name="T38" fmla="*/ 3 w 790"/>
                  <a:gd name="T39" fmla="*/ 13 h 1006"/>
                  <a:gd name="T40" fmla="*/ 3 w 790"/>
                  <a:gd name="T41" fmla="*/ 14 h 1006"/>
                  <a:gd name="T42" fmla="*/ 3 w 790"/>
                  <a:gd name="T43" fmla="*/ 15 h 1006"/>
                  <a:gd name="T44" fmla="*/ 6 w 790"/>
                  <a:gd name="T45" fmla="*/ 15 h 1006"/>
                  <a:gd name="T46" fmla="*/ 6 w 790"/>
                  <a:gd name="T47" fmla="*/ 16 h 1006"/>
                  <a:gd name="T48" fmla="*/ 6 w 790"/>
                  <a:gd name="T49" fmla="*/ 16 h 100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90"/>
                  <a:gd name="T76" fmla="*/ 0 h 1006"/>
                  <a:gd name="T77" fmla="*/ 790 w 790"/>
                  <a:gd name="T78" fmla="*/ 1006 h 100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90" h="1006">
                    <a:moveTo>
                      <a:pt x="403" y="1006"/>
                    </a:moveTo>
                    <a:lnTo>
                      <a:pt x="484" y="955"/>
                    </a:lnTo>
                    <a:lnTo>
                      <a:pt x="554" y="904"/>
                    </a:lnTo>
                    <a:lnTo>
                      <a:pt x="614" y="853"/>
                    </a:lnTo>
                    <a:lnTo>
                      <a:pt x="664" y="802"/>
                    </a:lnTo>
                    <a:lnTo>
                      <a:pt x="705" y="750"/>
                    </a:lnTo>
                    <a:lnTo>
                      <a:pt x="737" y="697"/>
                    </a:lnTo>
                    <a:lnTo>
                      <a:pt x="762" y="641"/>
                    </a:lnTo>
                    <a:lnTo>
                      <a:pt x="778" y="581"/>
                    </a:lnTo>
                    <a:lnTo>
                      <a:pt x="788" y="518"/>
                    </a:lnTo>
                    <a:lnTo>
                      <a:pt x="790" y="450"/>
                    </a:lnTo>
                    <a:lnTo>
                      <a:pt x="790" y="0"/>
                    </a:lnTo>
                    <a:lnTo>
                      <a:pt x="0" y="0"/>
                    </a:lnTo>
                    <a:lnTo>
                      <a:pt x="0" y="450"/>
                    </a:lnTo>
                    <a:lnTo>
                      <a:pt x="7" y="518"/>
                    </a:lnTo>
                    <a:lnTo>
                      <a:pt x="20" y="581"/>
                    </a:lnTo>
                    <a:lnTo>
                      <a:pt x="39" y="641"/>
                    </a:lnTo>
                    <a:lnTo>
                      <a:pt x="65" y="697"/>
                    </a:lnTo>
                    <a:lnTo>
                      <a:pt x="99" y="750"/>
                    </a:lnTo>
                    <a:lnTo>
                      <a:pt x="140" y="802"/>
                    </a:lnTo>
                    <a:lnTo>
                      <a:pt x="191" y="853"/>
                    </a:lnTo>
                    <a:lnTo>
                      <a:pt x="252" y="904"/>
                    </a:lnTo>
                    <a:lnTo>
                      <a:pt x="322" y="955"/>
                    </a:lnTo>
                    <a:lnTo>
                      <a:pt x="403" y="1006"/>
                    </a:lnTo>
                    <a:close/>
                  </a:path>
                </a:pathLst>
              </a:custGeom>
              <a:solidFill>
                <a:srgbClr val="002C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775" name="Freeform 1302"/>
              <p:cNvSpPr>
                <a:spLocks/>
              </p:cNvSpPr>
              <p:nvPr/>
            </p:nvSpPr>
            <p:spPr bwMode="auto">
              <a:xfrm>
                <a:off x="3735" y="3038"/>
                <a:ext cx="395" cy="503"/>
              </a:xfrm>
              <a:custGeom>
                <a:avLst/>
                <a:gdLst>
                  <a:gd name="T0" fmla="*/ 6 w 790"/>
                  <a:gd name="T1" fmla="*/ 16 h 1006"/>
                  <a:gd name="T2" fmla="*/ 7 w 790"/>
                  <a:gd name="T3" fmla="*/ 15 h 1006"/>
                  <a:gd name="T4" fmla="*/ 9 w 790"/>
                  <a:gd name="T5" fmla="*/ 15 h 1006"/>
                  <a:gd name="T6" fmla="*/ 10 w 790"/>
                  <a:gd name="T7" fmla="*/ 14 h 1006"/>
                  <a:gd name="T8" fmla="*/ 11 w 790"/>
                  <a:gd name="T9" fmla="*/ 13 h 1006"/>
                  <a:gd name="T10" fmla="*/ 11 w 790"/>
                  <a:gd name="T11" fmla="*/ 12 h 1006"/>
                  <a:gd name="T12" fmla="*/ 12 w 790"/>
                  <a:gd name="T13" fmla="*/ 11 h 1006"/>
                  <a:gd name="T14" fmla="*/ 12 w 790"/>
                  <a:gd name="T15" fmla="*/ 10 h 1006"/>
                  <a:gd name="T16" fmla="*/ 12 w 790"/>
                  <a:gd name="T17" fmla="*/ 10 h 1006"/>
                  <a:gd name="T18" fmla="*/ 12 w 790"/>
                  <a:gd name="T19" fmla="*/ 9 h 1006"/>
                  <a:gd name="T20" fmla="*/ 12 w 790"/>
                  <a:gd name="T21" fmla="*/ 8 h 1006"/>
                  <a:gd name="T22" fmla="*/ 12 w 790"/>
                  <a:gd name="T23" fmla="*/ 0 h 1006"/>
                  <a:gd name="T24" fmla="*/ 0 w 790"/>
                  <a:gd name="T25" fmla="*/ 0 h 1006"/>
                  <a:gd name="T26" fmla="*/ 0 w 790"/>
                  <a:gd name="T27" fmla="*/ 8 h 1006"/>
                  <a:gd name="T28" fmla="*/ 1 w 790"/>
                  <a:gd name="T29" fmla="*/ 9 h 1006"/>
                  <a:gd name="T30" fmla="*/ 1 w 790"/>
                  <a:gd name="T31" fmla="*/ 10 h 1006"/>
                  <a:gd name="T32" fmla="*/ 1 w 790"/>
                  <a:gd name="T33" fmla="*/ 11 h 1006"/>
                  <a:gd name="T34" fmla="*/ 1 w 790"/>
                  <a:gd name="T35" fmla="*/ 12 h 1006"/>
                  <a:gd name="T36" fmla="*/ 2 w 790"/>
                  <a:gd name="T37" fmla="*/ 12 h 1006"/>
                  <a:gd name="T38" fmla="*/ 3 w 790"/>
                  <a:gd name="T39" fmla="*/ 13 h 1006"/>
                  <a:gd name="T40" fmla="*/ 3 w 790"/>
                  <a:gd name="T41" fmla="*/ 14 h 1006"/>
                  <a:gd name="T42" fmla="*/ 3 w 790"/>
                  <a:gd name="T43" fmla="*/ 15 h 1006"/>
                  <a:gd name="T44" fmla="*/ 5 w 790"/>
                  <a:gd name="T45" fmla="*/ 15 h 1006"/>
                  <a:gd name="T46" fmla="*/ 6 w 790"/>
                  <a:gd name="T47" fmla="*/ 16 h 1006"/>
                  <a:gd name="T48" fmla="*/ 6 w 790"/>
                  <a:gd name="T49" fmla="*/ 16 h 1006"/>
                  <a:gd name="T50" fmla="*/ 6 w 790"/>
                  <a:gd name="T51" fmla="*/ 16 h 100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90"/>
                  <a:gd name="T79" fmla="*/ 0 h 1006"/>
                  <a:gd name="T80" fmla="*/ 790 w 790"/>
                  <a:gd name="T81" fmla="*/ 1006 h 100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90" h="1006">
                    <a:moveTo>
                      <a:pt x="402" y="1006"/>
                    </a:moveTo>
                    <a:lnTo>
                      <a:pt x="483" y="956"/>
                    </a:lnTo>
                    <a:lnTo>
                      <a:pt x="553" y="905"/>
                    </a:lnTo>
                    <a:lnTo>
                      <a:pt x="613" y="854"/>
                    </a:lnTo>
                    <a:lnTo>
                      <a:pt x="664" y="803"/>
                    </a:lnTo>
                    <a:lnTo>
                      <a:pt x="704" y="751"/>
                    </a:lnTo>
                    <a:lnTo>
                      <a:pt x="736" y="698"/>
                    </a:lnTo>
                    <a:lnTo>
                      <a:pt x="761" y="640"/>
                    </a:lnTo>
                    <a:lnTo>
                      <a:pt x="778" y="582"/>
                    </a:lnTo>
                    <a:lnTo>
                      <a:pt x="787" y="518"/>
                    </a:lnTo>
                    <a:lnTo>
                      <a:pt x="790" y="451"/>
                    </a:lnTo>
                    <a:lnTo>
                      <a:pt x="790" y="0"/>
                    </a:lnTo>
                    <a:lnTo>
                      <a:pt x="0" y="0"/>
                    </a:lnTo>
                    <a:lnTo>
                      <a:pt x="0" y="451"/>
                    </a:lnTo>
                    <a:lnTo>
                      <a:pt x="3" y="526"/>
                    </a:lnTo>
                    <a:lnTo>
                      <a:pt x="13" y="594"/>
                    </a:lnTo>
                    <a:lnTo>
                      <a:pt x="31" y="656"/>
                    </a:lnTo>
                    <a:lnTo>
                      <a:pt x="57" y="713"/>
                    </a:lnTo>
                    <a:lnTo>
                      <a:pt x="92" y="766"/>
                    </a:lnTo>
                    <a:lnTo>
                      <a:pt x="135" y="817"/>
                    </a:lnTo>
                    <a:lnTo>
                      <a:pt x="187" y="865"/>
                    </a:lnTo>
                    <a:lnTo>
                      <a:pt x="249" y="912"/>
                    </a:lnTo>
                    <a:lnTo>
                      <a:pt x="320" y="959"/>
                    </a:lnTo>
                    <a:lnTo>
                      <a:pt x="403" y="1006"/>
                    </a:lnTo>
                    <a:lnTo>
                      <a:pt x="402" y="1006"/>
                    </a:lnTo>
                    <a:close/>
                  </a:path>
                </a:pathLst>
              </a:custGeom>
              <a:solidFill>
                <a:srgbClr val="0087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776" name="Freeform 1303"/>
              <p:cNvSpPr>
                <a:spLocks/>
              </p:cNvSpPr>
              <p:nvPr/>
            </p:nvSpPr>
            <p:spPr bwMode="auto">
              <a:xfrm>
                <a:off x="3741" y="3038"/>
                <a:ext cx="200" cy="503"/>
              </a:xfrm>
              <a:custGeom>
                <a:avLst/>
                <a:gdLst>
                  <a:gd name="T0" fmla="*/ 7 w 398"/>
                  <a:gd name="T1" fmla="*/ 16 h 1006"/>
                  <a:gd name="T2" fmla="*/ 5 w 398"/>
                  <a:gd name="T3" fmla="*/ 15 h 1006"/>
                  <a:gd name="T4" fmla="*/ 4 w 398"/>
                  <a:gd name="T5" fmla="*/ 15 h 1006"/>
                  <a:gd name="T6" fmla="*/ 3 w 398"/>
                  <a:gd name="T7" fmla="*/ 14 h 1006"/>
                  <a:gd name="T8" fmla="*/ 2 w 398"/>
                  <a:gd name="T9" fmla="*/ 13 h 1006"/>
                  <a:gd name="T10" fmla="*/ 2 w 398"/>
                  <a:gd name="T11" fmla="*/ 12 h 1006"/>
                  <a:gd name="T12" fmla="*/ 1 w 398"/>
                  <a:gd name="T13" fmla="*/ 11 h 1006"/>
                  <a:gd name="T14" fmla="*/ 1 w 398"/>
                  <a:gd name="T15" fmla="*/ 10 h 1006"/>
                  <a:gd name="T16" fmla="*/ 1 w 398"/>
                  <a:gd name="T17" fmla="*/ 10 h 1006"/>
                  <a:gd name="T18" fmla="*/ 1 w 398"/>
                  <a:gd name="T19" fmla="*/ 9 h 1006"/>
                  <a:gd name="T20" fmla="*/ 0 w 398"/>
                  <a:gd name="T21" fmla="*/ 8 h 1006"/>
                  <a:gd name="T22" fmla="*/ 0 w 398"/>
                  <a:gd name="T23" fmla="*/ 0 h 1006"/>
                  <a:gd name="T24" fmla="*/ 1 w 398"/>
                  <a:gd name="T25" fmla="*/ 1 h 1006"/>
                  <a:gd name="T26" fmla="*/ 1 w 398"/>
                  <a:gd name="T27" fmla="*/ 1 h 1006"/>
                  <a:gd name="T28" fmla="*/ 2 w 398"/>
                  <a:gd name="T29" fmla="*/ 1 h 1006"/>
                  <a:gd name="T30" fmla="*/ 2 w 398"/>
                  <a:gd name="T31" fmla="*/ 2 h 1006"/>
                  <a:gd name="T32" fmla="*/ 3 w 398"/>
                  <a:gd name="T33" fmla="*/ 3 h 1006"/>
                  <a:gd name="T34" fmla="*/ 4 w 398"/>
                  <a:gd name="T35" fmla="*/ 3 h 1006"/>
                  <a:gd name="T36" fmla="*/ 5 w 398"/>
                  <a:gd name="T37" fmla="*/ 4 h 1006"/>
                  <a:gd name="T38" fmla="*/ 6 w 398"/>
                  <a:gd name="T39" fmla="*/ 5 h 1006"/>
                  <a:gd name="T40" fmla="*/ 6 w 398"/>
                  <a:gd name="T41" fmla="*/ 6 h 1006"/>
                  <a:gd name="T42" fmla="*/ 6 w 398"/>
                  <a:gd name="T43" fmla="*/ 7 h 1006"/>
                  <a:gd name="T44" fmla="*/ 7 w 398"/>
                  <a:gd name="T45" fmla="*/ 8 h 1006"/>
                  <a:gd name="T46" fmla="*/ 7 w 398"/>
                  <a:gd name="T47" fmla="*/ 9 h 1006"/>
                  <a:gd name="T48" fmla="*/ 7 w 398"/>
                  <a:gd name="T49" fmla="*/ 10 h 1006"/>
                  <a:gd name="T50" fmla="*/ 7 w 398"/>
                  <a:gd name="T51" fmla="*/ 11 h 1006"/>
                  <a:gd name="T52" fmla="*/ 7 w 398"/>
                  <a:gd name="T53" fmla="*/ 13 h 1006"/>
                  <a:gd name="T54" fmla="*/ 7 w 398"/>
                  <a:gd name="T55" fmla="*/ 14 h 1006"/>
                  <a:gd name="T56" fmla="*/ 7 w 398"/>
                  <a:gd name="T57" fmla="*/ 15 h 1006"/>
                  <a:gd name="T58" fmla="*/ 7 w 398"/>
                  <a:gd name="T59" fmla="*/ 16 h 1006"/>
                  <a:gd name="T60" fmla="*/ 7 w 398"/>
                  <a:gd name="T61" fmla="*/ 16 h 1006"/>
                  <a:gd name="T62" fmla="*/ 7 w 398"/>
                  <a:gd name="T63" fmla="*/ 16 h 1006"/>
                  <a:gd name="T64" fmla="*/ 7 w 398"/>
                  <a:gd name="T65" fmla="*/ 16 h 100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98"/>
                  <a:gd name="T100" fmla="*/ 0 h 1006"/>
                  <a:gd name="T101" fmla="*/ 398 w 398"/>
                  <a:gd name="T102" fmla="*/ 1006 h 100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98" h="1006">
                    <a:moveTo>
                      <a:pt x="387" y="1006"/>
                    </a:moveTo>
                    <a:lnTo>
                      <a:pt x="306" y="954"/>
                    </a:lnTo>
                    <a:lnTo>
                      <a:pt x="236" y="905"/>
                    </a:lnTo>
                    <a:lnTo>
                      <a:pt x="176" y="854"/>
                    </a:lnTo>
                    <a:lnTo>
                      <a:pt x="126" y="803"/>
                    </a:lnTo>
                    <a:lnTo>
                      <a:pt x="85" y="751"/>
                    </a:lnTo>
                    <a:lnTo>
                      <a:pt x="53" y="697"/>
                    </a:lnTo>
                    <a:lnTo>
                      <a:pt x="29" y="640"/>
                    </a:lnTo>
                    <a:lnTo>
                      <a:pt x="13" y="581"/>
                    </a:lnTo>
                    <a:lnTo>
                      <a:pt x="3" y="518"/>
                    </a:lnTo>
                    <a:lnTo>
                      <a:pt x="0" y="451"/>
                    </a:lnTo>
                    <a:lnTo>
                      <a:pt x="0" y="0"/>
                    </a:lnTo>
                    <a:lnTo>
                      <a:pt x="8" y="7"/>
                    </a:lnTo>
                    <a:lnTo>
                      <a:pt x="35" y="26"/>
                    </a:lnTo>
                    <a:lnTo>
                      <a:pt x="73" y="54"/>
                    </a:lnTo>
                    <a:lnTo>
                      <a:pt x="121" y="92"/>
                    </a:lnTo>
                    <a:lnTo>
                      <a:pt x="174" y="137"/>
                    </a:lnTo>
                    <a:lnTo>
                      <a:pt x="227" y="187"/>
                    </a:lnTo>
                    <a:lnTo>
                      <a:pt x="279" y="241"/>
                    </a:lnTo>
                    <a:lnTo>
                      <a:pt x="324" y="296"/>
                    </a:lnTo>
                    <a:lnTo>
                      <a:pt x="358" y="351"/>
                    </a:lnTo>
                    <a:lnTo>
                      <a:pt x="379" y="406"/>
                    </a:lnTo>
                    <a:lnTo>
                      <a:pt x="389" y="466"/>
                    </a:lnTo>
                    <a:lnTo>
                      <a:pt x="395" y="536"/>
                    </a:lnTo>
                    <a:lnTo>
                      <a:pt x="397" y="613"/>
                    </a:lnTo>
                    <a:lnTo>
                      <a:pt x="398" y="693"/>
                    </a:lnTo>
                    <a:lnTo>
                      <a:pt x="397" y="773"/>
                    </a:lnTo>
                    <a:lnTo>
                      <a:pt x="395" y="846"/>
                    </a:lnTo>
                    <a:lnTo>
                      <a:pt x="392" y="910"/>
                    </a:lnTo>
                    <a:lnTo>
                      <a:pt x="390" y="961"/>
                    </a:lnTo>
                    <a:lnTo>
                      <a:pt x="388" y="995"/>
                    </a:lnTo>
                    <a:lnTo>
                      <a:pt x="387" y="1006"/>
                    </a:lnTo>
                    <a:close/>
                  </a:path>
                </a:pathLst>
              </a:custGeom>
              <a:solidFill>
                <a:srgbClr val="0087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777" name="Freeform 1304"/>
              <p:cNvSpPr>
                <a:spLocks/>
              </p:cNvSpPr>
              <p:nvPr/>
            </p:nvSpPr>
            <p:spPr bwMode="auto">
              <a:xfrm>
                <a:off x="3741" y="3038"/>
                <a:ext cx="196" cy="503"/>
              </a:xfrm>
              <a:custGeom>
                <a:avLst/>
                <a:gdLst>
                  <a:gd name="T0" fmla="*/ 6 w 391"/>
                  <a:gd name="T1" fmla="*/ 7 h 1006"/>
                  <a:gd name="T2" fmla="*/ 6 w 391"/>
                  <a:gd name="T3" fmla="*/ 8 h 1006"/>
                  <a:gd name="T4" fmla="*/ 6 w 391"/>
                  <a:gd name="T5" fmla="*/ 9 h 1006"/>
                  <a:gd name="T6" fmla="*/ 7 w 391"/>
                  <a:gd name="T7" fmla="*/ 10 h 1006"/>
                  <a:gd name="T8" fmla="*/ 7 w 391"/>
                  <a:gd name="T9" fmla="*/ 11 h 1006"/>
                  <a:gd name="T10" fmla="*/ 7 w 391"/>
                  <a:gd name="T11" fmla="*/ 13 h 1006"/>
                  <a:gd name="T12" fmla="*/ 7 w 391"/>
                  <a:gd name="T13" fmla="*/ 14 h 1006"/>
                  <a:gd name="T14" fmla="*/ 7 w 391"/>
                  <a:gd name="T15" fmla="*/ 15 h 1006"/>
                  <a:gd name="T16" fmla="*/ 7 w 391"/>
                  <a:gd name="T17" fmla="*/ 16 h 1006"/>
                  <a:gd name="T18" fmla="*/ 7 w 391"/>
                  <a:gd name="T19" fmla="*/ 16 h 1006"/>
                  <a:gd name="T20" fmla="*/ 7 w 391"/>
                  <a:gd name="T21" fmla="*/ 16 h 1006"/>
                  <a:gd name="T22" fmla="*/ 5 w 391"/>
                  <a:gd name="T23" fmla="*/ 15 h 1006"/>
                  <a:gd name="T24" fmla="*/ 4 w 391"/>
                  <a:gd name="T25" fmla="*/ 15 h 1006"/>
                  <a:gd name="T26" fmla="*/ 3 w 391"/>
                  <a:gd name="T27" fmla="*/ 14 h 1006"/>
                  <a:gd name="T28" fmla="*/ 2 w 391"/>
                  <a:gd name="T29" fmla="*/ 13 h 1006"/>
                  <a:gd name="T30" fmla="*/ 2 w 391"/>
                  <a:gd name="T31" fmla="*/ 12 h 1006"/>
                  <a:gd name="T32" fmla="*/ 1 w 391"/>
                  <a:gd name="T33" fmla="*/ 11 h 1006"/>
                  <a:gd name="T34" fmla="*/ 1 w 391"/>
                  <a:gd name="T35" fmla="*/ 10 h 1006"/>
                  <a:gd name="T36" fmla="*/ 1 w 391"/>
                  <a:gd name="T37" fmla="*/ 10 h 1006"/>
                  <a:gd name="T38" fmla="*/ 1 w 391"/>
                  <a:gd name="T39" fmla="*/ 9 h 1006"/>
                  <a:gd name="T40" fmla="*/ 0 w 391"/>
                  <a:gd name="T41" fmla="*/ 8 h 1006"/>
                  <a:gd name="T42" fmla="*/ 0 w 391"/>
                  <a:gd name="T43" fmla="*/ 0 h 1006"/>
                  <a:gd name="T44" fmla="*/ 1 w 391"/>
                  <a:gd name="T45" fmla="*/ 1 h 1006"/>
                  <a:gd name="T46" fmla="*/ 1 w 391"/>
                  <a:gd name="T47" fmla="*/ 1 h 1006"/>
                  <a:gd name="T48" fmla="*/ 2 w 391"/>
                  <a:gd name="T49" fmla="*/ 1 h 1006"/>
                  <a:gd name="T50" fmla="*/ 2 w 391"/>
                  <a:gd name="T51" fmla="*/ 2 h 1006"/>
                  <a:gd name="T52" fmla="*/ 3 w 391"/>
                  <a:gd name="T53" fmla="*/ 3 h 1006"/>
                  <a:gd name="T54" fmla="*/ 4 w 391"/>
                  <a:gd name="T55" fmla="*/ 3 h 1006"/>
                  <a:gd name="T56" fmla="*/ 5 w 391"/>
                  <a:gd name="T57" fmla="*/ 4 h 1006"/>
                  <a:gd name="T58" fmla="*/ 5 w 391"/>
                  <a:gd name="T59" fmla="*/ 5 h 1006"/>
                  <a:gd name="T60" fmla="*/ 6 w 391"/>
                  <a:gd name="T61" fmla="*/ 6 h 1006"/>
                  <a:gd name="T62" fmla="*/ 6 w 391"/>
                  <a:gd name="T63" fmla="*/ 7 h 1006"/>
                  <a:gd name="T64" fmla="*/ 6 w 391"/>
                  <a:gd name="T65" fmla="*/ 7 h 1006"/>
                  <a:gd name="T66" fmla="*/ 6 w 391"/>
                  <a:gd name="T67" fmla="*/ 7 h 100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91"/>
                  <a:gd name="T103" fmla="*/ 0 h 1006"/>
                  <a:gd name="T104" fmla="*/ 391 w 391"/>
                  <a:gd name="T105" fmla="*/ 1006 h 100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91" h="1006">
                    <a:moveTo>
                      <a:pt x="366" y="411"/>
                    </a:moveTo>
                    <a:lnTo>
                      <a:pt x="377" y="471"/>
                    </a:lnTo>
                    <a:lnTo>
                      <a:pt x="383" y="542"/>
                    </a:lnTo>
                    <a:lnTo>
                      <a:pt x="388" y="619"/>
                    </a:lnTo>
                    <a:lnTo>
                      <a:pt x="391" y="698"/>
                    </a:lnTo>
                    <a:lnTo>
                      <a:pt x="391" y="776"/>
                    </a:lnTo>
                    <a:lnTo>
                      <a:pt x="391" y="848"/>
                    </a:lnTo>
                    <a:lnTo>
                      <a:pt x="390" y="911"/>
                    </a:lnTo>
                    <a:lnTo>
                      <a:pt x="389" y="962"/>
                    </a:lnTo>
                    <a:lnTo>
                      <a:pt x="388" y="995"/>
                    </a:lnTo>
                    <a:lnTo>
                      <a:pt x="387" y="1006"/>
                    </a:lnTo>
                    <a:lnTo>
                      <a:pt x="306" y="954"/>
                    </a:lnTo>
                    <a:lnTo>
                      <a:pt x="236" y="905"/>
                    </a:lnTo>
                    <a:lnTo>
                      <a:pt x="176" y="854"/>
                    </a:lnTo>
                    <a:lnTo>
                      <a:pt x="126" y="803"/>
                    </a:lnTo>
                    <a:lnTo>
                      <a:pt x="85" y="751"/>
                    </a:lnTo>
                    <a:lnTo>
                      <a:pt x="53" y="697"/>
                    </a:lnTo>
                    <a:lnTo>
                      <a:pt x="29" y="640"/>
                    </a:lnTo>
                    <a:lnTo>
                      <a:pt x="13" y="581"/>
                    </a:lnTo>
                    <a:lnTo>
                      <a:pt x="3" y="518"/>
                    </a:lnTo>
                    <a:lnTo>
                      <a:pt x="0" y="451"/>
                    </a:lnTo>
                    <a:lnTo>
                      <a:pt x="0" y="0"/>
                    </a:lnTo>
                    <a:lnTo>
                      <a:pt x="8" y="8"/>
                    </a:lnTo>
                    <a:lnTo>
                      <a:pt x="33" y="26"/>
                    </a:lnTo>
                    <a:lnTo>
                      <a:pt x="71" y="56"/>
                    </a:lnTo>
                    <a:lnTo>
                      <a:pt x="117" y="95"/>
                    </a:lnTo>
                    <a:lnTo>
                      <a:pt x="168" y="140"/>
                    </a:lnTo>
                    <a:lnTo>
                      <a:pt x="220" y="191"/>
                    </a:lnTo>
                    <a:lnTo>
                      <a:pt x="269" y="245"/>
                    </a:lnTo>
                    <a:lnTo>
                      <a:pt x="313" y="301"/>
                    </a:lnTo>
                    <a:lnTo>
                      <a:pt x="346" y="357"/>
                    </a:lnTo>
                    <a:lnTo>
                      <a:pt x="366" y="412"/>
                    </a:lnTo>
                    <a:lnTo>
                      <a:pt x="366" y="411"/>
                    </a:lnTo>
                    <a:close/>
                  </a:path>
                </a:pathLst>
              </a:custGeom>
              <a:solidFill>
                <a:srgbClr val="0186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778" name="Freeform 1305"/>
              <p:cNvSpPr>
                <a:spLocks/>
              </p:cNvSpPr>
              <p:nvPr/>
            </p:nvSpPr>
            <p:spPr bwMode="auto">
              <a:xfrm>
                <a:off x="3741" y="3038"/>
                <a:ext cx="194" cy="503"/>
              </a:xfrm>
              <a:custGeom>
                <a:avLst/>
                <a:gdLst>
                  <a:gd name="T0" fmla="*/ 6 w 388"/>
                  <a:gd name="T1" fmla="*/ 7 h 1006"/>
                  <a:gd name="T2" fmla="*/ 6 w 388"/>
                  <a:gd name="T3" fmla="*/ 8 h 1006"/>
                  <a:gd name="T4" fmla="*/ 6 w 388"/>
                  <a:gd name="T5" fmla="*/ 9 h 1006"/>
                  <a:gd name="T6" fmla="*/ 6 w 388"/>
                  <a:gd name="T7" fmla="*/ 10 h 1006"/>
                  <a:gd name="T8" fmla="*/ 6 w 388"/>
                  <a:gd name="T9" fmla="*/ 11 h 1006"/>
                  <a:gd name="T10" fmla="*/ 6 w 388"/>
                  <a:gd name="T11" fmla="*/ 13 h 1006"/>
                  <a:gd name="T12" fmla="*/ 6 w 388"/>
                  <a:gd name="T13" fmla="*/ 14 h 1006"/>
                  <a:gd name="T14" fmla="*/ 6 w 388"/>
                  <a:gd name="T15" fmla="*/ 15 h 1006"/>
                  <a:gd name="T16" fmla="*/ 6 w 388"/>
                  <a:gd name="T17" fmla="*/ 16 h 1006"/>
                  <a:gd name="T18" fmla="*/ 6 w 388"/>
                  <a:gd name="T19" fmla="*/ 16 h 1006"/>
                  <a:gd name="T20" fmla="*/ 6 w 388"/>
                  <a:gd name="T21" fmla="*/ 16 h 1006"/>
                  <a:gd name="T22" fmla="*/ 5 w 388"/>
                  <a:gd name="T23" fmla="*/ 15 h 1006"/>
                  <a:gd name="T24" fmla="*/ 3 w 388"/>
                  <a:gd name="T25" fmla="*/ 15 h 1006"/>
                  <a:gd name="T26" fmla="*/ 3 w 388"/>
                  <a:gd name="T27" fmla="*/ 14 h 1006"/>
                  <a:gd name="T28" fmla="*/ 2 w 388"/>
                  <a:gd name="T29" fmla="*/ 13 h 1006"/>
                  <a:gd name="T30" fmla="*/ 2 w 388"/>
                  <a:gd name="T31" fmla="*/ 12 h 1006"/>
                  <a:gd name="T32" fmla="*/ 1 w 388"/>
                  <a:gd name="T33" fmla="*/ 11 h 1006"/>
                  <a:gd name="T34" fmla="*/ 1 w 388"/>
                  <a:gd name="T35" fmla="*/ 10 h 1006"/>
                  <a:gd name="T36" fmla="*/ 1 w 388"/>
                  <a:gd name="T37" fmla="*/ 10 h 1006"/>
                  <a:gd name="T38" fmla="*/ 1 w 388"/>
                  <a:gd name="T39" fmla="*/ 9 h 1006"/>
                  <a:gd name="T40" fmla="*/ 0 w 388"/>
                  <a:gd name="T41" fmla="*/ 8 h 1006"/>
                  <a:gd name="T42" fmla="*/ 0 w 388"/>
                  <a:gd name="T43" fmla="*/ 0 h 1006"/>
                  <a:gd name="T44" fmla="*/ 1 w 388"/>
                  <a:gd name="T45" fmla="*/ 1 h 1006"/>
                  <a:gd name="T46" fmla="*/ 1 w 388"/>
                  <a:gd name="T47" fmla="*/ 1 h 1006"/>
                  <a:gd name="T48" fmla="*/ 2 w 388"/>
                  <a:gd name="T49" fmla="*/ 1 h 1006"/>
                  <a:gd name="T50" fmla="*/ 2 w 388"/>
                  <a:gd name="T51" fmla="*/ 2 h 1006"/>
                  <a:gd name="T52" fmla="*/ 3 w 388"/>
                  <a:gd name="T53" fmla="*/ 3 h 1006"/>
                  <a:gd name="T54" fmla="*/ 3 w 388"/>
                  <a:gd name="T55" fmla="*/ 4 h 1006"/>
                  <a:gd name="T56" fmla="*/ 5 w 388"/>
                  <a:gd name="T57" fmla="*/ 4 h 1006"/>
                  <a:gd name="T58" fmla="*/ 5 w 388"/>
                  <a:gd name="T59" fmla="*/ 5 h 1006"/>
                  <a:gd name="T60" fmla="*/ 6 w 388"/>
                  <a:gd name="T61" fmla="*/ 6 h 1006"/>
                  <a:gd name="T62" fmla="*/ 6 w 388"/>
                  <a:gd name="T63" fmla="*/ 7 h 1006"/>
                  <a:gd name="T64" fmla="*/ 6 w 388"/>
                  <a:gd name="T65" fmla="*/ 7 h 100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88"/>
                  <a:gd name="T100" fmla="*/ 0 h 1006"/>
                  <a:gd name="T101" fmla="*/ 388 w 388"/>
                  <a:gd name="T102" fmla="*/ 1006 h 100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88" h="1006">
                    <a:moveTo>
                      <a:pt x="353" y="416"/>
                    </a:moveTo>
                    <a:lnTo>
                      <a:pt x="364" y="477"/>
                    </a:lnTo>
                    <a:lnTo>
                      <a:pt x="372" y="547"/>
                    </a:lnTo>
                    <a:lnTo>
                      <a:pt x="379" y="624"/>
                    </a:lnTo>
                    <a:lnTo>
                      <a:pt x="382" y="702"/>
                    </a:lnTo>
                    <a:lnTo>
                      <a:pt x="385" y="779"/>
                    </a:lnTo>
                    <a:lnTo>
                      <a:pt x="387" y="850"/>
                    </a:lnTo>
                    <a:lnTo>
                      <a:pt x="388" y="913"/>
                    </a:lnTo>
                    <a:lnTo>
                      <a:pt x="388" y="962"/>
                    </a:lnTo>
                    <a:lnTo>
                      <a:pt x="387" y="995"/>
                    </a:lnTo>
                    <a:lnTo>
                      <a:pt x="387" y="1006"/>
                    </a:lnTo>
                    <a:lnTo>
                      <a:pt x="306" y="954"/>
                    </a:lnTo>
                    <a:lnTo>
                      <a:pt x="236" y="905"/>
                    </a:lnTo>
                    <a:lnTo>
                      <a:pt x="176" y="854"/>
                    </a:lnTo>
                    <a:lnTo>
                      <a:pt x="126" y="803"/>
                    </a:lnTo>
                    <a:lnTo>
                      <a:pt x="85" y="751"/>
                    </a:lnTo>
                    <a:lnTo>
                      <a:pt x="53" y="697"/>
                    </a:lnTo>
                    <a:lnTo>
                      <a:pt x="29" y="640"/>
                    </a:lnTo>
                    <a:lnTo>
                      <a:pt x="13" y="581"/>
                    </a:lnTo>
                    <a:lnTo>
                      <a:pt x="3" y="518"/>
                    </a:lnTo>
                    <a:lnTo>
                      <a:pt x="0" y="451"/>
                    </a:lnTo>
                    <a:lnTo>
                      <a:pt x="0" y="0"/>
                    </a:lnTo>
                    <a:lnTo>
                      <a:pt x="8" y="8"/>
                    </a:lnTo>
                    <a:lnTo>
                      <a:pt x="32" y="27"/>
                    </a:lnTo>
                    <a:lnTo>
                      <a:pt x="68" y="58"/>
                    </a:lnTo>
                    <a:lnTo>
                      <a:pt x="112" y="97"/>
                    </a:lnTo>
                    <a:lnTo>
                      <a:pt x="162" y="143"/>
                    </a:lnTo>
                    <a:lnTo>
                      <a:pt x="212" y="194"/>
                    </a:lnTo>
                    <a:lnTo>
                      <a:pt x="260" y="249"/>
                    </a:lnTo>
                    <a:lnTo>
                      <a:pt x="301" y="306"/>
                    </a:lnTo>
                    <a:lnTo>
                      <a:pt x="333" y="362"/>
                    </a:lnTo>
                    <a:lnTo>
                      <a:pt x="353" y="416"/>
                    </a:lnTo>
                    <a:close/>
                  </a:path>
                </a:pathLst>
              </a:custGeom>
              <a:solidFill>
                <a:srgbClr val="02851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779" name="Freeform 1306"/>
              <p:cNvSpPr>
                <a:spLocks/>
              </p:cNvSpPr>
              <p:nvPr/>
            </p:nvSpPr>
            <p:spPr bwMode="auto">
              <a:xfrm>
                <a:off x="3741" y="3038"/>
                <a:ext cx="194" cy="503"/>
              </a:xfrm>
              <a:custGeom>
                <a:avLst/>
                <a:gdLst>
                  <a:gd name="T0" fmla="*/ 6 w 387"/>
                  <a:gd name="T1" fmla="*/ 7 h 1006"/>
                  <a:gd name="T2" fmla="*/ 6 w 387"/>
                  <a:gd name="T3" fmla="*/ 8 h 1006"/>
                  <a:gd name="T4" fmla="*/ 6 w 387"/>
                  <a:gd name="T5" fmla="*/ 9 h 1006"/>
                  <a:gd name="T6" fmla="*/ 6 w 387"/>
                  <a:gd name="T7" fmla="*/ 10 h 1006"/>
                  <a:gd name="T8" fmla="*/ 6 w 387"/>
                  <a:gd name="T9" fmla="*/ 12 h 1006"/>
                  <a:gd name="T10" fmla="*/ 6 w 387"/>
                  <a:gd name="T11" fmla="*/ 13 h 1006"/>
                  <a:gd name="T12" fmla="*/ 6 w 387"/>
                  <a:gd name="T13" fmla="*/ 14 h 1006"/>
                  <a:gd name="T14" fmla="*/ 6 w 387"/>
                  <a:gd name="T15" fmla="*/ 15 h 1006"/>
                  <a:gd name="T16" fmla="*/ 7 w 387"/>
                  <a:gd name="T17" fmla="*/ 16 h 1006"/>
                  <a:gd name="T18" fmla="*/ 7 w 387"/>
                  <a:gd name="T19" fmla="*/ 16 h 1006"/>
                  <a:gd name="T20" fmla="*/ 7 w 387"/>
                  <a:gd name="T21" fmla="*/ 16 h 1006"/>
                  <a:gd name="T22" fmla="*/ 5 w 387"/>
                  <a:gd name="T23" fmla="*/ 15 h 1006"/>
                  <a:gd name="T24" fmla="*/ 4 w 387"/>
                  <a:gd name="T25" fmla="*/ 15 h 1006"/>
                  <a:gd name="T26" fmla="*/ 3 w 387"/>
                  <a:gd name="T27" fmla="*/ 14 h 1006"/>
                  <a:gd name="T28" fmla="*/ 2 w 387"/>
                  <a:gd name="T29" fmla="*/ 13 h 1006"/>
                  <a:gd name="T30" fmla="*/ 2 w 387"/>
                  <a:gd name="T31" fmla="*/ 12 h 1006"/>
                  <a:gd name="T32" fmla="*/ 1 w 387"/>
                  <a:gd name="T33" fmla="*/ 11 h 1006"/>
                  <a:gd name="T34" fmla="*/ 1 w 387"/>
                  <a:gd name="T35" fmla="*/ 10 h 1006"/>
                  <a:gd name="T36" fmla="*/ 1 w 387"/>
                  <a:gd name="T37" fmla="*/ 10 h 1006"/>
                  <a:gd name="T38" fmla="*/ 1 w 387"/>
                  <a:gd name="T39" fmla="*/ 9 h 1006"/>
                  <a:gd name="T40" fmla="*/ 0 w 387"/>
                  <a:gd name="T41" fmla="*/ 8 h 1006"/>
                  <a:gd name="T42" fmla="*/ 0 w 387"/>
                  <a:gd name="T43" fmla="*/ 0 h 1006"/>
                  <a:gd name="T44" fmla="*/ 1 w 387"/>
                  <a:gd name="T45" fmla="*/ 1 h 1006"/>
                  <a:gd name="T46" fmla="*/ 1 w 387"/>
                  <a:gd name="T47" fmla="*/ 1 h 1006"/>
                  <a:gd name="T48" fmla="*/ 2 w 387"/>
                  <a:gd name="T49" fmla="*/ 1 h 1006"/>
                  <a:gd name="T50" fmla="*/ 2 w 387"/>
                  <a:gd name="T51" fmla="*/ 2 h 1006"/>
                  <a:gd name="T52" fmla="*/ 3 w 387"/>
                  <a:gd name="T53" fmla="*/ 3 h 1006"/>
                  <a:gd name="T54" fmla="*/ 4 w 387"/>
                  <a:gd name="T55" fmla="*/ 4 h 1006"/>
                  <a:gd name="T56" fmla="*/ 4 w 387"/>
                  <a:gd name="T57" fmla="*/ 4 h 1006"/>
                  <a:gd name="T58" fmla="*/ 5 w 387"/>
                  <a:gd name="T59" fmla="*/ 5 h 1006"/>
                  <a:gd name="T60" fmla="*/ 6 w 387"/>
                  <a:gd name="T61" fmla="*/ 6 h 1006"/>
                  <a:gd name="T62" fmla="*/ 6 w 387"/>
                  <a:gd name="T63" fmla="*/ 7 h 1006"/>
                  <a:gd name="T64" fmla="*/ 6 w 387"/>
                  <a:gd name="T65" fmla="*/ 7 h 100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87"/>
                  <a:gd name="T100" fmla="*/ 0 h 1006"/>
                  <a:gd name="T101" fmla="*/ 387 w 387"/>
                  <a:gd name="T102" fmla="*/ 1006 h 100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87" h="1006">
                    <a:moveTo>
                      <a:pt x="342" y="424"/>
                    </a:moveTo>
                    <a:lnTo>
                      <a:pt x="354" y="484"/>
                    </a:lnTo>
                    <a:lnTo>
                      <a:pt x="363" y="554"/>
                    </a:lnTo>
                    <a:lnTo>
                      <a:pt x="369" y="630"/>
                    </a:lnTo>
                    <a:lnTo>
                      <a:pt x="376" y="708"/>
                    </a:lnTo>
                    <a:lnTo>
                      <a:pt x="380" y="783"/>
                    </a:lnTo>
                    <a:lnTo>
                      <a:pt x="382" y="854"/>
                    </a:lnTo>
                    <a:lnTo>
                      <a:pt x="384" y="915"/>
                    </a:lnTo>
                    <a:lnTo>
                      <a:pt x="387" y="963"/>
                    </a:lnTo>
                    <a:lnTo>
                      <a:pt x="387" y="996"/>
                    </a:lnTo>
                    <a:lnTo>
                      <a:pt x="387" y="1006"/>
                    </a:lnTo>
                    <a:lnTo>
                      <a:pt x="306" y="954"/>
                    </a:lnTo>
                    <a:lnTo>
                      <a:pt x="236" y="905"/>
                    </a:lnTo>
                    <a:lnTo>
                      <a:pt x="176" y="854"/>
                    </a:lnTo>
                    <a:lnTo>
                      <a:pt x="126" y="803"/>
                    </a:lnTo>
                    <a:lnTo>
                      <a:pt x="85" y="751"/>
                    </a:lnTo>
                    <a:lnTo>
                      <a:pt x="53" y="697"/>
                    </a:lnTo>
                    <a:lnTo>
                      <a:pt x="29" y="640"/>
                    </a:lnTo>
                    <a:lnTo>
                      <a:pt x="13" y="581"/>
                    </a:lnTo>
                    <a:lnTo>
                      <a:pt x="3" y="518"/>
                    </a:lnTo>
                    <a:lnTo>
                      <a:pt x="0" y="451"/>
                    </a:lnTo>
                    <a:lnTo>
                      <a:pt x="0" y="0"/>
                    </a:lnTo>
                    <a:lnTo>
                      <a:pt x="8" y="8"/>
                    </a:lnTo>
                    <a:lnTo>
                      <a:pt x="31" y="27"/>
                    </a:lnTo>
                    <a:lnTo>
                      <a:pt x="66" y="59"/>
                    </a:lnTo>
                    <a:lnTo>
                      <a:pt x="109" y="99"/>
                    </a:lnTo>
                    <a:lnTo>
                      <a:pt x="156" y="147"/>
                    </a:lnTo>
                    <a:lnTo>
                      <a:pt x="204" y="199"/>
                    </a:lnTo>
                    <a:lnTo>
                      <a:pt x="251" y="255"/>
                    </a:lnTo>
                    <a:lnTo>
                      <a:pt x="291" y="312"/>
                    </a:lnTo>
                    <a:lnTo>
                      <a:pt x="324" y="370"/>
                    </a:lnTo>
                    <a:lnTo>
                      <a:pt x="342" y="424"/>
                    </a:lnTo>
                    <a:close/>
                  </a:path>
                </a:pathLst>
              </a:custGeom>
              <a:solidFill>
                <a:srgbClr val="03831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780" name="Freeform 1307"/>
              <p:cNvSpPr>
                <a:spLocks/>
              </p:cNvSpPr>
              <p:nvPr/>
            </p:nvSpPr>
            <p:spPr bwMode="auto">
              <a:xfrm>
                <a:off x="3741" y="3038"/>
                <a:ext cx="194" cy="503"/>
              </a:xfrm>
              <a:custGeom>
                <a:avLst/>
                <a:gdLst>
                  <a:gd name="T0" fmla="*/ 6 w 387"/>
                  <a:gd name="T1" fmla="*/ 7 h 1006"/>
                  <a:gd name="T2" fmla="*/ 6 w 387"/>
                  <a:gd name="T3" fmla="*/ 8 h 1006"/>
                  <a:gd name="T4" fmla="*/ 6 w 387"/>
                  <a:gd name="T5" fmla="*/ 9 h 1006"/>
                  <a:gd name="T6" fmla="*/ 6 w 387"/>
                  <a:gd name="T7" fmla="*/ 10 h 1006"/>
                  <a:gd name="T8" fmla="*/ 6 w 387"/>
                  <a:gd name="T9" fmla="*/ 12 h 1006"/>
                  <a:gd name="T10" fmla="*/ 6 w 387"/>
                  <a:gd name="T11" fmla="*/ 13 h 1006"/>
                  <a:gd name="T12" fmla="*/ 6 w 387"/>
                  <a:gd name="T13" fmla="*/ 14 h 1006"/>
                  <a:gd name="T14" fmla="*/ 6 w 387"/>
                  <a:gd name="T15" fmla="*/ 15 h 1006"/>
                  <a:gd name="T16" fmla="*/ 6 w 387"/>
                  <a:gd name="T17" fmla="*/ 16 h 1006"/>
                  <a:gd name="T18" fmla="*/ 7 w 387"/>
                  <a:gd name="T19" fmla="*/ 16 h 1006"/>
                  <a:gd name="T20" fmla="*/ 7 w 387"/>
                  <a:gd name="T21" fmla="*/ 16 h 1006"/>
                  <a:gd name="T22" fmla="*/ 5 w 387"/>
                  <a:gd name="T23" fmla="*/ 15 h 1006"/>
                  <a:gd name="T24" fmla="*/ 4 w 387"/>
                  <a:gd name="T25" fmla="*/ 15 h 1006"/>
                  <a:gd name="T26" fmla="*/ 3 w 387"/>
                  <a:gd name="T27" fmla="*/ 14 h 1006"/>
                  <a:gd name="T28" fmla="*/ 2 w 387"/>
                  <a:gd name="T29" fmla="*/ 13 h 1006"/>
                  <a:gd name="T30" fmla="*/ 2 w 387"/>
                  <a:gd name="T31" fmla="*/ 12 h 1006"/>
                  <a:gd name="T32" fmla="*/ 1 w 387"/>
                  <a:gd name="T33" fmla="*/ 11 h 1006"/>
                  <a:gd name="T34" fmla="*/ 1 w 387"/>
                  <a:gd name="T35" fmla="*/ 10 h 1006"/>
                  <a:gd name="T36" fmla="*/ 1 w 387"/>
                  <a:gd name="T37" fmla="*/ 10 h 1006"/>
                  <a:gd name="T38" fmla="*/ 1 w 387"/>
                  <a:gd name="T39" fmla="*/ 9 h 1006"/>
                  <a:gd name="T40" fmla="*/ 0 w 387"/>
                  <a:gd name="T41" fmla="*/ 8 h 1006"/>
                  <a:gd name="T42" fmla="*/ 0 w 387"/>
                  <a:gd name="T43" fmla="*/ 0 h 1006"/>
                  <a:gd name="T44" fmla="*/ 1 w 387"/>
                  <a:gd name="T45" fmla="*/ 1 h 1006"/>
                  <a:gd name="T46" fmla="*/ 1 w 387"/>
                  <a:gd name="T47" fmla="*/ 1 h 1006"/>
                  <a:gd name="T48" fmla="*/ 1 w 387"/>
                  <a:gd name="T49" fmla="*/ 1 h 1006"/>
                  <a:gd name="T50" fmla="*/ 2 w 387"/>
                  <a:gd name="T51" fmla="*/ 2 h 1006"/>
                  <a:gd name="T52" fmla="*/ 3 w 387"/>
                  <a:gd name="T53" fmla="*/ 3 h 1006"/>
                  <a:gd name="T54" fmla="*/ 4 w 387"/>
                  <a:gd name="T55" fmla="*/ 4 h 1006"/>
                  <a:gd name="T56" fmla="*/ 4 w 387"/>
                  <a:gd name="T57" fmla="*/ 5 h 1006"/>
                  <a:gd name="T58" fmla="*/ 5 w 387"/>
                  <a:gd name="T59" fmla="*/ 5 h 1006"/>
                  <a:gd name="T60" fmla="*/ 5 w 387"/>
                  <a:gd name="T61" fmla="*/ 6 h 1006"/>
                  <a:gd name="T62" fmla="*/ 6 w 387"/>
                  <a:gd name="T63" fmla="*/ 7 h 1006"/>
                  <a:gd name="T64" fmla="*/ 6 w 387"/>
                  <a:gd name="T65" fmla="*/ 7 h 100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87"/>
                  <a:gd name="T100" fmla="*/ 0 h 1006"/>
                  <a:gd name="T101" fmla="*/ 387 w 387"/>
                  <a:gd name="T102" fmla="*/ 1006 h 100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87" h="1006">
                    <a:moveTo>
                      <a:pt x="329" y="429"/>
                    </a:moveTo>
                    <a:lnTo>
                      <a:pt x="341" y="490"/>
                    </a:lnTo>
                    <a:lnTo>
                      <a:pt x="351" y="560"/>
                    </a:lnTo>
                    <a:lnTo>
                      <a:pt x="360" y="635"/>
                    </a:lnTo>
                    <a:lnTo>
                      <a:pt x="367" y="712"/>
                    </a:lnTo>
                    <a:lnTo>
                      <a:pt x="373" y="787"/>
                    </a:lnTo>
                    <a:lnTo>
                      <a:pt x="379" y="856"/>
                    </a:lnTo>
                    <a:lnTo>
                      <a:pt x="382" y="917"/>
                    </a:lnTo>
                    <a:lnTo>
                      <a:pt x="384" y="964"/>
                    </a:lnTo>
                    <a:lnTo>
                      <a:pt x="387" y="996"/>
                    </a:lnTo>
                    <a:lnTo>
                      <a:pt x="387" y="1006"/>
                    </a:lnTo>
                    <a:lnTo>
                      <a:pt x="306" y="954"/>
                    </a:lnTo>
                    <a:lnTo>
                      <a:pt x="236" y="905"/>
                    </a:lnTo>
                    <a:lnTo>
                      <a:pt x="176" y="854"/>
                    </a:lnTo>
                    <a:lnTo>
                      <a:pt x="126" y="803"/>
                    </a:lnTo>
                    <a:lnTo>
                      <a:pt x="85" y="751"/>
                    </a:lnTo>
                    <a:lnTo>
                      <a:pt x="53" y="697"/>
                    </a:lnTo>
                    <a:lnTo>
                      <a:pt x="29" y="640"/>
                    </a:lnTo>
                    <a:lnTo>
                      <a:pt x="13" y="581"/>
                    </a:lnTo>
                    <a:lnTo>
                      <a:pt x="3" y="518"/>
                    </a:lnTo>
                    <a:lnTo>
                      <a:pt x="0" y="451"/>
                    </a:lnTo>
                    <a:lnTo>
                      <a:pt x="0" y="0"/>
                    </a:lnTo>
                    <a:lnTo>
                      <a:pt x="7" y="8"/>
                    </a:lnTo>
                    <a:lnTo>
                      <a:pt x="30" y="28"/>
                    </a:lnTo>
                    <a:lnTo>
                      <a:pt x="64" y="60"/>
                    </a:lnTo>
                    <a:lnTo>
                      <a:pt x="105" y="101"/>
                    </a:lnTo>
                    <a:lnTo>
                      <a:pt x="150" y="149"/>
                    </a:lnTo>
                    <a:lnTo>
                      <a:pt x="197" y="203"/>
                    </a:lnTo>
                    <a:lnTo>
                      <a:pt x="241" y="259"/>
                    </a:lnTo>
                    <a:lnTo>
                      <a:pt x="280" y="318"/>
                    </a:lnTo>
                    <a:lnTo>
                      <a:pt x="311" y="375"/>
                    </a:lnTo>
                    <a:lnTo>
                      <a:pt x="329" y="429"/>
                    </a:lnTo>
                    <a:close/>
                  </a:path>
                </a:pathLst>
              </a:custGeom>
              <a:solidFill>
                <a:srgbClr val="04821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781" name="Freeform 1308"/>
              <p:cNvSpPr>
                <a:spLocks/>
              </p:cNvSpPr>
              <p:nvPr/>
            </p:nvSpPr>
            <p:spPr bwMode="auto">
              <a:xfrm>
                <a:off x="3741" y="3038"/>
                <a:ext cx="194" cy="503"/>
              </a:xfrm>
              <a:custGeom>
                <a:avLst/>
                <a:gdLst>
                  <a:gd name="T0" fmla="*/ 5 w 387"/>
                  <a:gd name="T1" fmla="*/ 7 h 1006"/>
                  <a:gd name="T2" fmla="*/ 6 w 387"/>
                  <a:gd name="T3" fmla="*/ 8 h 1006"/>
                  <a:gd name="T4" fmla="*/ 6 w 387"/>
                  <a:gd name="T5" fmla="*/ 9 h 1006"/>
                  <a:gd name="T6" fmla="*/ 6 w 387"/>
                  <a:gd name="T7" fmla="*/ 11 h 1006"/>
                  <a:gd name="T8" fmla="*/ 6 w 387"/>
                  <a:gd name="T9" fmla="*/ 12 h 1006"/>
                  <a:gd name="T10" fmla="*/ 6 w 387"/>
                  <a:gd name="T11" fmla="*/ 13 h 1006"/>
                  <a:gd name="T12" fmla="*/ 6 w 387"/>
                  <a:gd name="T13" fmla="*/ 14 h 1006"/>
                  <a:gd name="T14" fmla="*/ 6 w 387"/>
                  <a:gd name="T15" fmla="*/ 15 h 1006"/>
                  <a:gd name="T16" fmla="*/ 6 w 387"/>
                  <a:gd name="T17" fmla="*/ 16 h 1006"/>
                  <a:gd name="T18" fmla="*/ 7 w 387"/>
                  <a:gd name="T19" fmla="*/ 16 h 1006"/>
                  <a:gd name="T20" fmla="*/ 7 w 387"/>
                  <a:gd name="T21" fmla="*/ 16 h 1006"/>
                  <a:gd name="T22" fmla="*/ 5 w 387"/>
                  <a:gd name="T23" fmla="*/ 15 h 1006"/>
                  <a:gd name="T24" fmla="*/ 4 w 387"/>
                  <a:gd name="T25" fmla="*/ 15 h 1006"/>
                  <a:gd name="T26" fmla="*/ 3 w 387"/>
                  <a:gd name="T27" fmla="*/ 14 h 1006"/>
                  <a:gd name="T28" fmla="*/ 2 w 387"/>
                  <a:gd name="T29" fmla="*/ 13 h 1006"/>
                  <a:gd name="T30" fmla="*/ 2 w 387"/>
                  <a:gd name="T31" fmla="*/ 12 h 1006"/>
                  <a:gd name="T32" fmla="*/ 1 w 387"/>
                  <a:gd name="T33" fmla="*/ 11 h 1006"/>
                  <a:gd name="T34" fmla="*/ 1 w 387"/>
                  <a:gd name="T35" fmla="*/ 10 h 1006"/>
                  <a:gd name="T36" fmla="*/ 1 w 387"/>
                  <a:gd name="T37" fmla="*/ 10 h 1006"/>
                  <a:gd name="T38" fmla="*/ 1 w 387"/>
                  <a:gd name="T39" fmla="*/ 9 h 1006"/>
                  <a:gd name="T40" fmla="*/ 0 w 387"/>
                  <a:gd name="T41" fmla="*/ 8 h 1006"/>
                  <a:gd name="T42" fmla="*/ 0 w 387"/>
                  <a:gd name="T43" fmla="*/ 0 h 1006"/>
                  <a:gd name="T44" fmla="*/ 1 w 387"/>
                  <a:gd name="T45" fmla="*/ 1 h 1006"/>
                  <a:gd name="T46" fmla="*/ 1 w 387"/>
                  <a:gd name="T47" fmla="*/ 1 h 1006"/>
                  <a:gd name="T48" fmla="*/ 1 w 387"/>
                  <a:gd name="T49" fmla="*/ 1 h 1006"/>
                  <a:gd name="T50" fmla="*/ 2 w 387"/>
                  <a:gd name="T51" fmla="*/ 2 h 1006"/>
                  <a:gd name="T52" fmla="*/ 3 w 387"/>
                  <a:gd name="T53" fmla="*/ 3 h 1006"/>
                  <a:gd name="T54" fmla="*/ 3 w 387"/>
                  <a:gd name="T55" fmla="*/ 4 h 1006"/>
                  <a:gd name="T56" fmla="*/ 4 w 387"/>
                  <a:gd name="T57" fmla="*/ 5 h 1006"/>
                  <a:gd name="T58" fmla="*/ 5 w 387"/>
                  <a:gd name="T59" fmla="*/ 6 h 1006"/>
                  <a:gd name="T60" fmla="*/ 5 w 387"/>
                  <a:gd name="T61" fmla="*/ 6 h 1006"/>
                  <a:gd name="T62" fmla="*/ 5 w 387"/>
                  <a:gd name="T63" fmla="*/ 7 h 1006"/>
                  <a:gd name="T64" fmla="*/ 5 w 387"/>
                  <a:gd name="T65" fmla="*/ 7 h 1006"/>
                  <a:gd name="T66" fmla="*/ 5 w 387"/>
                  <a:gd name="T67" fmla="*/ 7 h 100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87"/>
                  <a:gd name="T103" fmla="*/ 0 h 1006"/>
                  <a:gd name="T104" fmla="*/ 387 w 387"/>
                  <a:gd name="T105" fmla="*/ 1006 h 100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87" h="1006">
                    <a:moveTo>
                      <a:pt x="318" y="437"/>
                    </a:moveTo>
                    <a:lnTo>
                      <a:pt x="330" y="497"/>
                    </a:lnTo>
                    <a:lnTo>
                      <a:pt x="341" y="567"/>
                    </a:lnTo>
                    <a:lnTo>
                      <a:pt x="351" y="641"/>
                    </a:lnTo>
                    <a:lnTo>
                      <a:pt x="360" y="717"/>
                    </a:lnTo>
                    <a:lnTo>
                      <a:pt x="368" y="791"/>
                    </a:lnTo>
                    <a:lnTo>
                      <a:pt x="375" y="859"/>
                    </a:lnTo>
                    <a:lnTo>
                      <a:pt x="380" y="919"/>
                    </a:lnTo>
                    <a:lnTo>
                      <a:pt x="383" y="965"/>
                    </a:lnTo>
                    <a:lnTo>
                      <a:pt x="387" y="996"/>
                    </a:lnTo>
                    <a:lnTo>
                      <a:pt x="387" y="1006"/>
                    </a:lnTo>
                    <a:lnTo>
                      <a:pt x="306" y="954"/>
                    </a:lnTo>
                    <a:lnTo>
                      <a:pt x="236" y="905"/>
                    </a:lnTo>
                    <a:lnTo>
                      <a:pt x="176" y="854"/>
                    </a:lnTo>
                    <a:lnTo>
                      <a:pt x="126" y="803"/>
                    </a:lnTo>
                    <a:lnTo>
                      <a:pt x="85" y="751"/>
                    </a:lnTo>
                    <a:lnTo>
                      <a:pt x="53" y="697"/>
                    </a:lnTo>
                    <a:lnTo>
                      <a:pt x="29" y="640"/>
                    </a:lnTo>
                    <a:lnTo>
                      <a:pt x="13" y="581"/>
                    </a:lnTo>
                    <a:lnTo>
                      <a:pt x="3" y="518"/>
                    </a:lnTo>
                    <a:lnTo>
                      <a:pt x="0" y="451"/>
                    </a:lnTo>
                    <a:lnTo>
                      <a:pt x="0" y="0"/>
                    </a:lnTo>
                    <a:lnTo>
                      <a:pt x="7" y="8"/>
                    </a:lnTo>
                    <a:lnTo>
                      <a:pt x="29" y="30"/>
                    </a:lnTo>
                    <a:lnTo>
                      <a:pt x="60" y="61"/>
                    </a:lnTo>
                    <a:lnTo>
                      <a:pt x="100" y="103"/>
                    </a:lnTo>
                    <a:lnTo>
                      <a:pt x="144" y="153"/>
                    </a:lnTo>
                    <a:lnTo>
                      <a:pt x="189" y="207"/>
                    </a:lnTo>
                    <a:lnTo>
                      <a:pt x="233" y="265"/>
                    </a:lnTo>
                    <a:lnTo>
                      <a:pt x="271" y="324"/>
                    </a:lnTo>
                    <a:lnTo>
                      <a:pt x="301" y="382"/>
                    </a:lnTo>
                    <a:lnTo>
                      <a:pt x="319" y="438"/>
                    </a:lnTo>
                    <a:lnTo>
                      <a:pt x="319" y="437"/>
                    </a:lnTo>
                    <a:lnTo>
                      <a:pt x="318" y="437"/>
                    </a:lnTo>
                    <a:close/>
                  </a:path>
                </a:pathLst>
              </a:custGeom>
              <a:solidFill>
                <a:srgbClr val="05811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782" name="Freeform 1309"/>
              <p:cNvSpPr>
                <a:spLocks/>
              </p:cNvSpPr>
              <p:nvPr/>
            </p:nvSpPr>
            <p:spPr bwMode="auto">
              <a:xfrm>
                <a:off x="3741" y="3038"/>
                <a:ext cx="194" cy="503"/>
              </a:xfrm>
              <a:custGeom>
                <a:avLst/>
                <a:gdLst>
                  <a:gd name="T0" fmla="*/ 5 w 387"/>
                  <a:gd name="T1" fmla="*/ 7 h 1006"/>
                  <a:gd name="T2" fmla="*/ 5 w 387"/>
                  <a:gd name="T3" fmla="*/ 8 h 1006"/>
                  <a:gd name="T4" fmla="*/ 6 w 387"/>
                  <a:gd name="T5" fmla="*/ 9 h 1006"/>
                  <a:gd name="T6" fmla="*/ 6 w 387"/>
                  <a:gd name="T7" fmla="*/ 11 h 1006"/>
                  <a:gd name="T8" fmla="*/ 6 w 387"/>
                  <a:gd name="T9" fmla="*/ 12 h 1006"/>
                  <a:gd name="T10" fmla="*/ 6 w 387"/>
                  <a:gd name="T11" fmla="*/ 13 h 1006"/>
                  <a:gd name="T12" fmla="*/ 6 w 387"/>
                  <a:gd name="T13" fmla="*/ 14 h 1006"/>
                  <a:gd name="T14" fmla="*/ 6 w 387"/>
                  <a:gd name="T15" fmla="*/ 15 h 1006"/>
                  <a:gd name="T16" fmla="*/ 6 w 387"/>
                  <a:gd name="T17" fmla="*/ 16 h 1006"/>
                  <a:gd name="T18" fmla="*/ 7 w 387"/>
                  <a:gd name="T19" fmla="*/ 16 h 1006"/>
                  <a:gd name="T20" fmla="*/ 7 w 387"/>
                  <a:gd name="T21" fmla="*/ 16 h 1006"/>
                  <a:gd name="T22" fmla="*/ 5 w 387"/>
                  <a:gd name="T23" fmla="*/ 15 h 1006"/>
                  <a:gd name="T24" fmla="*/ 4 w 387"/>
                  <a:gd name="T25" fmla="*/ 15 h 1006"/>
                  <a:gd name="T26" fmla="*/ 3 w 387"/>
                  <a:gd name="T27" fmla="*/ 14 h 1006"/>
                  <a:gd name="T28" fmla="*/ 2 w 387"/>
                  <a:gd name="T29" fmla="*/ 13 h 1006"/>
                  <a:gd name="T30" fmla="*/ 2 w 387"/>
                  <a:gd name="T31" fmla="*/ 12 h 1006"/>
                  <a:gd name="T32" fmla="*/ 1 w 387"/>
                  <a:gd name="T33" fmla="*/ 11 h 1006"/>
                  <a:gd name="T34" fmla="*/ 1 w 387"/>
                  <a:gd name="T35" fmla="*/ 10 h 1006"/>
                  <a:gd name="T36" fmla="*/ 1 w 387"/>
                  <a:gd name="T37" fmla="*/ 10 h 1006"/>
                  <a:gd name="T38" fmla="*/ 1 w 387"/>
                  <a:gd name="T39" fmla="*/ 9 h 1006"/>
                  <a:gd name="T40" fmla="*/ 0 w 387"/>
                  <a:gd name="T41" fmla="*/ 8 h 1006"/>
                  <a:gd name="T42" fmla="*/ 0 w 387"/>
                  <a:gd name="T43" fmla="*/ 0 h 1006"/>
                  <a:gd name="T44" fmla="*/ 1 w 387"/>
                  <a:gd name="T45" fmla="*/ 1 h 1006"/>
                  <a:gd name="T46" fmla="*/ 1 w 387"/>
                  <a:gd name="T47" fmla="*/ 1 h 1006"/>
                  <a:gd name="T48" fmla="*/ 1 w 387"/>
                  <a:gd name="T49" fmla="*/ 1 h 1006"/>
                  <a:gd name="T50" fmla="*/ 2 w 387"/>
                  <a:gd name="T51" fmla="*/ 2 h 1006"/>
                  <a:gd name="T52" fmla="*/ 3 w 387"/>
                  <a:gd name="T53" fmla="*/ 3 h 1006"/>
                  <a:gd name="T54" fmla="*/ 3 w 387"/>
                  <a:gd name="T55" fmla="*/ 4 h 1006"/>
                  <a:gd name="T56" fmla="*/ 4 w 387"/>
                  <a:gd name="T57" fmla="*/ 5 h 1006"/>
                  <a:gd name="T58" fmla="*/ 5 w 387"/>
                  <a:gd name="T59" fmla="*/ 6 h 1006"/>
                  <a:gd name="T60" fmla="*/ 5 w 387"/>
                  <a:gd name="T61" fmla="*/ 7 h 1006"/>
                  <a:gd name="T62" fmla="*/ 5 w 387"/>
                  <a:gd name="T63" fmla="*/ 7 h 1006"/>
                  <a:gd name="T64" fmla="*/ 5 w 387"/>
                  <a:gd name="T65" fmla="*/ 7 h 1006"/>
                  <a:gd name="T66" fmla="*/ 5 w 387"/>
                  <a:gd name="T67" fmla="*/ 7 h 100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87"/>
                  <a:gd name="T103" fmla="*/ 0 h 1006"/>
                  <a:gd name="T104" fmla="*/ 387 w 387"/>
                  <a:gd name="T105" fmla="*/ 1006 h 100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87" h="1006">
                    <a:moveTo>
                      <a:pt x="305" y="442"/>
                    </a:moveTo>
                    <a:lnTo>
                      <a:pt x="318" y="504"/>
                    </a:lnTo>
                    <a:lnTo>
                      <a:pt x="330" y="572"/>
                    </a:lnTo>
                    <a:lnTo>
                      <a:pt x="341" y="647"/>
                    </a:lnTo>
                    <a:lnTo>
                      <a:pt x="352" y="722"/>
                    </a:lnTo>
                    <a:lnTo>
                      <a:pt x="362" y="794"/>
                    </a:lnTo>
                    <a:lnTo>
                      <a:pt x="370" y="861"/>
                    </a:lnTo>
                    <a:lnTo>
                      <a:pt x="377" y="920"/>
                    </a:lnTo>
                    <a:lnTo>
                      <a:pt x="382" y="965"/>
                    </a:lnTo>
                    <a:lnTo>
                      <a:pt x="385" y="996"/>
                    </a:lnTo>
                    <a:lnTo>
                      <a:pt x="387" y="1006"/>
                    </a:lnTo>
                    <a:lnTo>
                      <a:pt x="306" y="954"/>
                    </a:lnTo>
                    <a:lnTo>
                      <a:pt x="236" y="905"/>
                    </a:lnTo>
                    <a:lnTo>
                      <a:pt x="176" y="854"/>
                    </a:lnTo>
                    <a:lnTo>
                      <a:pt x="126" y="803"/>
                    </a:lnTo>
                    <a:lnTo>
                      <a:pt x="85" y="751"/>
                    </a:lnTo>
                    <a:lnTo>
                      <a:pt x="53" y="697"/>
                    </a:lnTo>
                    <a:lnTo>
                      <a:pt x="29" y="640"/>
                    </a:lnTo>
                    <a:lnTo>
                      <a:pt x="13" y="581"/>
                    </a:lnTo>
                    <a:lnTo>
                      <a:pt x="3" y="518"/>
                    </a:lnTo>
                    <a:lnTo>
                      <a:pt x="0" y="451"/>
                    </a:lnTo>
                    <a:lnTo>
                      <a:pt x="0" y="0"/>
                    </a:lnTo>
                    <a:lnTo>
                      <a:pt x="7" y="8"/>
                    </a:lnTo>
                    <a:lnTo>
                      <a:pt x="28" y="30"/>
                    </a:lnTo>
                    <a:lnTo>
                      <a:pt x="58" y="63"/>
                    </a:lnTo>
                    <a:lnTo>
                      <a:pt x="96" y="105"/>
                    </a:lnTo>
                    <a:lnTo>
                      <a:pt x="138" y="155"/>
                    </a:lnTo>
                    <a:lnTo>
                      <a:pt x="182" y="210"/>
                    </a:lnTo>
                    <a:lnTo>
                      <a:pt x="223" y="269"/>
                    </a:lnTo>
                    <a:lnTo>
                      <a:pt x="260" y="328"/>
                    </a:lnTo>
                    <a:lnTo>
                      <a:pt x="288" y="387"/>
                    </a:lnTo>
                    <a:lnTo>
                      <a:pt x="306" y="442"/>
                    </a:lnTo>
                    <a:lnTo>
                      <a:pt x="305" y="442"/>
                    </a:lnTo>
                    <a:close/>
                  </a:path>
                </a:pathLst>
              </a:custGeom>
              <a:solidFill>
                <a:srgbClr val="06801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783" name="Freeform 1310"/>
              <p:cNvSpPr>
                <a:spLocks/>
              </p:cNvSpPr>
              <p:nvPr/>
            </p:nvSpPr>
            <p:spPr bwMode="auto">
              <a:xfrm>
                <a:off x="3741" y="3038"/>
                <a:ext cx="194" cy="503"/>
              </a:xfrm>
              <a:custGeom>
                <a:avLst/>
                <a:gdLst>
                  <a:gd name="T0" fmla="*/ 5 w 387"/>
                  <a:gd name="T1" fmla="*/ 8 h 1006"/>
                  <a:gd name="T2" fmla="*/ 5 w 387"/>
                  <a:gd name="T3" fmla="*/ 8 h 1006"/>
                  <a:gd name="T4" fmla="*/ 5 w 387"/>
                  <a:gd name="T5" fmla="*/ 10 h 1006"/>
                  <a:gd name="T6" fmla="*/ 6 w 387"/>
                  <a:gd name="T7" fmla="*/ 11 h 1006"/>
                  <a:gd name="T8" fmla="*/ 6 w 387"/>
                  <a:gd name="T9" fmla="*/ 12 h 1006"/>
                  <a:gd name="T10" fmla="*/ 6 w 387"/>
                  <a:gd name="T11" fmla="*/ 13 h 1006"/>
                  <a:gd name="T12" fmla="*/ 6 w 387"/>
                  <a:gd name="T13" fmla="*/ 14 h 1006"/>
                  <a:gd name="T14" fmla="*/ 6 w 387"/>
                  <a:gd name="T15" fmla="*/ 15 h 1006"/>
                  <a:gd name="T16" fmla="*/ 6 w 387"/>
                  <a:gd name="T17" fmla="*/ 16 h 1006"/>
                  <a:gd name="T18" fmla="*/ 7 w 387"/>
                  <a:gd name="T19" fmla="*/ 16 h 1006"/>
                  <a:gd name="T20" fmla="*/ 7 w 387"/>
                  <a:gd name="T21" fmla="*/ 16 h 1006"/>
                  <a:gd name="T22" fmla="*/ 5 w 387"/>
                  <a:gd name="T23" fmla="*/ 15 h 1006"/>
                  <a:gd name="T24" fmla="*/ 4 w 387"/>
                  <a:gd name="T25" fmla="*/ 15 h 1006"/>
                  <a:gd name="T26" fmla="*/ 3 w 387"/>
                  <a:gd name="T27" fmla="*/ 14 h 1006"/>
                  <a:gd name="T28" fmla="*/ 2 w 387"/>
                  <a:gd name="T29" fmla="*/ 13 h 1006"/>
                  <a:gd name="T30" fmla="*/ 2 w 387"/>
                  <a:gd name="T31" fmla="*/ 12 h 1006"/>
                  <a:gd name="T32" fmla="*/ 1 w 387"/>
                  <a:gd name="T33" fmla="*/ 11 h 1006"/>
                  <a:gd name="T34" fmla="*/ 1 w 387"/>
                  <a:gd name="T35" fmla="*/ 10 h 1006"/>
                  <a:gd name="T36" fmla="*/ 1 w 387"/>
                  <a:gd name="T37" fmla="*/ 10 h 1006"/>
                  <a:gd name="T38" fmla="*/ 1 w 387"/>
                  <a:gd name="T39" fmla="*/ 9 h 1006"/>
                  <a:gd name="T40" fmla="*/ 0 w 387"/>
                  <a:gd name="T41" fmla="*/ 8 h 1006"/>
                  <a:gd name="T42" fmla="*/ 0 w 387"/>
                  <a:gd name="T43" fmla="*/ 0 h 1006"/>
                  <a:gd name="T44" fmla="*/ 1 w 387"/>
                  <a:gd name="T45" fmla="*/ 1 h 1006"/>
                  <a:gd name="T46" fmla="*/ 1 w 387"/>
                  <a:gd name="T47" fmla="*/ 1 h 1006"/>
                  <a:gd name="T48" fmla="*/ 1 w 387"/>
                  <a:gd name="T49" fmla="*/ 1 h 1006"/>
                  <a:gd name="T50" fmla="*/ 2 w 387"/>
                  <a:gd name="T51" fmla="*/ 2 h 1006"/>
                  <a:gd name="T52" fmla="*/ 3 w 387"/>
                  <a:gd name="T53" fmla="*/ 3 h 1006"/>
                  <a:gd name="T54" fmla="*/ 3 w 387"/>
                  <a:gd name="T55" fmla="*/ 4 h 1006"/>
                  <a:gd name="T56" fmla="*/ 4 w 387"/>
                  <a:gd name="T57" fmla="*/ 5 h 1006"/>
                  <a:gd name="T58" fmla="*/ 4 w 387"/>
                  <a:gd name="T59" fmla="*/ 6 h 1006"/>
                  <a:gd name="T60" fmla="*/ 5 w 387"/>
                  <a:gd name="T61" fmla="*/ 7 h 1006"/>
                  <a:gd name="T62" fmla="*/ 5 w 387"/>
                  <a:gd name="T63" fmla="*/ 8 h 1006"/>
                  <a:gd name="T64" fmla="*/ 5 w 387"/>
                  <a:gd name="T65" fmla="*/ 8 h 1006"/>
                  <a:gd name="T66" fmla="*/ 5 w 387"/>
                  <a:gd name="T67" fmla="*/ 8 h 100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87"/>
                  <a:gd name="T103" fmla="*/ 0 h 1006"/>
                  <a:gd name="T104" fmla="*/ 387 w 387"/>
                  <a:gd name="T105" fmla="*/ 1006 h 100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87" h="1006">
                    <a:moveTo>
                      <a:pt x="292" y="450"/>
                    </a:moveTo>
                    <a:lnTo>
                      <a:pt x="306" y="512"/>
                    </a:lnTo>
                    <a:lnTo>
                      <a:pt x="319" y="580"/>
                    </a:lnTo>
                    <a:lnTo>
                      <a:pt x="332" y="652"/>
                    </a:lnTo>
                    <a:lnTo>
                      <a:pt x="344" y="727"/>
                    </a:lnTo>
                    <a:lnTo>
                      <a:pt x="356" y="799"/>
                    </a:lnTo>
                    <a:lnTo>
                      <a:pt x="366" y="865"/>
                    </a:lnTo>
                    <a:lnTo>
                      <a:pt x="375" y="922"/>
                    </a:lnTo>
                    <a:lnTo>
                      <a:pt x="381" y="966"/>
                    </a:lnTo>
                    <a:lnTo>
                      <a:pt x="385" y="996"/>
                    </a:lnTo>
                    <a:lnTo>
                      <a:pt x="387" y="1006"/>
                    </a:lnTo>
                    <a:lnTo>
                      <a:pt x="306" y="954"/>
                    </a:lnTo>
                    <a:lnTo>
                      <a:pt x="236" y="905"/>
                    </a:lnTo>
                    <a:lnTo>
                      <a:pt x="176" y="854"/>
                    </a:lnTo>
                    <a:lnTo>
                      <a:pt x="126" y="803"/>
                    </a:lnTo>
                    <a:lnTo>
                      <a:pt x="85" y="751"/>
                    </a:lnTo>
                    <a:lnTo>
                      <a:pt x="53" y="697"/>
                    </a:lnTo>
                    <a:lnTo>
                      <a:pt x="29" y="640"/>
                    </a:lnTo>
                    <a:lnTo>
                      <a:pt x="13" y="581"/>
                    </a:lnTo>
                    <a:lnTo>
                      <a:pt x="3" y="518"/>
                    </a:lnTo>
                    <a:lnTo>
                      <a:pt x="0" y="451"/>
                    </a:lnTo>
                    <a:lnTo>
                      <a:pt x="0" y="0"/>
                    </a:lnTo>
                    <a:lnTo>
                      <a:pt x="6" y="8"/>
                    </a:lnTo>
                    <a:lnTo>
                      <a:pt x="27" y="31"/>
                    </a:lnTo>
                    <a:lnTo>
                      <a:pt x="56" y="64"/>
                    </a:lnTo>
                    <a:lnTo>
                      <a:pt x="92" y="108"/>
                    </a:lnTo>
                    <a:lnTo>
                      <a:pt x="132" y="158"/>
                    </a:lnTo>
                    <a:lnTo>
                      <a:pt x="173" y="215"/>
                    </a:lnTo>
                    <a:lnTo>
                      <a:pt x="213" y="274"/>
                    </a:lnTo>
                    <a:lnTo>
                      <a:pt x="248" y="335"/>
                    </a:lnTo>
                    <a:lnTo>
                      <a:pt x="276" y="395"/>
                    </a:lnTo>
                    <a:lnTo>
                      <a:pt x="293" y="451"/>
                    </a:lnTo>
                    <a:lnTo>
                      <a:pt x="292" y="450"/>
                    </a:lnTo>
                    <a:close/>
                  </a:path>
                </a:pathLst>
              </a:custGeom>
              <a:solidFill>
                <a:srgbClr val="077E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784" name="Freeform 1311"/>
              <p:cNvSpPr>
                <a:spLocks/>
              </p:cNvSpPr>
              <p:nvPr/>
            </p:nvSpPr>
            <p:spPr bwMode="auto">
              <a:xfrm>
                <a:off x="3741" y="3038"/>
                <a:ext cx="194" cy="503"/>
              </a:xfrm>
              <a:custGeom>
                <a:avLst/>
                <a:gdLst>
                  <a:gd name="T0" fmla="*/ 5 w 387"/>
                  <a:gd name="T1" fmla="*/ 8 h 1006"/>
                  <a:gd name="T2" fmla="*/ 5 w 387"/>
                  <a:gd name="T3" fmla="*/ 9 h 1006"/>
                  <a:gd name="T4" fmla="*/ 5 w 387"/>
                  <a:gd name="T5" fmla="*/ 10 h 1006"/>
                  <a:gd name="T6" fmla="*/ 6 w 387"/>
                  <a:gd name="T7" fmla="*/ 11 h 1006"/>
                  <a:gd name="T8" fmla="*/ 6 w 387"/>
                  <a:gd name="T9" fmla="*/ 12 h 1006"/>
                  <a:gd name="T10" fmla="*/ 6 w 387"/>
                  <a:gd name="T11" fmla="*/ 13 h 1006"/>
                  <a:gd name="T12" fmla="*/ 6 w 387"/>
                  <a:gd name="T13" fmla="*/ 14 h 1006"/>
                  <a:gd name="T14" fmla="*/ 6 w 387"/>
                  <a:gd name="T15" fmla="*/ 15 h 1006"/>
                  <a:gd name="T16" fmla="*/ 6 w 387"/>
                  <a:gd name="T17" fmla="*/ 16 h 1006"/>
                  <a:gd name="T18" fmla="*/ 7 w 387"/>
                  <a:gd name="T19" fmla="*/ 16 h 1006"/>
                  <a:gd name="T20" fmla="*/ 7 w 387"/>
                  <a:gd name="T21" fmla="*/ 16 h 1006"/>
                  <a:gd name="T22" fmla="*/ 5 w 387"/>
                  <a:gd name="T23" fmla="*/ 15 h 1006"/>
                  <a:gd name="T24" fmla="*/ 4 w 387"/>
                  <a:gd name="T25" fmla="*/ 15 h 1006"/>
                  <a:gd name="T26" fmla="*/ 3 w 387"/>
                  <a:gd name="T27" fmla="*/ 14 h 1006"/>
                  <a:gd name="T28" fmla="*/ 2 w 387"/>
                  <a:gd name="T29" fmla="*/ 13 h 1006"/>
                  <a:gd name="T30" fmla="*/ 2 w 387"/>
                  <a:gd name="T31" fmla="*/ 12 h 1006"/>
                  <a:gd name="T32" fmla="*/ 1 w 387"/>
                  <a:gd name="T33" fmla="*/ 11 h 1006"/>
                  <a:gd name="T34" fmla="*/ 1 w 387"/>
                  <a:gd name="T35" fmla="*/ 10 h 1006"/>
                  <a:gd name="T36" fmla="*/ 1 w 387"/>
                  <a:gd name="T37" fmla="*/ 10 h 1006"/>
                  <a:gd name="T38" fmla="*/ 1 w 387"/>
                  <a:gd name="T39" fmla="*/ 9 h 1006"/>
                  <a:gd name="T40" fmla="*/ 0 w 387"/>
                  <a:gd name="T41" fmla="*/ 8 h 1006"/>
                  <a:gd name="T42" fmla="*/ 0 w 387"/>
                  <a:gd name="T43" fmla="*/ 0 h 1006"/>
                  <a:gd name="T44" fmla="*/ 1 w 387"/>
                  <a:gd name="T45" fmla="*/ 1 h 1006"/>
                  <a:gd name="T46" fmla="*/ 1 w 387"/>
                  <a:gd name="T47" fmla="*/ 1 h 1006"/>
                  <a:gd name="T48" fmla="*/ 1 w 387"/>
                  <a:gd name="T49" fmla="*/ 2 h 1006"/>
                  <a:gd name="T50" fmla="*/ 2 w 387"/>
                  <a:gd name="T51" fmla="*/ 2 h 1006"/>
                  <a:gd name="T52" fmla="*/ 2 w 387"/>
                  <a:gd name="T53" fmla="*/ 3 h 1006"/>
                  <a:gd name="T54" fmla="*/ 3 w 387"/>
                  <a:gd name="T55" fmla="*/ 4 h 1006"/>
                  <a:gd name="T56" fmla="*/ 4 w 387"/>
                  <a:gd name="T57" fmla="*/ 5 h 1006"/>
                  <a:gd name="T58" fmla="*/ 4 w 387"/>
                  <a:gd name="T59" fmla="*/ 6 h 1006"/>
                  <a:gd name="T60" fmla="*/ 5 w 387"/>
                  <a:gd name="T61" fmla="*/ 7 h 1006"/>
                  <a:gd name="T62" fmla="*/ 5 w 387"/>
                  <a:gd name="T63" fmla="*/ 8 h 1006"/>
                  <a:gd name="T64" fmla="*/ 5 w 387"/>
                  <a:gd name="T65" fmla="*/ 8 h 100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87"/>
                  <a:gd name="T100" fmla="*/ 0 h 1006"/>
                  <a:gd name="T101" fmla="*/ 387 w 387"/>
                  <a:gd name="T102" fmla="*/ 1006 h 100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87" h="1006">
                    <a:moveTo>
                      <a:pt x="282" y="455"/>
                    </a:moveTo>
                    <a:lnTo>
                      <a:pt x="295" y="517"/>
                    </a:lnTo>
                    <a:lnTo>
                      <a:pt x="310" y="585"/>
                    </a:lnTo>
                    <a:lnTo>
                      <a:pt x="323" y="658"/>
                    </a:lnTo>
                    <a:lnTo>
                      <a:pt x="337" y="731"/>
                    </a:lnTo>
                    <a:lnTo>
                      <a:pt x="350" y="802"/>
                    </a:lnTo>
                    <a:lnTo>
                      <a:pt x="362" y="867"/>
                    </a:lnTo>
                    <a:lnTo>
                      <a:pt x="372" y="923"/>
                    </a:lnTo>
                    <a:lnTo>
                      <a:pt x="380" y="967"/>
                    </a:lnTo>
                    <a:lnTo>
                      <a:pt x="385" y="997"/>
                    </a:lnTo>
                    <a:lnTo>
                      <a:pt x="387" y="1006"/>
                    </a:lnTo>
                    <a:lnTo>
                      <a:pt x="306" y="954"/>
                    </a:lnTo>
                    <a:lnTo>
                      <a:pt x="236" y="905"/>
                    </a:lnTo>
                    <a:lnTo>
                      <a:pt x="176" y="854"/>
                    </a:lnTo>
                    <a:lnTo>
                      <a:pt x="126" y="803"/>
                    </a:lnTo>
                    <a:lnTo>
                      <a:pt x="85" y="751"/>
                    </a:lnTo>
                    <a:lnTo>
                      <a:pt x="53" y="697"/>
                    </a:lnTo>
                    <a:lnTo>
                      <a:pt x="29" y="640"/>
                    </a:lnTo>
                    <a:lnTo>
                      <a:pt x="13" y="581"/>
                    </a:lnTo>
                    <a:lnTo>
                      <a:pt x="3" y="518"/>
                    </a:lnTo>
                    <a:lnTo>
                      <a:pt x="0" y="451"/>
                    </a:lnTo>
                    <a:lnTo>
                      <a:pt x="0" y="0"/>
                    </a:lnTo>
                    <a:lnTo>
                      <a:pt x="6" y="9"/>
                    </a:lnTo>
                    <a:lnTo>
                      <a:pt x="25" y="31"/>
                    </a:lnTo>
                    <a:lnTo>
                      <a:pt x="53" y="65"/>
                    </a:lnTo>
                    <a:lnTo>
                      <a:pt x="87" y="110"/>
                    </a:lnTo>
                    <a:lnTo>
                      <a:pt x="126" y="162"/>
                    </a:lnTo>
                    <a:lnTo>
                      <a:pt x="167" y="219"/>
                    </a:lnTo>
                    <a:lnTo>
                      <a:pt x="204" y="280"/>
                    </a:lnTo>
                    <a:lnTo>
                      <a:pt x="238" y="340"/>
                    </a:lnTo>
                    <a:lnTo>
                      <a:pt x="265" y="400"/>
                    </a:lnTo>
                    <a:lnTo>
                      <a:pt x="282" y="455"/>
                    </a:lnTo>
                    <a:close/>
                  </a:path>
                </a:pathLst>
              </a:custGeom>
              <a:solidFill>
                <a:srgbClr val="087D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785" name="Freeform 1312"/>
              <p:cNvSpPr>
                <a:spLocks/>
              </p:cNvSpPr>
              <p:nvPr/>
            </p:nvSpPr>
            <p:spPr bwMode="auto">
              <a:xfrm>
                <a:off x="3741" y="3038"/>
                <a:ext cx="194" cy="503"/>
              </a:xfrm>
              <a:custGeom>
                <a:avLst/>
                <a:gdLst>
                  <a:gd name="T0" fmla="*/ 5 w 387"/>
                  <a:gd name="T1" fmla="*/ 8 h 1006"/>
                  <a:gd name="T2" fmla="*/ 5 w 387"/>
                  <a:gd name="T3" fmla="*/ 9 h 1006"/>
                  <a:gd name="T4" fmla="*/ 5 w 387"/>
                  <a:gd name="T5" fmla="*/ 10 h 1006"/>
                  <a:gd name="T6" fmla="*/ 5 w 387"/>
                  <a:gd name="T7" fmla="*/ 11 h 1006"/>
                  <a:gd name="T8" fmla="*/ 6 w 387"/>
                  <a:gd name="T9" fmla="*/ 12 h 1006"/>
                  <a:gd name="T10" fmla="*/ 6 w 387"/>
                  <a:gd name="T11" fmla="*/ 13 h 1006"/>
                  <a:gd name="T12" fmla="*/ 6 w 387"/>
                  <a:gd name="T13" fmla="*/ 14 h 1006"/>
                  <a:gd name="T14" fmla="*/ 6 w 387"/>
                  <a:gd name="T15" fmla="*/ 15 h 1006"/>
                  <a:gd name="T16" fmla="*/ 6 w 387"/>
                  <a:gd name="T17" fmla="*/ 16 h 1006"/>
                  <a:gd name="T18" fmla="*/ 6 w 387"/>
                  <a:gd name="T19" fmla="*/ 16 h 1006"/>
                  <a:gd name="T20" fmla="*/ 7 w 387"/>
                  <a:gd name="T21" fmla="*/ 16 h 1006"/>
                  <a:gd name="T22" fmla="*/ 5 w 387"/>
                  <a:gd name="T23" fmla="*/ 15 h 1006"/>
                  <a:gd name="T24" fmla="*/ 4 w 387"/>
                  <a:gd name="T25" fmla="*/ 15 h 1006"/>
                  <a:gd name="T26" fmla="*/ 3 w 387"/>
                  <a:gd name="T27" fmla="*/ 14 h 1006"/>
                  <a:gd name="T28" fmla="*/ 2 w 387"/>
                  <a:gd name="T29" fmla="*/ 13 h 1006"/>
                  <a:gd name="T30" fmla="*/ 2 w 387"/>
                  <a:gd name="T31" fmla="*/ 12 h 1006"/>
                  <a:gd name="T32" fmla="*/ 1 w 387"/>
                  <a:gd name="T33" fmla="*/ 11 h 1006"/>
                  <a:gd name="T34" fmla="*/ 1 w 387"/>
                  <a:gd name="T35" fmla="*/ 10 h 1006"/>
                  <a:gd name="T36" fmla="*/ 1 w 387"/>
                  <a:gd name="T37" fmla="*/ 10 h 1006"/>
                  <a:gd name="T38" fmla="*/ 1 w 387"/>
                  <a:gd name="T39" fmla="*/ 9 h 1006"/>
                  <a:gd name="T40" fmla="*/ 0 w 387"/>
                  <a:gd name="T41" fmla="*/ 8 h 1006"/>
                  <a:gd name="T42" fmla="*/ 0 w 387"/>
                  <a:gd name="T43" fmla="*/ 0 h 1006"/>
                  <a:gd name="T44" fmla="*/ 1 w 387"/>
                  <a:gd name="T45" fmla="*/ 1 h 1006"/>
                  <a:gd name="T46" fmla="*/ 1 w 387"/>
                  <a:gd name="T47" fmla="*/ 1 h 1006"/>
                  <a:gd name="T48" fmla="*/ 1 w 387"/>
                  <a:gd name="T49" fmla="*/ 2 h 1006"/>
                  <a:gd name="T50" fmla="*/ 2 w 387"/>
                  <a:gd name="T51" fmla="*/ 2 h 1006"/>
                  <a:gd name="T52" fmla="*/ 2 w 387"/>
                  <a:gd name="T53" fmla="*/ 3 h 1006"/>
                  <a:gd name="T54" fmla="*/ 3 w 387"/>
                  <a:gd name="T55" fmla="*/ 4 h 1006"/>
                  <a:gd name="T56" fmla="*/ 4 w 387"/>
                  <a:gd name="T57" fmla="*/ 5 h 1006"/>
                  <a:gd name="T58" fmla="*/ 4 w 387"/>
                  <a:gd name="T59" fmla="*/ 6 h 1006"/>
                  <a:gd name="T60" fmla="*/ 4 w 387"/>
                  <a:gd name="T61" fmla="*/ 7 h 1006"/>
                  <a:gd name="T62" fmla="*/ 5 w 387"/>
                  <a:gd name="T63" fmla="*/ 8 h 1006"/>
                  <a:gd name="T64" fmla="*/ 5 w 387"/>
                  <a:gd name="T65" fmla="*/ 8 h 100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87"/>
                  <a:gd name="T100" fmla="*/ 0 h 1006"/>
                  <a:gd name="T101" fmla="*/ 387 w 387"/>
                  <a:gd name="T102" fmla="*/ 1006 h 100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87" h="1006">
                    <a:moveTo>
                      <a:pt x="269" y="461"/>
                    </a:moveTo>
                    <a:lnTo>
                      <a:pt x="284" y="522"/>
                    </a:lnTo>
                    <a:lnTo>
                      <a:pt x="298" y="591"/>
                    </a:lnTo>
                    <a:lnTo>
                      <a:pt x="314" y="663"/>
                    </a:lnTo>
                    <a:lnTo>
                      <a:pt x="329" y="736"/>
                    </a:lnTo>
                    <a:lnTo>
                      <a:pt x="344" y="805"/>
                    </a:lnTo>
                    <a:lnTo>
                      <a:pt x="357" y="870"/>
                    </a:lnTo>
                    <a:lnTo>
                      <a:pt x="369" y="925"/>
                    </a:lnTo>
                    <a:lnTo>
                      <a:pt x="379" y="969"/>
                    </a:lnTo>
                    <a:lnTo>
                      <a:pt x="384" y="997"/>
                    </a:lnTo>
                    <a:lnTo>
                      <a:pt x="387" y="1006"/>
                    </a:lnTo>
                    <a:lnTo>
                      <a:pt x="306" y="954"/>
                    </a:lnTo>
                    <a:lnTo>
                      <a:pt x="236" y="905"/>
                    </a:lnTo>
                    <a:lnTo>
                      <a:pt x="176" y="854"/>
                    </a:lnTo>
                    <a:lnTo>
                      <a:pt x="126" y="803"/>
                    </a:lnTo>
                    <a:lnTo>
                      <a:pt x="85" y="751"/>
                    </a:lnTo>
                    <a:lnTo>
                      <a:pt x="53" y="697"/>
                    </a:lnTo>
                    <a:lnTo>
                      <a:pt x="29" y="640"/>
                    </a:lnTo>
                    <a:lnTo>
                      <a:pt x="13" y="581"/>
                    </a:lnTo>
                    <a:lnTo>
                      <a:pt x="3" y="518"/>
                    </a:lnTo>
                    <a:lnTo>
                      <a:pt x="0" y="451"/>
                    </a:lnTo>
                    <a:lnTo>
                      <a:pt x="0" y="0"/>
                    </a:lnTo>
                    <a:lnTo>
                      <a:pt x="6" y="9"/>
                    </a:lnTo>
                    <a:lnTo>
                      <a:pt x="24" y="32"/>
                    </a:lnTo>
                    <a:lnTo>
                      <a:pt x="51" y="66"/>
                    </a:lnTo>
                    <a:lnTo>
                      <a:pt x="83" y="112"/>
                    </a:lnTo>
                    <a:lnTo>
                      <a:pt x="120" y="165"/>
                    </a:lnTo>
                    <a:lnTo>
                      <a:pt x="158" y="222"/>
                    </a:lnTo>
                    <a:lnTo>
                      <a:pt x="195" y="284"/>
                    </a:lnTo>
                    <a:lnTo>
                      <a:pt x="227" y="346"/>
                    </a:lnTo>
                    <a:lnTo>
                      <a:pt x="253" y="405"/>
                    </a:lnTo>
                    <a:lnTo>
                      <a:pt x="269" y="461"/>
                    </a:lnTo>
                    <a:close/>
                  </a:path>
                </a:pathLst>
              </a:custGeom>
              <a:solidFill>
                <a:srgbClr val="097C1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786" name="Freeform 1313"/>
              <p:cNvSpPr>
                <a:spLocks/>
              </p:cNvSpPr>
              <p:nvPr/>
            </p:nvSpPr>
            <p:spPr bwMode="auto">
              <a:xfrm>
                <a:off x="3741" y="3038"/>
                <a:ext cx="194" cy="503"/>
              </a:xfrm>
              <a:custGeom>
                <a:avLst/>
                <a:gdLst>
                  <a:gd name="T0" fmla="*/ 5 w 387"/>
                  <a:gd name="T1" fmla="*/ 8 h 1006"/>
                  <a:gd name="T2" fmla="*/ 5 w 387"/>
                  <a:gd name="T3" fmla="*/ 9 h 1006"/>
                  <a:gd name="T4" fmla="*/ 5 w 387"/>
                  <a:gd name="T5" fmla="*/ 10 h 1006"/>
                  <a:gd name="T6" fmla="*/ 5 w 387"/>
                  <a:gd name="T7" fmla="*/ 11 h 1006"/>
                  <a:gd name="T8" fmla="*/ 6 w 387"/>
                  <a:gd name="T9" fmla="*/ 12 h 1006"/>
                  <a:gd name="T10" fmla="*/ 6 w 387"/>
                  <a:gd name="T11" fmla="*/ 13 h 1006"/>
                  <a:gd name="T12" fmla="*/ 6 w 387"/>
                  <a:gd name="T13" fmla="*/ 14 h 1006"/>
                  <a:gd name="T14" fmla="*/ 6 w 387"/>
                  <a:gd name="T15" fmla="*/ 15 h 1006"/>
                  <a:gd name="T16" fmla="*/ 6 w 387"/>
                  <a:gd name="T17" fmla="*/ 16 h 1006"/>
                  <a:gd name="T18" fmla="*/ 6 w 387"/>
                  <a:gd name="T19" fmla="*/ 16 h 1006"/>
                  <a:gd name="T20" fmla="*/ 7 w 387"/>
                  <a:gd name="T21" fmla="*/ 16 h 1006"/>
                  <a:gd name="T22" fmla="*/ 5 w 387"/>
                  <a:gd name="T23" fmla="*/ 15 h 1006"/>
                  <a:gd name="T24" fmla="*/ 4 w 387"/>
                  <a:gd name="T25" fmla="*/ 15 h 1006"/>
                  <a:gd name="T26" fmla="*/ 3 w 387"/>
                  <a:gd name="T27" fmla="*/ 14 h 1006"/>
                  <a:gd name="T28" fmla="*/ 2 w 387"/>
                  <a:gd name="T29" fmla="*/ 13 h 1006"/>
                  <a:gd name="T30" fmla="*/ 2 w 387"/>
                  <a:gd name="T31" fmla="*/ 12 h 1006"/>
                  <a:gd name="T32" fmla="*/ 1 w 387"/>
                  <a:gd name="T33" fmla="*/ 11 h 1006"/>
                  <a:gd name="T34" fmla="*/ 1 w 387"/>
                  <a:gd name="T35" fmla="*/ 10 h 1006"/>
                  <a:gd name="T36" fmla="*/ 1 w 387"/>
                  <a:gd name="T37" fmla="*/ 10 h 1006"/>
                  <a:gd name="T38" fmla="*/ 1 w 387"/>
                  <a:gd name="T39" fmla="*/ 9 h 1006"/>
                  <a:gd name="T40" fmla="*/ 0 w 387"/>
                  <a:gd name="T41" fmla="*/ 8 h 1006"/>
                  <a:gd name="T42" fmla="*/ 0 w 387"/>
                  <a:gd name="T43" fmla="*/ 0 h 1006"/>
                  <a:gd name="T44" fmla="*/ 1 w 387"/>
                  <a:gd name="T45" fmla="*/ 1 h 1006"/>
                  <a:gd name="T46" fmla="*/ 1 w 387"/>
                  <a:gd name="T47" fmla="*/ 1 h 1006"/>
                  <a:gd name="T48" fmla="*/ 1 w 387"/>
                  <a:gd name="T49" fmla="*/ 2 h 1006"/>
                  <a:gd name="T50" fmla="*/ 2 w 387"/>
                  <a:gd name="T51" fmla="*/ 2 h 1006"/>
                  <a:gd name="T52" fmla="*/ 2 w 387"/>
                  <a:gd name="T53" fmla="*/ 3 h 1006"/>
                  <a:gd name="T54" fmla="*/ 3 w 387"/>
                  <a:gd name="T55" fmla="*/ 4 h 1006"/>
                  <a:gd name="T56" fmla="*/ 3 w 387"/>
                  <a:gd name="T57" fmla="*/ 5 h 1006"/>
                  <a:gd name="T58" fmla="*/ 4 w 387"/>
                  <a:gd name="T59" fmla="*/ 6 h 1006"/>
                  <a:gd name="T60" fmla="*/ 4 w 387"/>
                  <a:gd name="T61" fmla="*/ 7 h 1006"/>
                  <a:gd name="T62" fmla="*/ 5 w 387"/>
                  <a:gd name="T63" fmla="*/ 8 h 1006"/>
                  <a:gd name="T64" fmla="*/ 5 w 387"/>
                  <a:gd name="T65" fmla="*/ 8 h 1006"/>
                  <a:gd name="T66" fmla="*/ 5 w 387"/>
                  <a:gd name="T67" fmla="*/ 8 h 100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87"/>
                  <a:gd name="T103" fmla="*/ 0 h 1006"/>
                  <a:gd name="T104" fmla="*/ 387 w 387"/>
                  <a:gd name="T105" fmla="*/ 1006 h 100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87" h="1006">
                    <a:moveTo>
                      <a:pt x="259" y="468"/>
                    </a:moveTo>
                    <a:lnTo>
                      <a:pt x="273" y="530"/>
                    </a:lnTo>
                    <a:lnTo>
                      <a:pt x="288" y="598"/>
                    </a:lnTo>
                    <a:lnTo>
                      <a:pt x="304" y="670"/>
                    </a:lnTo>
                    <a:lnTo>
                      <a:pt x="321" y="741"/>
                    </a:lnTo>
                    <a:lnTo>
                      <a:pt x="338" y="809"/>
                    </a:lnTo>
                    <a:lnTo>
                      <a:pt x="354" y="872"/>
                    </a:lnTo>
                    <a:lnTo>
                      <a:pt x="367" y="926"/>
                    </a:lnTo>
                    <a:lnTo>
                      <a:pt x="378" y="969"/>
                    </a:lnTo>
                    <a:lnTo>
                      <a:pt x="384" y="997"/>
                    </a:lnTo>
                    <a:lnTo>
                      <a:pt x="387" y="1006"/>
                    </a:lnTo>
                    <a:lnTo>
                      <a:pt x="306" y="954"/>
                    </a:lnTo>
                    <a:lnTo>
                      <a:pt x="236" y="905"/>
                    </a:lnTo>
                    <a:lnTo>
                      <a:pt x="176" y="854"/>
                    </a:lnTo>
                    <a:lnTo>
                      <a:pt x="126" y="803"/>
                    </a:lnTo>
                    <a:lnTo>
                      <a:pt x="85" y="751"/>
                    </a:lnTo>
                    <a:lnTo>
                      <a:pt x="53" y="697"/>
                    </a:lnTo>
                    <a:lnTo>
                      <a:pt x="29" y="640"/>
                    </a:lnTo>
                    <a:lnTo>
                      <a:pt x="13" y="581"/>
                    </a:lnTo>
                    <a:lnTo>
                      <a:pt x="3" y="518"/>
                    </a:lnTo>
                    <a:lnTo>
                      <a:pt x="0" y="451"/>
                    </a:lnTo>
                    <a:lnTo>
                      <a:pt x="0" y="0"/>
                    </a:lnTo>
                    <a:lnTo>
                      <a:pt x="5" y="9"/>
                    </a:lnTo>
                    <a:lnTo>
                      <a:pt x="22" y="33"/>
                    </a:lnTo>
                    <a:lnTo>
                      <a:pt x="48" y="69"/>
                    </a:lnTo>
                    <a:lnTo>
                      <a:pt x="80" y="114"/>
                    </a:lnTo>
                    <a:lnTo>
                      <a:pt x="115" y="168"/>
                    </a:lnTo>
                    <a:lnTo>
                      <a:pt x="151" y="228"/>
                    </a:lnTo>
                    <a:lnTo>
                      <a:pt x="186" y="289"/>
                    </a:lnTo>
                    <a:lnTo>
                      <a:pt x="217" y="352"/>
                    </a:lnTo>
                    <a:lnTo>
                      <a:pt x="242" y="412"/>
                    </a:lnTo>
                    <a:lnTo>
                      <a:pt x="260" y="468"/>
                    </a:lnTo>
                    <a:lnTo>
                      <a:pt x="259" y="468"/>
                    </a:lnTo>
                    <a:close/>
                  </a:path>
                </a:pathLst>
              </a:custGeom>
              <a:solidFill>
                <a:srgbClr val="0A7A1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787" name="Freeform 1314"/>
              <p:cNvSpPr>
                <a:spLocks/>
              </p:cNvSpPr>
              <p:nvPr/>
            </p:nvSpPr>
            <p:spPr bwMode="auto">
              <a:xfrm>
                <a:off x="3741" y="3038"/>
                <a:ext cx="194" cy="503"/>
              </a:xfrm>
              <a:custGeom>
                <a:avLst/>
                <a:gdLst>
                  <a:gd name="T0" fmla="*/ 4 w 387"/>
                  <a:gd name="T1" fmla="*/ 8 h 1006"/>
                  <a:gd name="T2" fmla="*/ 5 w 387"/>
                  <a:gd name="T3" fmla="*/ 9 h 1006"/>
                  <a:gd name="T4" fmla="*/ 5 w 387"/>
                  <a:gd name="T5" fmla="*/ 10 h 1006"/>
                  <a:gd name="T6" fmla="*/ 5 w 387"/>
                  <a:gd name="T7" fmla="*/ 11 h 1006"/>
                  <a:gd name="T8" fmla="*/ 5 w 387"/>
                  <a:gd name="T9" fmla="*/ 12 h 1006"/>
                  <a:gd name="T10" fmla="*/ 6 w 387"/>
                  <a:gd name="T11" fmla="*/ 13 h 1006"/>
                  <a:gd name="T12" fmla="*/ 6 w 387"/>
                  <a:gd name="T13" fmla="*/ 14 h 1006"/>
                  <a:gd name="T14" fmla="*/ 6 w 387"/>
                  <a:gd name="T15" fmla="*/ 15 h 1006"/>
                  <a:gd name="T16" fmla="*/ 6 w 387"/>
                  <a:gd name="T17" fmla="*/ 16 h 1006"/>
                  <a:gd name="T18" fmla="*/ 6 w 387"/>
                  <a:gd name="T19" fmla="*/ 16 h 1006"/>
                  <a:gd name="T20" fmla="*/ 7 w 387"/>
                  <a:gd name="T21" fmla="*/ 16 h 1006"/>
                  <a:gd name="T22" fmla="*/ 5 w 387"/>
                  <a:gd name="T23" fmla="*/ 15 h 1006"/>
                  <a:gd name="T24" fmla="*/ 4 w 387"/>
                  <a:gd name="T25" fmla="*/ 15 h 1006"/>
                  <a:gd name="T26" fmla="*/ 3 w 387"/>
                  <a:gd name="T27" fmla="*/ 14 h 1006"/>
                  <a:gd name="T28" fmla="*/ 2 w 387"/>
                  <a:gd name="T29" fmla="*/ 13 h 1006"/>
                  <a:gd name="T30" fmla="*/ 2 w 387"/>
                  <a:gd name="T31" fmla="*/ 12 h 1006"/>
                  <a:gd name="T32" fmla="*/ 1 w 387"/>
                  <a:gd name="T33" fmla="*/ 11 h 1006"/>
                  <a:gd name="T34" fmla="*/ 1 w 387"/>
                  <a:gd name="T35" fmla="*/ 10 h 1006"/>
                  <a:gd name="T36" fmla="*/ 1 w 387"/>
                  <a:gd name="T37" fmla="*/ 10 h 1006"/>
                  <a:gd name="T38" fmla="*/ 1 w 387"/>
                  <a:gd name="T39" fmla="*/ 9 h 1006"/>
                  <a:gd name="T40" fmla="*/ 0 w 387"/>
                  <a:gd name="T41" fmla="*/ 8 h 1006"/>
                  <a:gd name="T42" fmla="*/ 0 w 387"/>
                  <a:gd name="T43" fmla="*/ 0 h 1006"/>
                  <a:gd name="T44" fmla="*/ 1 w 387"/>
                  <a:gd name="T45" fmla="*/ 1 h 1006"/>
                  <a:gd name="T46" fmla="*/ 1 w 387"/>
                  <a:gd name="T47" fmla="*/ 1 h 1006"/>
                  <a:gd name="T48" fmla="*/ 1 w 387"/>
                  <a:gd name="T49" fmla="*/ 2 h 1006"/>
                  <a:gd name="T50" fmla="*/ 2 w 387"/>
                  <a:gd name="T51" fmla="*/ 2 h 1006"/>
                  <a:gd name="T52" fmla="*/ 2 w 387"/>
                  <a:gd name="T53" fmla="*/ 3 h 1006"/>
                  <a:gd name="T54" fmla="*/ 3 w 387"/>
                  <a:gd name="T55" fmla="*/ 4 h 1006"/>
                  <a:gd name="T56" fmla="*/ 3 w 387"/>
                  <a:gd name="T57" fmla="*/ 5 h 1006"/>
                  <a:gd name="T58" fmla="*/ 4 w 387"/>
                  <a:gd name="T59" fmla="*/ 6 h 1006"/>
                  <a:gd name="T60" fmla="*/ 4 w 387"/>
                  <a:gd name="T61" fmla="*/ 7 h 1006"/>
                  <a:gd name="T62" fmla="*/ 4 w 387"/>
                  <a:gd name="T63" fmla="*/ 8 h 1006"/>
                  <a:gd name="T64" fmla="*/ 4 w 387"/>
                  <a:gd name="T65" fmla="*/ 8 h 1006"/>
                  <a:gd name="T66" fmla="*/ 4 w 387"/>
                  <a:gd name="T67" fmla="*/ 8 h 100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87"/>
                  <a:gd name="T103" fmla="*/ 0 h 1006"/>
                  <a:gd name="T104" fmla="*/ 387 w 387"/>
                  <a:gd name="T105" fmla="*/ 1006 h 100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87" h="1006">
                    <a:moveTo>
                      <a:pt x="246" y="474"/>
                    </a:moveTo>
                    <a:lnTo>
                      <a:pt x="261" y="535"/>
                    </a:lnTo>
                    <a:lnTo>
                      <a:pt x="277" y="604"/>
                    </a:lnTo>
                    <a:lnTo>
                      <a:pt x="295" y="675"/>
                    </a:lnTo>
                    <a:lnTo>
                      <a:pt x="314" y="745"/>
                    </a:lnTo>
                    <a:lnTo>
                      <a:pt x="332" y="813"/>
                    </a:lnTo>
                    <a:lnTo>
                      <a:pt x="350" y="875"/>
                    </a:lnTo>
                    <a:lnTo>
                      <a:pt x="365" y="928"/>
                    </a:lnTo>
                    <a:lnTo>
                      <a:pt x="376" y="970"/>
                    </a:lnTo>
                    <a:lnTo>
                      <a:pt x="384" y="997"/>
                    </a:lnTo>
                    <a:lnTo>
                      <a:pt x="387" y="1006"/>
                    </a:lnTo>
                    <a:lnTo>
                      <a:pt x="306" y="954"/>
                    </a:lnTo>
                    <a:lnTo>
                      <a:pt x="236" y="905"/>
                    </a:lnTo>
                    <a:lnTo>
                      <a:pt x="176" y="854"/>
                    </a:lnTo>
                    <a:lnTo>
                      <a:pt x="126" y="803"/>
                    </a:lnTo>
                    <a:lnTo>
                      <a:pt x="85" y="751"/>
                    </a:lnTo>
                    <a:lnTo>
                      <a:pt x="53" y="697"/>
                    </a:lnTo>
                    <a:lnTo>
                      <a:pt x="29" y="640"/>
                    </a:lnTo>
                    <a:lnTo>
                      <a:pt x="13" y="581"/>
                    </a:lnTo>
                    <a:lnTo>
                      <a:pt x="3" y="518"/>
                    </a:lnTo>
                    <a:lnTo>
                      <a:pt x="0" y="451"/>
                    </a:lnTo>
                    <a:lnTo>
                      <a:pt x="0" y="0"/>
                    </a:lnTo>
                    <a:lnTo>
                      <a:pt x="5" y="9"/>
                    </a:lnTo>
                    <a:lnTo>
                      <a:pt x="21" y="33"/>
                    </a:lnTo>
                    <a:lnTo>
                      <a:pt x="45" y="70"/>
                    </a:lnTo>
                    <a:lnTo>
                      <a:pt x="76" y="116"/>
                    </a:lnTo>
                    <a:lnTo>
                      <a:pt x="109" y="171"/>
                    </a:lnTo>
                    <a:lnTo>
                      <a:pt x="143" y="231"/>
                    </a:lnTo>
                    <a:lnTo>
                      <a:pt x="176" y="294"/>
                    </a:lnTo>
                    <a:lnTo>
                      <a:pt x="206" y="357"/>
                    </a:lnTo>
                    <a:lnTo>
                      <a:pt x="230" y="417"/>
                    </a:lnTo>
                    <a:lnTo>
                      <a:pt x="247" y="474"/>
                    </a:lnTo>
                    <a:lnTo>
                      <a:pt x="246" y="474"/>
                    </a:lnTo>
                    <a:close/>
                  </a:path>
                </a:pathLst>
              </a:custGeom>
              <a:solidFill>
                <a:srgbClr val="0B791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788" name="Freeform 1315"/>
              <p:cNvSpPr>
                <a:spLocks/>
              </p:cNvSpPr>
              <p:nvPr/>
            </p:nvSpPr>
            <p:spPr bwMode="auto">
              <a:xfrm>
                <a:off x="3741" y="3038"/>
                <a:ext cx="194" cy="503"/>
              </a:xfrm>
              <a:custGeom>
                <a:avLst/>
                <a:gdLst>
                  <a:gd name="T0" fmla="*/ 4 w 387"/>
                  <a:gd name="T1" fmla="*/ 8 h 1006"/>
                  <a:gd name="T2" fmla="*/ 4 w 387"/>
                  <a:gd name="T3" fmla="*/ 9 h 1006"/>
                  <a:gd name="T4" fmla="*/ 5 w 387"/>
                  <a:gd name="T5" fmla="*/ 10 h 1006"/>
                  <a:gd name="T6" fmla="*/ 5 w 387"/>
                  <a:gd name="T7" fmla="*/ 11 h 1006"/>
                  <a:gd name="T8" fmla="*/ 5 w 387"/>
                  <a:gd name="T9" fmla="*/ 12 h 1006"/>
                  <a:gd name="T10" fmla="*/ 6 w 387"/>
                  <a:gd name="T11" fmla="*/ 13 h 1006"/>
                  <a:gd name="T12" fmla="*/ 6 w 387"/>
                  <a:gd name="T13" fmla="*/ 14 h 1006"/>
                  <a:gd name="T14" fmla="*/ 6 w 387"/>
                  <a:gd name="T15" fmla="*/ 15 h 1006"/>
                  <a:gd name="T16" fmla="*/ 6 w 387"/>
                  <a:gd name="T17" fmla="*/ 16 h 1006"/>
                  <a:gd name="T18" fmla="*/ 6 w 387"/>
                  <a:gd name="T19" fmla="*/ 16 h 1006"/>
                  <a:gd name="T20" fmla="*/ 7 w 387"/>
                  <a:gd name="T21" fmla="*/ 16 h 1006"/>
                  <a:gd name="T22" fmla="*/ 5 w 387"/>
                  <a:gd name="T23" fmla="*/ 15 h 1006"/>
                  <a:gd name="T24" fmla="*/ 4 w 387"/>
                  <a:gd name="T25" fmla="*/ 15 h 1006"/>
                  <a:gd name="T26" fmla="*/ 3 w 387"/>
                  <a:gd name="T27" fmla="*/ 14 h 1006"/>
                  <a:gd name="T28" fmla="*/ 2 w 387"/>
                  <a:gd name="T29" fmla="*/ 13 h 1006"/>
                  <a:gd name="T30" fmla="*/ 2 w 387"/>
                  <a:gd name="T31" fmla="*/ 12 h 1006"/>
                  <a:gd name="T32" fmla="*/ 1 w 387"/>
                  <a:gd name="T33" fmla="*/ 11 h 1006"/>
                  <a:gd name="T34" fmla="*/ 1 w 387"/>
                  <a:gd name="T35" fmla="*/ 10 h 1006"/>
                  <a:gd name="T36" fmla="*/ 1 w 387"/>
                  <a:gd name="T37" fmla="*/ 10 h 1006"/>
                  <a:gd name="T38" fmla="*/ 1 w 387"/>
                  <a:gd name="T39" fmla="*/ 9 h 1006"/>
                  <a:gd name="T40" fmla="*/ 0 w 387"/>
                  <a:gd name="T41" fmla="*/ 8 h 1006"/>
                  <a:gd name="T42" fmla="*/ 0 w 387"/>
                  <a:gd name="T43" fmla="*/ 0 h 1006"/>
                  <a:gd name="T44" fmla="*/ 1 w 387"/>
                  <a:gd name="T45" fmla="*/ 1 h 1006"/>
                  <a:gd name="T46" fmla="*/ 1 w 387"/>
                  <a:gd name="T47" fmla="*/ 1 h 1006"/>
                  <a:gd name="T48" fmla="*/ 1 w 387"/>
                  <a:gd name="T49" fmla="*/ 2 h 1006"/>
                  <a:gd name="T50" fmla="*/ 2 w 387"/>
                  <a:gd name="T51" fmla="*/ 2 h 1006"/>
                  <a:gd name="T52" fmla="*/ 2 w 387"/>
                  <a:gd name="T53" fmla="*/ 3 h 1006"/>
                  <a:gd name="T54" fmla="*/ 3 w 387"/>
                  <a:gd name="T55" fmla="*/ 4 h 1006"/>
                  <a:gd name="T56" fmla="*/ 3 w 387"/>
                  <a:gd name="T57" fmla="*/ 5 h 1006"/>
                  <a:gd name="T58" fmla="*/ 4 w 387"/>
                  <a:gd name="T59" fmla="*/ 6 h 1006"/>
                  <a:gd name="T60" fmla="*/ 4 w 387"/>
                  <a:gd name="T61" fmla="*/ 7 h 1006"/>
                  <a:gd name="T62" fmla="*/ 4 w 387"/>
                  <a:gd name="T63" fmla="*/ 8 h 1006"/>
                  <a:gd name="T64" fmla="*/ 4 w 387"/>
                  <a:gd name="T65" fmla="*/ 8 h 1006"/>
                  <a:gd name="T66" fmla="*/ 4 w 387"/>
                  <a:gd name="T67" fmla="*/ 8 h 100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87"/>
                  <a:gd name="T103" fmla="*/ 0 h 1006"/>
                  <a:gd name="T104" fmla="*/ 387 w 387"/>
                  <a:gd name="T105" fmla="*/ 1006 h 100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87" h="1006">
                    <a:moveTo>
                      <a:pt x="233" y="481"/>
                    </a:moveTo>
                    <a:lnTo>
                      <a:pt x="248" y="543"/>
                    </a:lnTo>
                    <a:lnTo>
                      <a:pt x="265" y="611"/>
                    </a:lnTo>
                    <a:lnTo>
                      <a:pt x="286" y="680"/>
                    </a:lnTo>
                    <a:lnTo>
                      <a:pt x="305" y="751"/>
                    </a:lnTo>
                    <a:lnTo>
                      <a:pt x="326" y="817"/>
                    </a:lnTo>
                    <a:lnTo>
                      <a:pt x="345" y="878"/>
                    </a:lnTo>
                    <a:lnTo>
                      <a:pt x="362" y="930"/>
                    </a:lnTo>
                    <a:lnTo>
                      <a:pt x="375" y="971"/>
                    </a:lnTo>
                    <a:lnTo>
                      <a:pt x="383" y="997"/>
                    </a:lnTo>
                    <a:lnTo>
                      <a:pt x="387" y="1006"/>
                    </a:lnTo>
                    <a:lnTo>
                      <a:pt x="306" y="954"/>
                    </a:lnTo>
                    <a:lnTo>
                      <a:pt x="236" y="905"/>
                    </a:lnTo>
                    <a:lnTo>
                      <a:pt x="176" y="854"/>
                    </a:lnTo>
                    <a:lnTo>
                      <a:pt x="126" y="803"/>
                    </a:lnTo>
                    <a:lnTo>
                      <a:pt x="85" y="751"/>
                    </a:lnTo>
                    <a:lnTo>
                      <a:pt x="53" y="697"/>
                    </a:lnTo>
                    <a:lnTo>
                      <a:pt x="29" y="640"/>
                    </a:lnTo>
                    <a:lnTo>
                      <a:pt x="13" y="581"/>
                    </a:lnTo>
                    <a:lnTo>
                      <a:pt x="3" y="518"/>
                    </a:lnTo>
                    <a:lnTo>
                      <a:pt x="0" y="451"/>
                    </a:lnTo>
                    <a:lnTo>
                      <a:pt x="0" y="0"/>
                    </a:lnTo>
                    <a:lnTo>
                      <a:pt x="5" y="9"/>
                    </a:lnTo>
                    <a:lnTo>
                      <a:pt x="20" y="34"/>
                    </a:lnTo>
                    <a:lnTo>
                      <a:pt x="43" y="71"/>
                    </a:lnTo>
                    <a:lnTo>
                      <a:pt x="71" y="118"/>
                    </a:lnTo>
                    <a:lnTo>
                      <a:pt x="103" y="175"/>
                    </a:lnTo>
                    <a:lnTo>
                      <a:pt x="135" y="235"/>
                    </a:lnTo>
                    <a:lnTo>
                      <a:pt x="167" y="299"/>
                    </a:lnTo>
                    <a:lnTo>
                      <a:pt x="195" y="363"/>
                    </a:lnTo>
                    <a:lnTo>
                      <a:pt x="217" y="425"/>
                    </a:lnTo>
                    <a:lnTo>
                      <a:pt x="234" y="481"/>
                    </a:lnTo>
                    <a:lnTo>
                      <a:pt x="233" y="481"/>
                    </a:lnTo>
                    <a:close/>
                  </a:path>
                </a:pathLst>
              </a:custGeom>
              <a:solidFill>
                <a:srgbClr val="0C781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789" name="Freeform 1316"/>
              <p:cNvSpPr>
                <a:spLocks/>
              </p:cNvSpPr>
              <p:nvPr/>
            </p:nvSpPr>
            <p:spPr bwMode="auto">
              <a:xfrm>
                <a:off x="3741" y="3038"/>
                <a:ext cx="194" cy="503"/>
              </a:xfrm>
              <a:custGeom>
                <a:avLst/>
                <a:gdLst>
                  <a:gd name="T0" fmla="*/ 4 w 387"/>
                  <a:gd name="T1" fmla="*/ 8 h 1006"/>
                  <a:gd name="T2" fmla="*/ 4 w 387"/>
                  <a:gd name="T3" fmla="*/ 9 h 1006"/>
                  <a:gd name="T4" fmla="*/ 4 w 387"/>
                  <a:gd name="T5" fmla="*/ 10 h 1006"/>
                  <a:gd name="T6" fmla="*/ 5 w 387"/>
                  <a:gd name="T7" fmla="*/ 11 h 1006"/>
                  <a:gd name="T8" fmla="*/ 5 w 387"/>
                  <a:gd name="T9" fmla="*/ 12 h 1006"/>
                  <a:gd name="T10" fmla="*/ 5 w 387"/>
                  <a:gd name="T11" fmla="*/ 13 h 1006"/>
                  <a:gd name="T12" fmla="*/ 6 w 387"/>
                  <a:gd name="T13" fmla="*/ 14 h 1006"/>
                  <a:gd name="T14" fmla="*/ 6 w 387"/>
                  <a:gd name="T15" fmla="*/ 15 h 1006"/>
                  <a:gd name="T16" fmla="*/ 6 w 387"/>
                  <a:gd name="T17" fmla="*/ 16 h 1006"/>
                  <a:gd name="T18" fmla="*/ 6 w 387"/>
                  <a:gd name="T19" fmla="*/ 16 h 1006"/>
                  <a:gd name="T20" fmla="*/ 7 w 387"/>
                  <a:gd name="T21" fmla="*/ 16 h 1006"/>
                  <a:gd name="T22" fmla="*/ 5 w 387"/>
                  <a:gd name="T23" fmla="*/ 15 h 1006"/>
                  <a:gd name="T24" fmla="*/ 4 w 387"/>
                  <a:gd name="T25" fmla="*/ 15 h 1006"/>
                  <a:gd name="T26" fmla="*/ 3 w 387"/>
                  <a:gd name="T27" fmla="*/ 14 h 1006"/>
                  <a:gd name="T28" fmla="*/ 2 w 387"/>
                  <a:gd name="T29" fmla="*/ 13 h 1006"/>
                  <a:gd name="T30" fmla="*/ 2 w 387"/>
                  <a:gd name="T31" fmla="*/ 12 h 1006"/>
                  <a:gd name="T32" fmla="*/ 1 w 387"/>
                  <a:gd name="T33" fmla="*/ 11 h 1006"/>
                  <a:gd name="T34" fmla="*/ 1 w 387"/>
                  <a:gd name="T35" fmla="*/ 10 h 1006"/>
                  <a:gd name="T36" fmla="*/ 1 w 387"/>
                  <a:gd name="T37" fmla="*/ 10 h 1006"/>
                  <a:gd name="T38" fmla="*/ 1 w 387"/>
                  <a:gd name="T39" fmla="*/ 9 h 1006"/>
                  <a:gd name="T40" fmla="*/ 0 w 387"/>
                  <a:gd name="T41" fmla="*/ 8 h 1006"/>
                  <a:gd name="T42" fmla="*/ 0 w 387"/>
                  <a:gd name="T43" fmla="*/ 0 h 1006"/>
                  <a:gd name="T44" fmla="*/ 1 w 387"/>
                  <a:gd name="T45" fmla="*/ 1 h 1006"/>
                  <a:gd name="T46" fmla="*/ 1 w 387"/>
                  <a:gd name="T47" fmla="*/ 1 h 1006"/>
                  <a:gd name="T48" fmla="*/ 1 w 387"/>
                  <a:gd name="T49" fmla="*/ 2 h 1006"/>
                  <a:gd name="T50" fmla="*/ 2 w 387"/>
                  <a:gd name="T51" fmla="*/ 2 h 1006"/>
                  <a:gd name="T52" fmla="*/ 2 w 387"/>
                  <a:gd name="T53" fmla="*/ 3 h 1006"/>
                  <a:gd name="T54" fmla="*/ 2 w 387"/>
                  <a:gd name="T55" fmla="*/ 4 h 1006"/>
                  <a:gd name="T56" fmla="*/ 3 w 387"/>
                  <a:gd name="T57" fmla="*/ 5 h 1006"/>
                  <a:gd name="T58" fmla="*/ 3 w 387"/>
                  <a:gd name="T59" fmla="*/ 6 h 1006"/>
                  <a:gd name="T60" fmla="*/ 4 w 387"/>
                  <a:gd name="T61" fmla="*/ 7 h 1006"/>
                  <a:gd name="T62" fmla="*/ 4 w 387"/>
                  <a:gd name="T63" fmla="*/ 8 h 1006"/>
                  <a:gd name="T64" fmla="*/ 4 w 387"/>
                  <a:gd name="T65" fmla="*/ 8 h 100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87"/>
                  <a:gd name="T100" fmla="*/ 0 h 1006"/>
                  <a:gd name="T101" fmla="*/ 387 w 387"/>
                  <a:gd name="T102" fmla="*/ 1006 h 100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87" h="1006">
                    <a:moveTo>
                      <a:pt x="223" y="487"/>
                    </a:moveTo>
                    <a:lnTo>
                      <a:pt x="238" y="549"/>
                    </a:lnTo>
                    <a:lnTo>
                      <a:pt x="255" y="617"/>
                    </a:lnTo>
                    <a:lnTo>
                      <a:pt x="276" y="686"/>
                    </a:lnTo>
                    <a:lnTo>
                      <a:pt x="299" y="755"/>
                    </a:lnTo>
                    <a:lnTo>
                      <a:pt x="320" y="820"/>
                    </a:lnTo>
                    <a:lnTo>
                      <a:pt x="341" y="881"/>
                    </a:lnTo>
                    <a:lnTo>
                      <a:pt x="359" y="932"/>
                    </a:lnTo>
                    <a:lnTo>
                      <a:pt x="373" y="972"/>
                    </a:lnTo>
                    <a:lnTo>
                      <a:pt x="383" y="998"/>
                    </a:lnTo>
                    <a:lnTo>
                      <a:pt x="387" y="1006"/>
                    </a:lnTo>
                    <a:lnTo>
                      <a:pt x="306" y="954"/>
                    </a:lnTo>
                    <a:lnTo>
                      <a:pt x="236" y="905"/>
                    </a:lnTo>
                    <a:lnTo>
                      <a:pt x="176" y="854"/>
                    </a:lnTo>
                    <a:lnTo>
                      <a:pt x="126" y="803"/>
                    </a:lnTo>
                    <a:lnTo>
                      <a:pt x="85" y="751"/>
                    </a:lnTo>
                    <a:lnTo>
                      <a:pt x="53" y="697"/>
                    </a:lnTo>
                    <a:lnTo>
                      <a:pt x="29" y="640"/>
                    </a:lnTo>
                    <a:lnTo>
                      <a:pt x="13" y="581"/>
                    </a:lnTo>
                    <a:lnTo>
                      <a:pt x="3" y="518"/>
                    </a:lnTo>
                    <a:lnTo>
                      <a:pt x="0" y="451"/>
                    </a:lnTo>
                    <a:lnTo>
                      <a:pt x="0" y="0"/>
                    </a:lnTo>
                    <a:lnTo>
                      <a:pt x="5" y="9"/>
                    </a:lnTo>
                    <a:lnTo>
                      <a:pt x="19" y="34"/>
                    </a:lnTo>
                    <a:lnTo>
                      <a:pt x="41" y="72"/>
                    </a:lnTo>
                    <a:lnTo>
                      <a:pt x="67" y="121"/>
                    </a:lnTo>
                    <a:lnTo>
                      <a:pt x="97" y="178"/>
                    </a:lnTo>
                    <a:lnTo>
                      <a:pt x="128" y="240"/>
                    </a:lnTo>
                    <a:lnTo>
                      <a:pt x="158" y="304"/>
                    </a:lnTo>
                    <a:lnTo>
                      <a:pt x="185" y="369"/>
                    </a:lnTo>
                    <a:lnTo>
                      <a:pt x="208" y="430"/>
                    </a:lnTo>
                    <a:lnTo>
                      <a:pt x="223" y="487"/>
                    </a:lnTo>
                    <a:close/>
                  </a:path>
                </a:pathLst>
              </a:custGeom>
              <a:solidFill>
                <a:srgbClr val="0C771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790" name="Freeform 1317"/>
              <p:cNvSpPr>
                <a:spLocks/>
              </p:cNvSpPr>
              <p:nvPr/>
            </p:nvSpPr>
            <p:spPr bwMode="auto">
              <a:xfrm>
                <a:off x="3741" y="3038"/>
                <a:ext cx="194" cy="503"/>
              </a:xfrm>
              <a:custGeom>
                <a:avLst/>
                <a:gdLst>
                  <a:gd name="T0" fmla="*/ 4 w 387"/>
                  <a:gd name="T1" fmla="*/ 8 h 1006"/>
                  <a:gd name="T2" fmla="*/ 4 w 387"/>
                  <a:gd name="T3" fmla="*/ 9 h 1006"/>
                  <a:gd name="T4" fmla="*/ 4 w 387"/>
                  <a:gd name="T5" fmla="*/ 10 h 1006"/>
                  <a:gd name="T6" fmla="*/ 5 w 387"/>
                  <a:gd name="T7" fmla="*/ 11 h 1006"/>
                  <a:gd name="T8" fmla="*/ 5 w 387"/>
                  <a:gd name="T9" fmla="*/ 12 h 1006"/>
                  <a:gd name="T10" fmla="*/ 5 w 387"/>
                  <a:gd name="T11" fmla="*/ 13 h 1006"/>
                  <a:gd name="T12" fmla="*/ 6 w 387"/>
                  <a:gd name="T13" fmla="*/ 14 h 1006"/>
                  <a:gd name="T14" fmla="*/ 6 w 387"/>
                  <a:gd name="T15" fmla="*/ 15 h 1006"/>
                  <a:gd name="T16" fmla="*/ 6 w 387"/>
                  <a:gd name="T17" fmla="*/ 16 h 1006"/>
                  <a:gd name="T18" fmla="*/ 6 w 387"/>
                  <a:gd name="T19" fmla="*/ 16 h 1006"/>
                  <a:gd name="T20" fmla="*/ 7 w 387"/>
                  <a:gd name="T21" fmla="*/ 16 h 1006"/>
                  <a:gd name="T22" fmla="*/ 5 w 387"/>
                  <a:gd name="T23" fmla="*/ 15 h 1006"/>
                  <a:gd name="T24" fmla="*/ 4 w 387"/>
                  <a:gd name="T25" fmla="*/ 15 h 1006"/>
                  <a:gd name="T26" fmla="*/ 3 w 387"/>
                  <a:gd name="T27" fmla="*/ 14 h 1006"/>
                  <a:gd name="T28" fmla="*/ 2 w 387"/>
                  <a:gd name="T29" fmla="*/ 13 h 1006"/>
                  <a:gd name="T30" fmla="*/ 2 w 387"/>
                  <a:gd name="T31" fmla="*/ 12 h 1006"/>
                  <a:gd name="T32" fmla="*/ 1 w 387"/>
                  <a:gd name="T33" fmla="*/ 11 h 1006"/>
                  <a:gd name="T34" fmla="*/ 1 w 387"/>
                  <a:gd name="T35" fmla="*/ 10 h 1006"/>
                  <a:gd name="T36" fmla="*/ 1 w 387"/>
                  <a:gd name="T37" fmla="*/ 10 h 1006"/>
                  <a:gd name="T38" fmla="*/ 1 w 387"/>
                  <a:gd name="T39" fmla="*/ 9 h 1006"/>
                  <a:gd name="T40" fmla="*/ 0 w 387"/>
                  <a:gd name="T41" fmla="*/ 8 h 1006"/>
                  <a:gd name="T42" fmla="*/ 0 w 387"/>
                  <a:gd name="T43" fmla="*/ 0 h 1006"/>
                  <a:gd name="T44" fmla="*/ 1 w 387"/>
                  <a:gd name="T45" fmla="*/ 1 h 1006"/>
                  <a:gd name="T46" fmla="*/ 1 w 387"/>
                  <a:gd name="T47" fmla="*/ 1 h 1006"/>
                  <a:gd name="T48" fmla="*/ 1 w 387"/>
                  <a:gd name="T49" fmla="*/ 2 h 1006"/>
                  <a:gd name="T50" fmla="*/ 1 w 387"/>
                  <a:gd name="T51" fmla="*/ 2 h 1006"/>
                  <a:gd name="T52" fmla="*/ 2 w 387"/>
                  <a:gd name="T53" fmla="*/ 3 h 1006"/>
                  <a:gd name="T54" fmla="*/ 2 w 387"/>
                  <a:gd name="T55" fmla="*/ 4 h 1006"/>
                  <a:gd name="T56" fmla="*/ 3 w 387"/>
                  <a:gd name="T57" fmla="*/ 5 h 1006"/>
                  <a:gd name="T58" fmla="*/ 3 w 387"/>
                  <a:gd name="T59" fmla="*/ 6 h 1006"/>
                  <a:gd name="T60" fmla="*/ 4 w 387"/>
                  <a:gd name="T61" fmla="*/ 7 h 1006"/>
                  <a:gd name="T62" fmla="*/ 4 w 387"/>
                  <a:gd name="T63" fmla="*/ 8 h 1006"/>
                  <a:gd name="T64" fmla="*/ 4 w 387"/>
                  <a:gd name="T65" fmla="*/ 8 h 100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87"/>
                  <a:gd name="T100" fmla="*/ 0 h 1006"/>
                  <a:gd name="T101" fmla="*/ 387 w 387"/>
                  <a:gd name="T102" fmla="*/ 1006 h 100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87" h="1006">
                    <a:moveTo>
                      <a:pt x="210" y="492"/>
                    </a:moveTo>
                    <a:lnTo>
                      <a:pt x="225" y="555"/>
                    </a:lnTo>
                    <a:lnTo>
                      <a:pt x="245" y="622"/>
                    </a:lnTo>
                    <a:lnTo>
                      <a:pt x="267" y="691"/>
                    </a:lnTo>
                    <a:lnTo>
                      <a:pt x="290" y="760"/>
                    </a:lnTo>
                    <a:lnTo>
                      <a:pt x="314" y="825"/>
                    </a:lnTo>
                    <a:lnTo>
                      <a:pt x="337" y="883"/>
                    </a:lnTo>
                    <a:lnTo>
                      <a:pt x="356" y="933"/>
                    </a:lnTo>
                    <a:lnTo>
                      <a:pt x="372" y="972"/>
                    </a:lnTo>
                    <a:lnTo>
                      <a:pt x="383" y="998"/>
                    </a:lnTo>
                    <a:lnTo>
                      <a:pt x="387" y="1006"/>
                    </a:lnTo>
                    <a:lnTo>
                      <a:pt x="306" y="954"/>
                    </a:lnTo>
                    <a:lnTo>
                      <a:pt x="236" y="905"/>
                    </a:lnTo>
                    <a:lnTo>
                      <a:pt x="176" y="854"/>
                    </a:lnTo>
                    <a:lnTo>
                      <a:pt x="126" y="803"/>
                    </a:lnTo>
                    <a:lnTo>
                      <a:pt x="85" y="751"/>
                    </a:lnTo>
                    <a:lnTo>
                      <a:pt x="53" y="697"/>
                    </a:lnTo>
                    <a:lnTo>
                      <a:pt x="29" y="640"/>
                    </a:lnTo>
                    <a:lnTo>
                      <a:pt x="13" y="581"/>
                    </a:lnTo>
                    <a:lnTo>
                      <a:pt x="3" y="518"/>
                    </a:lnTo>
                    <a:lnTo>
                      <a:pt x="0" y="451"/>
                    </a:lnTo>
                    <a:lnTo>
                      <a:pt x="0" y="0"/>
                    </a:lnTo>
                    <a:lnTo>
                      <a:pt x="4" y="10"/>
                    </a:lnTo>
                    <a:lnTo>
                      <a:pt x="18" y="35"/>
                    </a:lnTo>
                    <a:lnTo>
                      <a:pt x="38" y="74"/>
                    </a:lnTo>
                    <a:lnTo>
                      <a:pt x="63" y="123"/>
                    </a:lnTo>
                    <a:lnTo>
                      <a:pt x="91" y="180"/>
                    </a:lnTo>
                    <a:lnTo>
                      <a:pt x="120" y="243"/>
                    </a:lnTo>
                    <a:lnTo>
                      <a:pt x="148" y="308"/>
                    </a:lnTo>
                    <a:lnTo>
                      <a:pt x="174" y="373"/>
                    </a:lnTo>
                    <a:lnTo>
                      <a:pt x="195" y="436"/>
                    </a:lnTo>
                    <a:lnTo>
                      <a:pt x="210" y="492"/>
                    </a:lnTo>
                    <a:close/>
                  </a:path>
                </a:pathLst>
              </a:custGeom>
              <a:solidFill>
                <a:srgbClr val="0D751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791" name="Freeform 1318"/>
              <p:cNvSpPr>
                <a:spLocks/>
              </p:cNvSpPr>
              <p:nvPr/>
            </p:nvSpPr>
            <p:spPr bwMode="auto">
              <a:xfrm>
                <a:off x="3741" y="3038"/>
                <a:ext cx="194" cy="503"/>
              </a:xfrm>
              <a:custGeom>
                <a:avLst/>
                <a:gdLst>
                  <a:gd name="T0" fmla="*/ 4 w 387"/>
                  <a:gd name="T1" fmla="*/ 8 h 1006"/>
                  <a:gd name="T2" fmla="*/ 4 w 387"/>
                  <a:gd name="T3" fmla="*/ 9 h 1006"/>
                  <a:gd name="T4" fmla="*/ 4 w 387"/>
                  <a:gd name="T5" fmla="*/ 10 h 1006"/>
                  <a:gd name="T6" fmla="*/ 5 w 387"/>
                  <a:gd name="T7" fmla="*/ 11 h 1006"/>
                  <a:gd name="T8" fmla="*/ 5 w 387"/>
                  <a:gd name="T9" fmla="*/ 12 h 1006"/>
                  <a:gd name="T10" fmla="*/ 5 w 387"/>
                  <a:gd name="T11" fmla="*/ 13 h 1006"/>
                  <a:gd name="T12" fmla="*/ 6 w 387"/>
                  <a:gd name="T13" fmla="*/ 14 h 1006"/>
                  <a:gd name="T14" fmla="*/ 6 w 387"/>
                  <a:gd name="T15" fmla="*/ 15 h 1006"/>
                  <a:gd name="T16" fmla="*/ 6 w 387"/>
                  <a:gd name="T17" fmla="*/ 16 h 1006"/>
                  <a:gd name="T18" fmla="*/ 6 w 387"/>
                  <a:gd name="T19" fmla="*/ 16 h 1006"/>
                  <a:gd name="T20" fmla="*/ 7 w 387"/>
                  <a:gd name="T21" fmla="*/ 16 h 1006"/>
                  <a:gd name="T22" fmla="*/ 5 w 387"/>
                  <a:gd name="T23" fmla="*/ 15 h 1006"/>
                  <a:gd name="T24" fmla="*/ 4 w 387"/>
                  <a:gd name="T25" fmla="*/ 15 h 1006"/>
                  <a:gd name="T26" fmla="*/ 3 w 387"/>
                  <a:gd name="T27" fmla="*/ 14 h 1006"/>
                  <a:gd name="T28" fmla="*/ 2 w 387"/>
                  <a:gd name="T29" fmla="*/ 13 h 1006"/>
                  <a:gd name="T30" fmla="*/ 2 w 387"/>
                  <a:gd name="T31" fmla="*/ 12 h 1006"/>
                  <a:gd name="T32" fmla="*/ 1 w 387"/>
                  <a:gd name="T33" fmla="*/ 11 h 1006"/>
                  <a:gd name="T34" fmla="*/ 1 w 387"/>
                  <a:gd name="T35" fmla="*/ 10 h 1006"/>
                  <a:gd name="T36" fmla="*/ 1 w 387"/>
                  <a:gd name="T37" fmla="*/ 10 h 1006"/>
                  <a:gd name="T38" fmla="*/ 1 w 387"/>
                  <a:gd name="T39" fmla="*/ 9 h 1006"/>
                  <a:gd name="T40" fmla="*/ 0 w 387"/>
                  <a:gd name="T41" fmla="*/ 8 h 1006"/>
                  <a:gd name="T42" fmla="*/ 0 w 387"/>
                  <a:gd name="T43" fmla="*/ 0 h 1006"/>
                  <a:gd name="T44" fmla="*/ 1 w 387"/>
                  <a:gd name="T45" fmla="*/ 1 h 1006"/>
                  <a:gd name="T46" fmla="*/ 1 w 387"/>
                  <a:gd name="T47" fmla="*/ 1 h 1006"/>
                  <a:gd name="T48" fmla="*/ 1 w 387"/>
                  <a:gd name="T49" fmla="*/ 2 h 1006"/>
                  <a:gd name="T50" fmla="*/ 1 w 387"/>
                  <a:gd name="T51" fmla="*/ 2 h 1006"/>
                  <a:gd name="T52" fmla="*/ 2 w 387"/>
                  <a:gd name="T53" fmla="*/ 3 h 1006"/>
                  <a:gd name="T54" fmla="*/ 2 w 387"/>
                  <a:gd name="T55" fmla="*/ 4 h 1006"/>
                  <a:gd name="T56" fmla="*/ 3 w 387"/>
                  <a:gd name="T57" fmla="*/ 5 h 1006"/>
                  <a:gd name="T58" fmla="*/ 3 w 387"/>
                  <a:gd name="T59" fmla="*/ 6 h 1006"/>
                  <a:gd name="T60" fmla="*/ 3 w 387"/>
                  <a:gd name="T61" fmla="*/ 7 h 1006"/>
                  <a:gd name="T62" fmla="*/ 4 w 387"/>
                  <a:gd name="T63" fmla="*/ 8 h 1006"/>
                  <a:gd name="T64" fmla="*/ 4 w 387"/>
                  <a:gd name="T65" fmla="*/ 8 h 100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87"/>
                  <a:gd name="T100" fmla="*/ 0 h 1006"/>
                  <a:gd name="T101" fmla="*/ 387 w 387"/>
                  <a:gd name="T102" fmla="*/ 1006 h 100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87" h="1006">
                    <a:moveTo>
                      <a:pt x="199" y="500"/>
                    </a:moveTo>
                    <a:lnTo>
                      <a:pt x="214" y="562"/>
                    </a:lnTo>
                    <a:lnTo>
                      <a:pt x="235" y="630"/>
                    </a:lnTo>
                    <a:lnTo>
                      <a:pt x="258" y="698"/>
                    </a:lnTo>
                    <a:lnTo>
                      <a:pt x="284" y="765"/>
                    </a:lnTo>
                    <a:lnTo>
                      <a:pt x="308" y="828"/>
                    </a:lnTo>
                    <a:lnTo>
                      <a:pt x="332" y="886"/>
                    </a:lnTo>
                    <a:lnTo>
                      <a:pt x="354" y="935"/>
                    </a:lnTo>
                    <a:lnTo>
                      <a:pt x="371" y="973"/>
                    </a:lnTo>
                    <a:lnTo>
                      <a:pt x="382" y="998"/>
                    </a:lnTo>
                    <a:lnTo>
                      <a:pt x="387" y="1006"/>
                    </a:lnTo>
                    <a:lnTo>
                      <a:pt x="306" y="954"/>
                    </a:lnTo>
                    <a:lnTo>
                      <a:pt x="236" y="905"/>
                    </a:lnTo>
                    <a:lnTo>
                      <a:pt x="176" y="854"/>
                    </a:lnTo>
                    <a:lnTo>
                      <a:pt x="126" y="803"/>
                    </a:lnTo>
                    <a:lnTo>
                      <a:pt x="85" y="751"/>
                    </a:lnTo>
                    <a:lnTo>
                      <a:pt x="53" y="697"/>
                    </a:lnTo>
                    <a:lnTo>
                      <a:pt x="29" y="640"/>
                    </a:lnTo>
                    <a:lnTo>
                      <a:pt x="13" y="581"/>
                    </a:lnTo>
                    <a:lnTo>
                      <a:pt x="3" y="518"/>
                    </a:lnTo>
                    <a:lnTo>
                      <a:pt x="0" y="451"/>
                    </a:lnTo>
                    <a:lnTo>
                      <a:pt x="0" y="0"/>
                    </a:lnTo>
                    <a:lnTo>
                      <a:pt x="4" y="10"/>
                    </a:lnTo>
                    <a:lnTo>
                      <a:pt x="17" y="36"/>
                    </a:lnTo>
                    <a:lnTo>
                      <a:pt x="35" y="75"/>
                    </a:lnTo>
                    <a:lnTo>
                      <a:pt x="59" y="125"/>
                    </a:lnTo>
                    <a:lnTo>
                      <a:pt x="85" y="183"/>
                    </a:lnTo>
                    <a:lnTo>
                      <a:pt x="112" y="247"/>
                    </a:lnTo>
                    <a:lnTo>
                      <a:pt x="139" y="313"/>
                    </a:lnTo>
                    <a:lnTo>
                      <a:pt x="164" y="379"/>
                    </a:lnTo>
                    <a:lnTo>
                      <a:pt x="185" y="442"/>
                    </a:lnTo>
                    <a:lnTo>
                      <a:pt x="199" y="500"/>
                    </a:lnTo>
                    <a:close/>
                  </a:path>
                </a:pathLst>
              </a:custGeom>
              <a:solidFill>
                <a:srgbClr val="0E741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792" name="Freeform 1319"/>
              <p:cNvSpPr>
                <a:spLocks/>
              </p:cNvSpPr>
              <p:nvPr/>
            </p:nvSpPr>
            <p:spPr bwMode="auto">
              <a:xfrm>
                <a:off x="3741" y="3038"/>
                <a:ext cx="194" cy="503"/>
              </a:xfrm>
              <a:custGeom>
                <a:avLst/>
                <a:gdLst>
                  <a:gd name="T0" fmla="*/ 3 w 387"/>
                  <a:gd name="T1" fmla="*/ 8 h 1006"/>
                  <a:gd name="T2" fmla="*/ 4 w 387"/>
                  <a:gd name="T3" fmla="*/ 9 h 1006"/>
                  <a:gd name="T4" fmla="*/ 4 w 387"/>
                  <a:gd name="T5" fmla="*/ 10 h 1006"/>
                  <a:gd name="T6" fmla="*/ 4 w 387"/>
                  <a:gd name="T7" fmla="*/ 11 h 1006"/>
                  <a:gd name="T8" fmla="*/ 5 w 387"/>
                  <a:gd name="T9" fmla="*/ 13 h 1006"/>
                  <a:gd name="T10" fmla="*/ 5 w 387"/>
                  <a:gd name="T11" fmla="*/ 13 h 1006"/>
                  <a:gd name="T12" fmla="*/ 6 w 387"/>
                  <a:gd name="T13" fmla="*/ 14 h 1006"/>
                  <a:gd name="T14" fmla="*/ 6 w 387"/>
                  <a:gd name="T15" fmla="*/ 15 h 1006"/>
                  <a:gd name="T16" fmla="*/ 6 w 387"/>
                  <a:gd name="T17" fmla="*/ 16 h 1006"/>
                  <a:gd name="T18" fmla="*/ 6 w 387"/>
                  <a:gd name="T19" fmla="*/ 16 h 1006"/>
                  <a:gd name="T20" fmla="*/ 7 w 387"/>
                  <a:gd name="T21" fmla="*/ 16 h 1006"/>
                  <a:gd name="T22" fmla="*/ 5 w 387"/>
                  <a:gd name="T23" fmla="*/ 15 h 1006"/>
                  <a:gd name="T24" fmla="*/ 4 w 387"/>
                  <a:gd name="T25" fmla="*/ 15 h 1006"/>
                  <a:gd name="T26" fmla="*/ 3 w 387"/>
                  <a:gd name="T27" fmla="*/ 14 h 1006"/>
                  <a:gd name="T28" fmla="*/ 2 w 387"/>
                  <a:gd name="T29" fmla="*/ 13 h 1006"/>
                  <a:gd name="T30" fmla="*/ 2 w 387"/>
                  <a:gd name="T31" fmla="*/ 12 h 1006"/>
                  <a:gd name="T32" fmla="*/ 1 w 387"/>
                  <a:gd name="T33" fmla="*/ 11 h 1006"/>
                  <a:gd name="T34" fmla="*/ 1 w 387"/>
                  <a:gd name="T35" fmla="*/ 10 h 1006"/>
                  <a:gd name="T36" fmla="*/ 1 w 387"/>
                  <a:gd name="T37" fmla="*/ 10 h 1006"/>
                  <a:gd name="T38" fmla="*/ 1 w 387"/>
                  <a:gd name="T39" fmla="*/ 9 h 1006"/>
                  <a:gd name="T40" fmla="*/ 0 w 387"/>
                  <a:gd name="T41" fmla="*/ 8 h 1006"/>
                  <a:gd name="T42" fmla="*/ 0 w 387"/>
                  <a:gd name="T43" fmla="*/ 0 h 1006"/>
                  <a:gd name="T44" fmla="*/ 1 w 387"/>
                  <a:gd name="T45" fmla="*/ 1 h 1006"/>
                  <a:gd name="T46" fmla="*/ 1 w 387"/>
                  <a:gd name="T47" fmla="*/ 1 h 1006"/>
                  <a:gd name="T48" fmla="*/ 1 w 387"/>
                  <a:gd name="T49" fmla="*/ 2 h 1006"/>
                  <a:gd name="T50" fmla="*/ 1 w 387"/>
                  <a:gd name="T51" fmla="*/ 2 h 1006"/>
                  <a:gd name="T52" fmla="*/ 2 w 387"/>
                  <a:gd name="T53" fmla="*/ 3 h 1006"/>
                  <a:gd name="T54" fmla="*/ 2 w 387"/>
                  <a:gd name="T55" fmla="*/ 4 h 1006"/>
                  <a:gd name="T56" fmla="*/ 3 w 387"/>
                  <a:gd name="T57" fmla="*/ 5 h 1006"/>
                  <a:gd name="T58" fmla="*/ 3 w 387"/>
                  <a:gd name="T59" fmla="*/ 7 h 1006"/>
                  <a:gd name="T60" fmla="*/ 3 w 387"/>
                  <a:gd name="T61" fmla="*/ 7 h 1006"/>
                  <a:gd name="T62" fmla="*/ 3 w 387"/>
                  <a:gd name="T63" fmla="*/ 8 h 1006"/>
                  <a:gd name="T64" fmla="*/ 3 w 387"/>
                  <a:gd name="T65" fmla="*/ 8 h 1006"/>
                  <a:gd name="T66" fmla="*/ 3 w 387"/>
                  <a:gd name="T67" fmla="*/ 8 h 100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87"/>
                  <a:gd name="T103" fmla="*/ 0 h 1006"/>
                  <a:gd name="T104" fmla="*/ 387 w 387"/>
                  <a:gd name="T105" fmla="*/ 1006 h 100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87" h="1006">
                    <a:moveTo>
                      <a:pt x="186" y="504"/>
                    </a:moveTo>
                    <a:lnTo>
                      <a:pt x="202" y="568"/>
                    </a:lnTo>
                    <a:lnTo>
                      <a:pt x="224" y="635"/>
                    </a:lnTo>
                    <a:lnTo>
                      <a:pt x="249" y="702"/>
                    </a:lnTo>
                    <a:lnTo>
                      <a:pt x="275" y="769"/>
                    </a:lnTo>
                    <a:lnTo>
                      <a:pt x="302" y="832"/>
                    </a:lnTo>
                    <a:lnTo>
                      <a:pt x="328" y="888"/>
                    </a:lnTo>
                    <a:lnTo>
                      <a:pt x="352" y="936"/>
                    </a:lnTo>
                    <a:lnTo>
                      <a:pt x="370" y="974"/>
                    </a:lnTo>
                    <a:lnTo>
                      <a:pt x="382" y="998"/>
                    </a:lnTo>
                    <a:lnTo>
                      <a:pt x="387" y="1006"/>
                    </a:lnTo>
                    <a:lnTo>
                      <a:pt x="306" y="954"/>
                    </a:lnTo>
                    <a:lnTo>
                      <a:pt x="236" y="905"/>
                    </a:lnTo>
                    <a:lnTo>
                      <a:pt x="176" y="854"/>
                    </a:lnTo>
                    <a:lnTo>
                      <a:pt x="126" y="803"/>
                    </a:lnTo>
                    <a:lnTo>
                      <a:pt x="85" y="751"/>
                    </a:lnTo>
                    <a:lnTo>
                      <a:pt x="53" y="697"/>
                    </a:lnTo>
                    <a:lnTo>
                      <a:pt x="29" y="640"/>
                    </a:lnTo>
                    <a:lnTo>
                      <a:pt x="13" y="581"/>
                    </a:lnTo>
                    <a:lnTo>
                      <a:pt x="3" y="518"/>
                    </a:lnTo>
                    <a:lnTo>
                      <a:pt x="0" y="451"/>
                    </a:lnTo>
                    <a:lnTo>
                      <a:pt x="0" y="0"/>
                    </a:lnTo>
                    <a:lnTo>
                      <a:pt x="4" y="10"/>
                    </a:lnTo>
                    <a:lnTo>
                      <a:pt x="15" y="36"/>
                    </a:lnTo>
                    <a:lnTo>
                      <a:pt x="33" y="76"/>
                    </a:lnTo>
                    <a:lnTo>
                      <a:pt x="55" y="127"/>
                    </a:lnTo>
                    <a:lnTo>
                      <a:pt x="79" y="187"/>
                    </a:lnTo>
                    <a:lnTo>
                      <a:pt x="105" y="252"/>
                    </a:lnTo>
                    <a:lnTo>
                      <a:pt x="130" y="319"/>
                    </a:lnTo>
                    <a:lnTo>
                      <a:pt x="152" y="385"/>
                    </a:lnTo>
                    <a:lnTo>
                      <a:pt x="172" y="448"/>
                    </a:lnTo>
                    <a:lnTo>
                      <a:pt x="187" y="505"/>
                    </a:lnTo>
                    <a:lnTo>
                      <a:pt x="186" y="504"/>
                    </a:lnTo>
                    <a:close/>
                  </a:path>
                </a:pathLst>
              </a:custGeom>
              <a:solidFill>
                <a:srgbClr val="0F731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793" name="Freeform 1320"/>
              <p:cNvSpPr>
                <a:spLocks/>
              </p:cNvSpPr>
              <p:nvPr/>
            </p:nvSpPr>
            <p:spPr bwMode="auto">
              <a:xfrm>
                <a:off x="3741" y="3038"/>
                <a:ext cx="194" cy="503"/>
              </a:xfrm>
              <a:custGeom>
                <a:avLst/>
                <a:gdLst>
                  <a:gd name="T0" fmla="*/ 3 w 387"/>
                  <a:gd name="T1" fmla="*/ 9 h 1006"/>
                  <a:gd name="T2" fmla="*/ 3 w 387"/>
                  <a:gd name="T3" fmla="*/ 9 h 1006"/>
                  <a:gd name="T4" fmla="*/ 4 w 387"/>
                  <a:gd name="T5" fmla="*/ 11 h 1006"/>
                  <a:gd name="T6" fmla="*/ 4 w 387"/>
                  <a:gd name="T7" fmla="*/ 12 h 1006"/>
                  <a:gd name="T8" fmla="*/ 5 w 387"/>
                  <a:gd name="T9" fmla="*/ 13 h 1006"/>
                  <a:gd name="T10" fmla="*/ 5 w 387"/>
                  <a:gd name="T11" fmla="*/ 14 h 1006"/>
                  <a:gd name="T12" fmla="*/ 6 w 387"/>
                  <a:gd name="T13" fmla="*/ 14 h 1006"/>
                  <a:gd name="T14" fmla="*/ 6 w 387"/>
                  <a:gd name="T15" fmla="*/ 15 h 1006"/>
                  <a:gd name="T16" fmla="*/ 6 w 387"/>
                  <a:gd name="T17" fmla="*/ 16 h 1006"/>
                  <a:gd name="T18" fmla="*/ 6 w 387"/>
                  <a:gd name="T19" fmla="*/ 16 h 1006"/>
                  <a:gd name="T20" fmla="*/ 7 w 387"/>
                  <a:gd name="T21" fmla="*/ 16 h 1006"/>
                  <a:gd name="T22" fmla="*/ 5 w 387"/>
                  <a:gd name="T23" fmla="*/ 15 h 1006"/>
                  <a:gd name="T24" fmla="*/ 4 w 387"/>
                  <a:gd name="T25" fmla="*/ 15 h 1006"/>
                  <a:gd name="T26" fmla="*/ 3 w 387"/>
                  <a:gd name="T27" fmla="*/ 14 h 1006"/>
                  <a:gd name="T28" fmla="*/ 2 w 387"/>
                  <a:gd name="T29" fmla="*/ 13 h 1006"/>
                  <a:gd name="T30" fmla="*/ 2 w 387"/>
                  <a:gd name="T31" fmla="*/ 12 h 1006"/>
                  <a:gd name="T32" fmla="*/ 1 w 387"/>
                  <a:gd name="T33" fmla="*/ 11 h 1006"/>
                  <a:gd name="T34" fmla="*/ 1 w 387"/>
                  <a:gd name="T35" fmla="*/ 10 h 1006"/>
                  <a:gd name="T36" fmla="*/ 1 w 387"/>
                  <a:gd name="T37" fmla="*/ 10 h 1006"/>
                  <a:gd name="T38" fmla="*/ 1 w 387"/>
                  <a:gd name="T39" fmla="*/ 9 h 1006"/>
                  <a:gd name="T40" fmla="*/ 0 w 387"/>
                  <a:gd name="T41" fmla="*/ 8 h 1006"/>
                  <a:gd name="T42" fmla="*/ 0 w 387"/>
                  <a:gd name="T43" fmla="*/ 0 h 1006"/>
                  <a:gd name="T44" fmla="*/ 1 w 387"/>
                  <a:gd name="T45" fmla="*/ 1 h 1006"/>
                  <a:gd name="T46" fmla="*/ 1 w 387"/>
                  <a:gd name="T47" fmla="*/ 1 h 1006"/>
                  <a:gd name="T48" fmla="*/ 1 w 387"/>
                  <a:gd name="T49" fmla="*/ 2 h 1006"/>
                  <a:gd name="T50" fmla="*/ 1 w 387"/>
                  <a:gd name="T51" fmla="*/ 3 h 1006"/>
                  <a:gd name="T52" fmla="*/ 2 w 387"/>
                  <a:gd name="T53" fmla="*/ 3 h 1006"/>
                  <a:gd name="T54" fmla="*/ 2 w 387"/>
                  <a:gd name="T55" fmla="*/ 4 h 1006"/>
                  <a:gd name="T56" fmla="*/ 2 w 387"/>
                  <a:gd name="T57" fmla="*/ 6 h 1006"/>
                  <a:gd name="T58" fmla="*/ 3 w 387"/>
                  <a:gd name="T59" fmla="*/ 7 h 1006"/>
                  <a:gd name="T60" fmla="*/ 3 w 387"/>
                  <a:gd name="T61" fmla="*/ 8 h 1006"/>
                  <a:gd name="T62" fmla="*/ 3 w 387"/>
                  <a:gd name="T63" fmla="*/ 9 h 1006"/>
                  <a:gd name="T64" fmla="*/ 3 w 387"/>
                  <a:gd name="T65" fmla="*/ 9 h 100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87"/>
                  <a:gd name="T100" fmla="*/ 0 h 1006"/>
                  <a:gd name="T101" fmla="*/ 387 w 387"/>
                  <a:gd name="T102" fmla="*/ 1006 h 100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87" h="1006">
                    <a:moveTo>
                      <a:pt x="173" y="513"/>
                    </a:moveTo>
                    <a:lnTo>
                      <a:pt x="190" y="575"/>
                    </a:lnTo>
                    <a:lnTo>
                      <a:pt x="212" y="641"/>
                    </a:lnTo>
                    <a:lnTo>
                      <a:pt x="239" y="709"/>
                    </a:lnTo>
                    <a:lnTo>
                      <a:pt x="267" y="774"/>
                    </a:lnTo>
                    <a:lnTo>
                      <a:pt x="297" y="835"/>
                    </a:lnTo>
                    <a:lnTo>
                      <a:pt x="325" y="891"/>
                    </a:lnTo>
                    <a:lnTo>
                      <a:pt x="349" y="938"/>
                    </a:lnTo>
                    <a:lnTo>
                      <a:pt x="369" y="975"/>
                    </a:lnTo>
                    <a:lnTo>
                      <a:pt x="382" y="998"/>
                    </a:lnTo>
                    <a:lnTo>
                      <a:pt x="387" y="1006"/>
                    </a:lnTo>
                    <a:lnTo>
                      <a:pt x="306" y="954"/>
                    </a:lnTo>
                    <a:lnTo>
                      <a:pt x="236" y="905"/>
                    </a:lnTo>
                    <a:lnTo>
                      <a:pt x="176" y="854"/>
                    </a:lnTo>
                    <a:lnTo>
                      <a:pt x="126" y="803"/>
                    </a:lnTo>
                    <a:lnTo>
                      <a:pt x="85" y="751"/>
                    </a:lnTo>
                    <a:lnTo>
                      <a:pt x="53" y="697"/>
                    </a:lnTo>
                    <a:lnTo>
                      <a:pt x="29" y="640"/>
                    </a:lnTo>
                    <a:lnTo>
                      <a:pt x="13" y="581"/>
                    </a:lnTo>
                    <a:lnTo>
                      <a:pt x="3" y="518"/>
                    </a:lnTo>
                    <a:lnTo>
                      <a:pt x="0" y="451"/>
                    </a:lnTo>
                    <a:lnTo>
                      <a:pt x="0" y="0"/>
                    </a:lnTo>
                    <a:lnTo>
                      <a:pt x="3" y="10"/>
                    </a:lnTo>
                    <a:lnTo>
                      <a:pt x="14" y="37"/>
                    </a:lnTo>
                    <a:lnTo>
                      <a:pt x="30" y="77"/>
                    </a:lnTo>
                    <a:lnTo>
                      <a:pt x="51" y="129"/>
                    </a:lnTo>
                    <a:lnTo>
                      <a:pt x="73" y="190"/>
                    </a:lnTo>
                    <a:lnTo>
                      <a:pt x="97" y="256"/>
                    </a:lnTo>
                    <a:lnTo>
                      <a:pt x="120" y="324"/>
                    </a:lnTo>
                    <a:lnTo>
                      <a:pt x="142" y="391"/>
                    </a:lnTo>
                    <a:lnTo>
                      <a:pt x="160" y="455"/>
                    </a:lnTo>
                    <a:lnTo>
                      <a:pt x="173" y="513"/>
                    </a:lnTo>
                    <a:close/>
                  </a:path>
                </a:pathLst>
              </a:custGeom>
              <a:solidFill>
                <a:srgbClr val="10711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794" name="Freeform 1321"/>
              <p:cNvSpPr>
                <a:spLocks/>
              </p:cNvSpPr>
              <p:nvPr/>
            </p:nvSpPr>
            <p:spPr bwMode="auto">
              <a:xfrm>
                <a:off x="3741" y="3038"/>
                <a:ext cx="194" cy="503"/>
              </a:xfrm>
              <a:custGeom>
                <a:avLst/>
                <a:gdLst>
                  <a:gd name="T0" fmla="*/ 3 w 387"/>
                  <a:gd name="T1" fmla="*/ 9 h 1006"/>
                  <a:gd name="T2" fmla="*/ 3 w 387"/>
                  <a:gd name="T3" fmla="*/ 10 h 1006"/>
                  <a:gd name="T4" fmla="*/ 4 w 387"/>
                  <a:gd name="T5" fmla="*/ 11 h 1006"/>
                  <a:gd name="T6" fmla="*/ 4 w 387"/>
                  <a:gd name="T7" fmla="*/ 12 h 1006"/>
                  <a:gd name="T8" fmla="*/ 5 w 387"/>
                  <a:gd name="T9" fmla="*/ 13 h 1006"/>
                  <a:gd name="T10" fmla="*/ 5 w 387"/>
                  <a:gd name="T11" fmla="*/ 14 h 1006"/>
                  <a:gd name="T12" fmla="*/ 5 w 387"/>
                  <a:gd name="T13" fmla="*/ 14 h 1006"/>
                  <a:gd name="T14" fmla="*/ 6 w 387"/>
                  <a:gd name="T15" fmla="*/ 15 h 1006"/>
                  <a:gd name="T16" fmla="*/ 6 w 387"/>
                  <a:gd name="T17" fmla="*/ 16 h 1006"/>
                  <a:gd name="T18" fmla="*/ 6 w 387"/>
                  <a:gd name="T19" fmla="*/ 16 h 1006"/>
                  <a:gd name="T20" fmla="*/ 7 w 387"/>
                  <a:gd name="T21" fmla="*/ 16 h 1006"/>
                  <a:gd name="T22" fmla="*/ 5 w 387"/>
                  <a:gd name="T23" fmla="*/ 15 h 1006"/>
                  <a:gd name="T24" fmla="*/ 4 w 387"/>
                  <a:gd name="T25" fmla="*/ 15 h 1006"/>
                  <a:gd name="T26" fmla="*/ 3 w 387"/>
                  <a:gd name="T27" fmla="*/ 14 h 1006"/>
                  <a:gd name="T28" fmla="*/ 2 w 387"/>
                  <a:gd name="T29" fmla="*/ 13 h 1006"/>
                  <a:gd name="T30" fmla="*/ 2 w 387"/>
                  <a:gd name="T31" fmla="*/ 12 h 1006"/>
                  <a:gd name="T32" fmla="*/ 1 w 387"/>
                  <a:gd name="T33" fmla="*/ 11 h 1006"/>
                  <a:gd name="T34" fmla="*/ 1 w 387"/>
                  <a:gd name="T35" fmla="*/ 10 h 1006"/>
                  <a:gd name="T36" fmla="*/ 1 w 387"/>
                  <a:gd name="T37" fmla="*/ 10 h 1006"/>
                  <a:gd name="T38" fmla="*/ 1 w 387"/>
                  <a:gd name="T39" fmla="*/ 9 h 1006"/>
                  <a:gd name="T40" fmla="*/ 0 w 387"/>
                  <a:gd name="T41" fmla="*/ 8 h 1006"/>
                  <a:gd name="T42" fmla="*/ 0 w 387"/>
                  <a:gd name="T43" fmla="*/ 0 h 1006"/>
                  <a:gd name="T44" fmla="*/ 1 w 387"/>
                  <a:gd name="T45" fmla="*/ 1 h 1006"/>
                  <a:gd name="T46" fmla="*/ 1 w 387"/>
                  <a:gd name="T47" fmla="*/ 1 h 1006"/>
                  <a:gd name="T48" fmla="*/ 1 w 387"/>
                  <a:gd name="T49" fmla="*/ 2 h 1006"/>
                  <a:gd name="T50" fmla="*/ 1 w 387"/>
                  <a:gd name="T51" fmla="*/ 3 h 1006"/>
                  <a:gd name="T52" fmla="*/ 2 w 387"/>
                  <a:gd name="T53" fmla="*/ 4 h 1006"/>
                  <a:gd name="T54" fmla="*/ 2 w 387"/>
                  <a:gd name="T55" fmla="*/ 5 h 1006"/>
                  <a:gd name="T56" fmla="*/ 2 w 387"/>
                  <a:gd name="T57" fmla="*/ 6 h 1006"/>
                  <a:gd name="T58" fmla="*/ 3 w 387"/>
                  <a:gd name="T59" fmla="*/ 7 h 1006"/>
                  <a:gd name="T60" fmla="*/ 3 w 387"/>
                  <a:gd name="T61" fmla="*/ 8 h 1006"/>
                  <a:gd name="T62" fmla="*/ 3 w 387"/>
                  <a:gd name="T63" fmla="*/ 9 h 1006"/>
                  <a:gd name="T64" fmla="*/ 3 w 387"/>
                  <a:gd name="T65" fmla="*/ 9 h 1006"/>
                  <a:gd name="T66" fmla="*/ 3 w 387"/>
                  <a:gd name="T67" fmla="*/ 9 h 100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87"/>
                  <a:gd name="T103" fmla="*/ 0 h 1006"/>
                  <a:gd name="T104" fmla="*/ 387 w 387"/>
                  <a:gd name="T105" fmla="*/ 1006 h 100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87" h="1006">
                    <a:moveTo>
                      <a:pt x="162" y="517"/>
                    </a:moveTo>
                    <a:lnTo>
                      <a:pt x="180" y="582"/>
                    </a:lnTo>
                    <a:lnTo>
                      <a:pt x="202" y="648"/>
                    </a:lnTo>
                    <a:lnTo>
                      <a:pt x="230" y="714"/>
                    </a:lnTo>
                    <a:lnTo>
                      <a:pt x="260" y="779"/>
                    </a:lnTo>
                    <a:lnTo>
                      <a:pt x="291" y="840"/>
                    </a:lnTo>
                    <a:lnTo>
                      <a:pt x="320" y="894"/>
                    </a:lnTo>
                    <a:lnTo>
                      <a:pt x="346" y="939"/>
                    </a:lnTo>
                    <a:lnTo>
                      <a:pt x="368" y="975"/>
                    </a:lnTo>
                    <a:lnTo>
                      <a:pt x="382" y="999"/>
                    </a:lnTo>
                    <a:lnTo>
                      <a:pt x="387" y="1006"/>
                    </a:lnTo>
                    <a:lnTo>
                      <a:pt x="306" y="954"/>
                    </a:lnTo>
                    <a:lnTo>
                      <a:pt x="236" y="905"/>
                    </a:lnTo>
                    <a:lnTo>
                      <a:pt x="176" y="854"/>
                    </a:lnTo>
                    <a:lnTo>
                      <a:pt x="126" y="803"/>
                    </a:lnTo>
                    <a:lnTo>
                      <a:pt x="85" y="751"/>
                    </a:lnTo>
                    <a:lnTo>
                      <a:pt x="53" y="697"/>
                    </a:lnTo>
                    <a:lnTo>
                      <a:pt x="29" y="640"/>
                    </a:lnTo>
                    <a:lnTo>
                      <a:pt x="13" y="581"/>
                    </a:lnTo>
                    <a:lnTo>
                      <a:pt x="3" y="518"/>
                    </a:lnTo>
                    <a:lnTo>
                      <a:pt x="0" y="451"/>
                    </a:lnTo>
                    <a:lnTo>
                      <a:pt x="0" y="0"/>
                    </a:lnTo>
                    <a:lnTo>
                      <a:pt x="3" y="10"/>
                    </a:lnTo>
                    <a:lnTo>
                      <a:pt x="13" y="37"/>
                    </a:lnTo>
                    <a:lnTo>
                      <a:pt x="28" y="79"/>
                    </a:lnTo>
                    <a:lnTo>
                      <a:pt x="46" y="131"/>
                    </a:lnTo>
                    <a:lnTo>
                      <a:pt x="67" y="193"/>
                    </a:lnTo>
                    <a:lnTo>
                      <a:pt x="90" y="259"/>
                    </a:lnTo>
                    <a:lnTo>
                      <a:pt x="111" y="328"/>
                    </a:lnTo>
                    <a:lnTo>
                      <a:pt x="132" y="397"/>
                    </a:lnTo>
                    <a:lnTo>
                      <a:pt x="149" y="461"/>
                    </a:lnTo>
                    <a:lnTo>
                      <a:pt x="163" y="518"/>
                    </a:lnTo>
                    <a:lnTo>
                      <a:pt x="162" y="517"/>
                    </a:lnTo>
                    <a:close/>
                  </a:path>
                </a:pathLst>
              </a:custGeom>
              <a:solidFill>
                <a:srgbClr val="10701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795" name="Freeform 1322"/>
              <p:cNvSpPr>
                <a:spLocks/>
              </p:cNvSpPr>
              <p:nvPr/>
            </p:nvSpPr>
            <p:spPr bwMode="auto">
              <a:xfrm>
                <a:off x="3741" y="3038"/>
                <a:ext cx="194" cy="503"/>
              </a:xfrm>
              <a:custGeom>
                <a:avLst/>
                <a:gdLst>
                  <a:gd name="T0" fmla="*/ 3 w 387"/>
                  <a:gd name="T1" fmla="*/ 9 h 1006"/>
                  <a:gd name="T2" fmla="*/ 3 w 387"/>
                  <a:gd name="T3" fmla="*/ 10 h 1006"/>
                  <a:gd name="T4" fmla="*/ 3 w 387"/>
                  <a:gd name="T5" fmla="*/ 11 h 1006"/>
                  <a:gd name="T6" fmla="*/ 4 w 387"/>
                  <a:gd name="T7" fmla="*/ 12 h 1006"/>
                  <a:gd name="T8" fmla="*/ 4 w 387"/>
                  <a:gd name="T9" fmla="*/ 13 h 1006"/>
                  <a:gd name="T10" fmla="*/ 5 w 387"/>
                  <a:gd name="T11" fmla="*/ 14 h 1006"/>
                  <a:gd name="T12" fmla="*/ 5 w 387"/>
                  <a:gd name="T13" fmla="*/ 14 h 1006"/>
                  <a:gd name="T14" fmla="*/ 6 w 387"/>
                  <a:gd name="T15" fmla="*/ 15 h 1006"/>
                  <a:gd name="T16" fmla="*/ 6 w 387"/>
                  <a:gd name="T17" fmla="*/ 16 h 1006"/>
                  <a:gd name="T18" fmla="*/ 6 w 387"/>
                  <a:gd name="T19" fmla="*/ 16 h 1006"/>
                  <a:gd name="T20" fmla="*/ 7 w 387"/>
                  <a:gd name="T21" fmla="*/ 16 h 1006"/>
                  <a:gd name="T22" fmla="*/ 5 w 387"/>
                  <a:gd name="T23" fmla="*/ 15 h 1006"/>
                  <a:gd name="T24" fmla="*/ 4 w 387"/>
                  <a:gd name="T25" fmla="*/ 15 h 1006"/>
                  <a:gd name="T26" fmla="*/ 3 w 387"/>
                  <a:gd name="T27" fmla="*/ 14 h 1006"/>
                  <a:gd name="T28" fmla="*/ 2 w 387"/>
                  <a:gd name="T29" fmla="*/ 13 h 1006"/>
                  <a:gd name="T30" fmla="*/ 2 w 387"/>
                  <a:gd name="T31" fmla="*/ 12 h 1006"/>
                  <a:gd name="T32" fmla="*/ 1 w 387"/>
                  <a:gd name="T33" fmla="*/ 11 h 1006"/>
                  <a:gd name="T34" fmla="*/ 1 w 387"/>
                  <a:gd name="T35" fmla="*/ 10 h 1006"/>
                  <a:gd name="T36" fmla="*/ 1 w 387"/>
                  <a:gd name="T37" fmla="*/ 10 h 1006"/>
                  <a:gd name="T38" fmla="*/ 1 w 387"/>
                  <a:gd name="T39" fmla="*/ 9 h 1006"/>
                  <a:gd name="T40" fmla="*/ 0 w 387"/>
                  <a:gd name="T41" fmla="*/ 8 h 1006"/>
                  <a:gd name="T42" fmla="*/ 0 w 387"/>
                  <a:gd name="T43" fmla="*/ 0 h 1006"/>
                  <a:gd name="T44" fmla="*/ 1 w 387"/>
                  <a:gd name="T45" fmla="*/ 1 h 1006"/>
                  <a:gd name="T46" fmla="*/ 1 w 387"/>
                  <a:gd name="T47" fmla="*/ 1 h 1006"/>
                  <a:gd name="T48" fmla="*/ 1 w 387"/>
                  <a:gd name="T49" fmla="*/ 2 h 1006"/>
                  <a:gd name="T50" fmla="*/ 1 w 387"/>
                  <a:gd name="T51" fmla="*/ 3 h 1006"/>
                  <a:gd name="T52" fmla="*/ 1 w 387"/>
                  <a:gd name="T53" fmla="*/ 4 h 1006"/>
                  <a:gd name="T54" fmla="*/ 2 w 387"/>
                  <a:gd name="T55" fmla="*/ 5 h 1006"/>
                  <a:gd name="T56" fmla="*/ 2 w 387"/>
                  <a:gd name="T57" fmla="*/ 6 h 1006"/>
                  <a:gd name="T58" fmla="*/ 2 w 387"/>
                  <a:gd name="T59" fmla="*/ 7 h 1006"/>
                  <a:gd name="T60" fmla="*/ 3 w 387"/>
                  <a:gd name="T61" fmla="*/ 8 h 1006"/>
                  <a:gd name="T62" fmla="*/ 3 w 387"/>
                  <a:gd name="T63" fmla="*/ 9 h 1006"/>
                  <a:gd name="T64" fmla="*/ 3 w 387"/>
                  <a:gd name="T65" fmla="*/ 9 h 1006"/>
                  <a:gd name="T66" fmla="*/ 3 w 387"/>
                  <a:gd name="T67" fmla="*/ 9 h 100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87"/>
                  <a:gd name="T103" fmla="*/ 0 h 1006"/>
                  <a:gd name="T104" fmla="*/ 387 w 387"/>
                  <a:gd name="T105" fmla="*/ 1006 h 100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87" h="1006">
                    <a:moveTo>
                      <a:pt x="149" y="522"/>
                    </a:moveTo>
                    <a:lnTo>
                      <a:pt x="168" y="587"/>
                    </a:lnTo>
                    <a:lnTo>
                      <a:pt x="191" y="653"/>
                    </a:lnTo>
                    <a:lnTo>
                      <a:pt x="221" y="719"/>
                    </a:lnTo>
                    <a:lnTo>
                      <a:pt x="252" y="783"/>
                    </a:lnTo>
                    <a:lnTo>
                      <a:pt x="285" y="843"/>
                    </a:lnTo>
                    <a:lnTo>
                      <a:pt x="316" y="896"/>
                    </a:lnTo>
                    <a:lnTo>
                      <a:pt x="344" y="941"/>
                    </a:lnTo>
                    <a:lnTo>
                      <a:pt x="366" y="976"/>
                    </a:lnTo>
                    <a:lnTo>
                      <a:pt x="381" y="999"/>
                    </a:lnTo>
                    <a:lnTo>
                      <a:pt x="387" y="1006"/>
                    </a:lnTo>
                    <a:lnTo>
                      <a:pt x="306" y="954"/>
                    </a:lnTo>
                    <a:lnTo>
                      <a:pt x="236" y="905"/>
                    </a:lnTo>
                    <a:lnTo>
                      <a:pt x="176" y="854"/>
                    </a:lnTo>
                    <a:lnTo>
                      <a:pt x="126" y="803"/>
                    </a:lnTo>
                    <a:lnTo>
                      <a:pt x="85" y="751"/>
                    </a:lnTo>
                    <a:lnTo>
                      <a:pt x="53" y="697"/>
                    </a:lnTo>
                    <a:lnTo>
                      <a:pt x="29" y="640"/>
                    </a:lnTo>
                    <a:lnTo>
                      <a:pt x="13" y="581"/>
                    </a:lnTo>
                    <a:lnTo>
                      <a:pt x="3" y="518"/>
                    </a:lnTo>
                    <a:lnTo>
                      <a:pt x="0" y="451"/>
                    </a:lnTo>
                    <a:lnTo>
                      <a:pt x="0" y="0"/>
                    </a:lnTo>
                    <a:lnTo>
                      <a:pt x="3" y="10"/>
                    </a:lnTo>
                    <a:lnTo>
                      <a:pt x="12" y="38"/>
                    </a:lnTo>
                    <a:lnTo>
                      <a:pt x="25" y="80"/>
                    </a:lnTo>
                    <a:lnTo>
                      <a:pt x="42" y="134"/>
                    </a:lnTo>
                    <a:lnTo>
                      <a:pt x="61" y="196"/>
                    </a:lnTo>
                    <a:lnTo>
                      <a:pt x="81" y="263"/>
                    </a:lnTo>
                    <a:lnTo>
                      <a:pt x="102" y="333"/>
                    </a:lnTo>
                    <a:lnTo>
                      <a:pt x="121" y="401"/>
                    </a:lnTo>
                    <a:lnTo>
                      <a:pt x="137" y="466"/>
                    </a:lnTo>
                    <a:lnTo>
                      <a:pt x="150" y="523"/>
                    </a:lnTo>
                    <a:lnTo>
                      <a:pt x="149" y="522"/>
                    </a:lnTo>
                    <a:close/>
                  </a:path>
                </a:pathLst>
              </a:custGeom>
              <a:solidFill>
                <a:srgbClr val="116F1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796" name="Freeform 1323"/>
              <p:cNvSpPr>
                <a:spLocks/>
              </p:cNvSpPr>
              <p:nvPr/>
            </p:nvSpPr>
            <p:spPr bwMode="auto">
              <a:xfrm>
                <a:off x="3741" y="3038"/>
                <a:ext cx="194" cy="503"/>
              </a:xfrm>
              <a:custGeom>
                <a:avLst/>
                <a:gdLst>
                  <a:gd name="T0" fmla="*/ 3 w 387"/>
                  <a:gd name="T1" fmla="*/ 9 h 1006"/>
                  <a:gd name="T2" fmla="*/ 3 w 387"/>
                  <a:gd name="T3" fmla="*/ 10 h 1006"/>
                  <a:gd name="T4" fmla="*/ 3 w 387"/>
                  <a:gd name="T5" fmla="*/ 11 h 1006"/>
                  <a:gd name="T6" fmla="*/ 4 w 387"/>
                  <a:gd name="T7" fmla="*/ 12 h 1006"/>
                  <a:gd name="T8" fmla="*/ 4 w 387"/>
                  <a:gd name="T9" fmla="*/ 13 h 1006"/>
                  <a:gd name="T10" fmla="*/ 5 w 387"/>
                  <a:gd name="T11" fmla="*/ 14 h 1006"/>
                  <a:gd name="T12" fmla="*/ 5 w 387"/>
                  <a:gd name="T13" fmla="*/ 15 h 1006"/>
                  <a:gd name="T14" fmla="*/ 6 w 387"/>
                  <a:gd name="T15" fmla="*/ 15 h 1006"/>
                  <a:gd name="T16" fmla="*/ 6 w 387"/>
                  <a:gd name="T17" fmla="*/ 16 h 1006"/>
                  <a:gd name="T18" fmla="*/ 6 w 387"/>
                  <a:gd name="T19" fmla="*/ 16 h 1006"/>
                  <a:gd name="T20" fmla="*/ 7 w 387"/>
                  <a:gd name="T21" fmla="*/ 16 h 1006"/>
                  <a:gd name="T22" fmla="*/ 5 w 387"/>
                  <a:gd name="T23" fmla="*/ 15 h 1006"/>
                  <a:gd name="T24" fmla="*/ 4 w 387"/>
                  <a:gd name="T25" fmla="*/ 15 h 1006"/>
                  <a:gd name="T26" fmla="*/ 3 w 387"/>
                  <a:gd name="T27" fmla="*/ 14 h 1006"/>
                  <a:gd name="T28" fmla="*/ 2 w 387"/>
                  <a:gd name="T29" fmla="*/ 13 h 1006"/>
                  <a:gd name="T30" fmla="*/ 2 w 387"/>
                  <a:gd name="T31" fmla="*/ 12 h 1006"/>
                  <a:gd name="T32" fmla="*/ 1 w 387"/>
                  <a:gd name="T33" fmla="*/ 11 h 1006"/>
                  <a:gd name="T34" fmla="*/ 1 w 387"/>
                  <a:gd name="T35" fmla="*/ 10 h 1006"/>
                  <a:gd name="T36" fmla="*/ 1 w 387"/>
                  <a:gd name="T37" fmla="*/ 10 h 1006"/>
                  <a:gd name="T38" fmla="*/ 1 w 387"/>
                  <a:gd name="T39" fmla="*/ 9 h 1006"/>
                  <a:gd name="T40" fmla="*/ 0 w 387"/>
                  <a:gd name="T41" fmla="*/ 8 h 1006"/>
                  <a:gd name="T42" fmla="*/ 0 w 387"/>
                  <a:gd name="T43" fmla="*/ 0 h 1006"/>
                  <a:gd name="T44" fmla="*/ 1 w 387"/>
                  <a:gd name="T45" fmla="*/ 1 h 1006"/>
                  <a:gd name="T46" fmla="*/ 1 w 387"/>
                  <a:gd name="T47" fmla="*/ 1 h 1006"/>
                  <a:gd name="T48" fmla="*/ 1 w 387"/>
                  <a:gd name="T49" fmla="*/ 2 h 1006"/>
                  <a:gd name="T50" fmla="*/ 1 w 387"/>
                  <a:gd name="T51" fmla="*/ 3 h 1006"/>
                  <a:gd name="T52" fmla="*/ 1 w 387"/>
                  <a:gd name="T53" fmla="*/ 4 h 1006"/>
                  <a:gd name="T54" fmla="*/ 2 w 387"/>
                  <a:gd name="T55" fmla="*/ 5 h 1006"/>
                  <a:gd name="T56" fmla="*/ 2 w 387"/>
                  <a:gd name="T57" fmla="*/ 6 h 1006"/>
                  <a:gd name="T58" fmla="*/ 2 w 387"/>
                  <a:gd name="T59" fmla="*/ 7 h 1006"/>
                  <a:gd name="T60" fmla="*/ 2 w 387"/>
                  <a:gd name="T61" fmla="*/ 8 h 1006"/>
                  <a:gd name="T62" fmla="*/ 3 w 387"/>
                  <a:gd name="T63" fmla="*/ 9 h 1006"/>
                  <a:gd name="T64" fmla="*/ 3 w 387"/>
                  <a:gd name="T65" fmla="*/ 9 h 100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87"/>
                  <a:gd name="T100" fmla="*/ 0 h 1006"/>
                  <a:gd name="T101" fmla="*/ 387 w 387"/>
                  <a:gd name="T102" fmla="*/ 1006 h 100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87" h="1006">
                    <a:moveTo>
                      <a:pt x="139" y="531"/>
                    </a:moveTo>
                    <a:lnTo>
                      <a:pt x="157" y="595"/>
                    </a:lnTo>
                    <a:lnTo>
                      <a:pt x="182" y="660"/>
                    </a:lnTo>
                    <a:lnTo>
                      <a:pt x="211" y="725"/>
                    </a:lnTo>
                    <a:lnTo>
                      <a:pt x="245" y="788"/>
                    </a:lnTo>
                    <a:lnTo>
                      <a:pt x="279" y="847"/>
                    </a:lnTo>
                    <a:lnTo>
                      <a:pt x="312" y="899"/>
                    </a:lnTo>
                    <a:lnTo>
                      <a:pt x="341" y="944"/>
                    </a:lnTo>
                    <a:lnTo>
                      <a:pt x="365" y="977"/>
                    </a:lnTo>
                    <a:lnTo>
                      <a:pt x="381" y="999"/>
                    </a:lnTo>
                    <a:lnTo>
                      <a:pt x="387" y="1006"/>
                    </a:lnTo>
                    <a:lnTo>
                      <a:pt x="306" y="954"/>
                    </a:lnTo>
                    <a:lnTo>
                      <a:pt x="236" y="905"/>
                    </a:lnTo>
                    <a:lnTo>
                      <a:pt x="176" y="854"/>
                    </a:lnTo>
                    <a:lnTo>
                      <a:pt x="126" y="803"/>
                    </a:lnTo>
                    <a:lnTo>
                      <a:pt x="85" y="751"/>
                    </a:lnTo>
                    <a:lnTo>
                      <a:pt x="53" y="697"/>
                    </a:lnTo>
                    <a:lnTo>
                      <a:pt x="29" y="640"/>
                    </a:lnTo>
                    <a:lnTo>
                      <a:pt x="13" y="581"/>
                    </a:lnTo>
                    <a:lnTo>
                      <a:pt x="3" y="518"/>
                    </a:lnTo>
                    <a:lnTo>
                      <a:pt x="0" y="451"/>
                    </a:lnTo>
                    <a:lnTo>
                      <a:pt x="0" y="0"/>
                    </a:lnTo>
                    <a:lnTo>
                      <a:pt x="2" y="11"/>
                    </a:lnTo>
                    <a:lnTo>
                      <a:pt x="11" y="39"/>
                    </a:lnTo>
                    <a:lnTo>
                      <a:pt x="22" y="82"/>
                    </a:lnTo>
                    <a:lnTo>
                      <a:pt x="38" y="136"/>
                    </a:lnTo>
                    <a:lnTo>
                      <a:pt x="55" y="200"/>
                    </a:lnTo>
                    <a:lnTo>
                      <a:pt x="74" y="268"/>
                    </a:lnTo>
                    <a:lnTo>
                      <a:pt x="93" y="338"/>
                    </a:lnTo>
                    <a:lnTo>
                      <a:pt x="110" y="408"/>
                    </a:lnTo>
                    <a:lnTo>
                      <a:pt x="126" y="473"/>
                    </a:lnTo>
                    <a:lnTo>
                      <a:pt x="139" y="531"/>
                    </a:lnTo>
                    <a:close/>
                  </a:path>
                </a:pathLst>
              </a:custGeom>
              <a:solidFill>
                <a:srgbClr val="126E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797" name="Freeform 1324"/>
              <p:cNvSpPr>
                <a:spLocks/>
              </p:cNvSpPr>
              <p:nvPr/>
            </p:nvSpPr>
            <p:spPr bwMode="auto">
              <a:xfrm>
                <a:off x="3741" y="3038"/>
                <a:ext cx="194" cy="503"/>
              </a:xfrm>
              <a:custGeom>
                <a:avLst/>
                <a:gdLst>
                  <a:gd name="T0" fmla="*/ 2 w 387"/>
                  <a:gd name="T1" fmla="*/ 9 h 1006"/>
                  <a:gd name="T2" fmla="*/ 3 w 387"/>
                  <a:gd name="T3" fmla="*/ 10 h 1006"/>
                  <a:gd name="T4" fmla="*/ 3 w 387"/>
                  <a:gd name="T5" fmla="*/ 11 h 1006"/>
                  <a:gd name="T6" fmla="*/ 4 w 387"/>
                  <a:gd name="T7" fmla="*/ 12 h 1006"/>
                  <a:gd name="T8" fmla="*/ 4 w 387"/>
                  <a:gd name="T9" fmla="*/ 13 h 1006"/>
                  <a:gd name="T10" fmla="*/ 5 w 387"/>
                  <a:gd name="T11" fmla="*/ 14 h 1006"/>
                  <a:gd name="T12" fmla="*/ 5 w 387"/>
                  <a:gd name="T13" fmla="*/ 15 h 1006"/>
                  <a:gd name="T14" fmla="*/ 6 w 387"/>
                  <a:gd name="T15" fmla="*/ 15 h 1006"/>
                  <a:gd name="T16" fmla="*/ 6 w 387"/>
                  <a:gd name="T17" fmla="*/ 16 h 1006"/>
                  <a:gd name="T18" fmla="*/ 6 w 387"/>
                  <a:gd name="T19" fmla="*/ 16 h 1006"/>
                  <a:gd name="T20" fmla="*/ 7 w 387"/>
                  <a:gd name="T21" fmla="*/ 16 h 1006"/>
                  <a:gd name="T22" fmla="*/ 5 w 387"/>
                  <a:gd name="T23" fmla="*/ 15 h 1006"/>
                  <a:gd name="T24" fmla="*/ 4 w 387"/>
                  <a:gd name="T25" fmla="*/ 15 h 1006"/>
                  <a:gd name="T26" fmla="*/ 3 w 387"/>
                  <a:gd name="T27" fmla="*/ 14 h 1006"/>
                  <a:gd name="T28" fmla="*/ 2 w 387"/>
                  <a:gd name="T29" fmla="*/ 13 h 1006"/>
                  <a:gd name="T30" fmla="*/ 2 w 387"/>
                  <a:gd name="T31" fmla="*/ 12 h 1006"/>
                  <a:gd name="T32" fmla="*/ 1 w 387"/>
                  <a:gd name="T33" fmla="*/ 11 h 1006"/>
                  <a:gd name="T34" fmla="*/ 1 w 387"/>
                  <a:gd name="T35" fmla="*/ 10 h 1006"/>
                  <a:gd name="T36" fmla="*/ 1 w 387"/>
                  <a:gd name="T37" fmla="*/ 10 h 1006"/>
                  <a:gd name="T38" fmla="*/ 1 w 387"/>
                  <a:gd name="T39" fmla="*/ 9 h 1006"/>
                  <a:gd name="T40" fmla="*/ 0 w 387"/>
                  <a:gd name="T41" fmla="*/ 8 h 1006"/>
                  <a:gd name="T42" fmla="*/ 0 w 387"/>
                  <a:gd name="T43" fmla="*/ 0 h 1006"/>
                  <a:gd name="T44" fmla="*/ 1 w 387"/>
                  <a:gd name="T45" fmla="*/ 1 h 1006"/>
                  <a:gd name="T46" fmla="*/ 1 w 387"/>
                  <a:gd name="T47" fmla="*/ 1 h 1006"/>
                  <a:gd name="T48" fmla="*/ 1 w 387"/>
                  <a:gd name="T49" fmla="*/ 2 h 1006"/>
                  <a:gd name="T50" fmla="*/ 1 w 387"/>
                  <a:gd name="T51" fmla="*/ 3 h 1006"/>
                  <a:gd name="T52" fmla="*/ 1 w 387"/>
                  <a:gd name="T53" fmla="*/ 4 h 1006"/>
                  <a:gd name="T54" fmla="*/ 2 w 387"/>
                  <a:gd name="T55" fmla="*/ 5 h 1006"/>
                  <a:gd name="T56" fmla="*/ 2 w 387"/>
                  <a:gd name="T57" fmla="*/ 6 h 1006"/>
                  <a:gd name="T58" fmla="*/ 2 w 387"/>
                  <a:gd name="T59" fmla="*/ 7 h 1006"/>
                  <a:gd name="T60" fmla="*/ 2 w 387"/>
                  <a:gd name="T61" fmla="*/ 8 h 1006"/>
                  <a:gd name="T62" fmla="*/ 2 w 387"/>
                  <a:gd name="T63" fmla="*/ 9 h 1006"/>
                  <a:gd name="T64" fmla="*/ 2 w 387"/>
                  <a:gd name="T65" fmla="*/ 9 h 1006"/>
                  <a:gd name="T66" fmla="*/ 2 w 387"/>
                  <a:gd name="T67" fmla="*/ 9 h 100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87"/>
                  <a:gd name="T103" fmla="*/ 0 h 1006"/>
                  <a:gd name="T104" fmla="*/ 387 w 387"/>
                  <a:gd name="T105" fmla="*/ 1006 h 100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87" h="1006">
                    <a:moveTo>
                      <a:pt x="126" y="535"/>
                    </a:moveTo>
                    <a:lnTo>
                      <a:pt x="145" y="600"/>
                    </a:lnTo>
                    <a:lnTo>
                      <a:pt x="170" y="666"/>
                    </a:lnTo>
                    <a:lnTo>
                      <a:pt x="202" y="730"/>
                    </a:lnTo>
                    <a:lnTo>
                      <a:pt x="237" y="793"/>
                    </a:lnTo>
                    <a:lnTo>
                      <a:pt x="273" y="850"/>
                    </a:lnTo>
                    <a:lnTo>
                      <a:pt x="307" y="901"/>
                    </a:lnTo>
                    <a:lnTo>
                      <a:pt x="339" y="945"/>
                    </a:lnTo>
                    <a:lnTo>
                      <a:pt x="364" y="978"/>
                    </a:lnTo>
                    <a:lnTo>
                      <a:pt x="381" y="999"/>
                    </a:lnTo>
                    <a:lnTo>
                      <a:pt x="387" y="1006"/>
                    </a:lnTo>
                    <a:lnTo>
                      <a:pt x="306" y="954"/>
                    </a:lnTo>
                    <a:lnTo>
                      <a:pt x="236" y="905"/>
                    </a:lnTo>
                    <a:lnTo>
                      <a:pt x="176" y="854"/>
                    </a:lnTo>
                    <a:lnTo>
                      <a:pt x="126" y="803"/>
                    </a:lnTo>
                    <a:lnTo>
                      <a:pt x="85" y="751"/>
                    </a:lnTo>
                    <a:lnTo>
                      <a:pt x="53" y="697"/>
                    </a:lnTo>
                    <a:lnTo>
                      <a:pt x="29" y="640"/>
                    </a:lnTo>
                    <a:lnTo>
                      <a:pt x="13" y="581"/>
                    </a:lnTo>
                    <a:lnTo>
                      <a:pt x="3" y="518"/>
                    </a:lnTo>
                    <a:lnTo>
                      <a:pt x="0" y="451"/>
                    </a:lnTo>
                    <a:lnTo>
                      <a:pt x="0" y="0"/>
                    </a:lnTo>
                    <a:lnTo>
                      <a:pt x="2" y="11"/>
                    </a:lnTo>
                    <a:lnTo>
                      <a:pt x="9" y="39"/>
                    </a:lnTo>
                    <a:lnTo>
                      <a:pt x="20" y="83"/>
                    </a:lnTo>
                    <a:lnTo>
                      <a:pt x="33" y="138"/>
                    </a:lnTo>
                    <a:lnTo>
                      <a:pt x="50" y="202"/>
                    </a:lnTo>
                    <a:lnTo>
                      <a:pt x="66" y="271"/>
                    </a:lnTo>
                    <a:lnTo>
                      <a:pt x="83" y="343"/>
                    </a:lnTo>
                    <a:lnTo>
                      <a:pt x="99" y="413"/>
                    </a:lnTo>
                    <a:lnTo>
                      <a:pt x="115" y="478"/>
                    </a:lnTo>
                    <a:lnTo>
                      <a:pt x="126" y="536"/>
                    </a:lnTo>
                    <a:lnTo>
                      <a:pt x="126" y="535"/>
                    </a:lnTo>
                    <a:close/>
                  </a:path>
                </a:pathLst>
              </a:custGeom>
              <a:solidFill>
                <a:srgbClr val="126C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798" name="Freeform 1325"/>
              <p:cNvSpPr>
                <a:spLocks/>
              </p:cNvSpPr>
              <p:nvPr/>
            </p:nvSpPr>
            <p:spPr bwMode="auto">
              <a:xfrm>
                <a:off x="3741" y="3038"/>
                <a:ext cx="194" cy="503"/>
              </a:xfrm>
              <a:custGeom>
                <a:avLst/>
                <a:gdLst>
                  <a:gd name="T0" fmla="*/ 2 w 387"/>
                  <a:gd name="T1" fmla="*/ 9 h 1006"/>
                  <a:gd name="T2" fmla="*/ 3 w 387"/>
                  <a:gd name="T3" fmla="*/ 10 h 1006"/>
                  <a:gd name="T4" fmla="*/ 3 w 387"/>
                  <a:gd name="T5" fmla="*/ 11 h 1006"/>
                  <a:gd name="T6" fmla="*/ 4 w 387"/>
                  <a:gd name="T7" fmla="*/ 12 h 1006"/>
                  <a:gd name="T8" fmla="*/ 4 w 387"/>
                  <a:gd name="T9" fmla="*/ 13 h 1006"/>
                  <a:gd name="T10" fmla="*/ 5 w 387"/>
                  <a:gd name="T11" fmla="*/ 14 h 1006"/>
                  <a:gd name="T12" fmla="*/ 5 w 387"/>
                  <a:gd name="T13" fmla="*/ 15 h 1006"/>
                  <a:gd name="T14" fmla="*/ 6 w 387"/>
                  <a:gd name="T15" fmla="*/ 15 h 1006"/>
                  <a:gd name="T16" fmla="*/ 6 w 387"/>
                  <a:gd name="T17" fmla="*/ 16 h 1006"/>
                  <a:gd name="T18" fmla="*/ 6 w 387"/>
                  <a:gd name="T19" fmla="*/ 16 h 1006"/>
                  <a:gd name="T20" fmla="*/ 7 w 387"/>
                  <a:gd name="T21" fmla="*/ 16 h 1006"/>
                  <a:gd name="T22" fmla="*/ 5 w 387"/>
                  <a:gd name="T23" fmla="*/ 15 h 1006"/>
                  <a:gd name="T24" fmla="*/ 4 w 387"/>
                  <a:gd name="T25" fmla="*/ 15 h 1006"/>
                  <a:gd name="T26" fmla="*/ 3 w 387"/>
                  <a:gd name="T27" fmla="*/ 14 h 1006"/>
                  <a:gd name="T28" fmla="*/ 2 w 387"/>
                  <a:gd name="T29" fmla="*/ 13 h 1006"/>
                  <a:gd name="T30" fmla="*/ 2 w 387"/>
                  <a:gd name="T31" fmla="*/ 12 h 1006"/>
                  <a:gd name="T32" fmla="*/ 1 w 387"/>
                  <a:gd name="T33" fmla="*/ 11 h 1006"/>
                  <a:gd name="T34" fmla="*/ 1 w 387"/>
                  <a:gd name="T35" fmla="*/ 10 h 1006"/>
                  <a:gd name="T36" fmla="*/ 1 w 387"/>
                  <a:gd name="T37" fmla="*/ 10 h 1006"/>
                  <a:gd name="T38" fmla="*/ 1 w 387"/>
                  <a:gd name="T39" fmla="*/ 9 h 1006"/>
                  <a:gd name="T40" fmla="*/ 0 w 387"/>
                  <a:gd name="T41" fmla="*/ 8 h 1006"/>
                  <a:gd name="T42" fmla="*/ 0 w 387"/>
                  <a:gd name="T43" fmla="*/ 0 h 1006"/>
                  <a:gd name="T44" fmla="*/ 1 w 387"/>
                  <a:gd name="T45" fmla="*/ 1 h 1006"/>
                  <a:gd name="T46" fmla="*/ 1 w 387"/>
                  <a:gd name="T47" fmla="*/ 1 h 1006"/>
                  <a:gd name="T48" fmla="*/ 1 w 387"/>
                  <a:gd name="T49" fmla="*/ 2 h 1006"/>
                  <a:gd name="T50" fmla="*/ 1 w 387"/>
                  <a:gd name="T51" fmla="*/ 3 h 1006"/>
                  <a:gd name="T52" fmla="*/ 1 w 387"/>
                  <a:gd name="T53" fmla="*/ 4 h 1006"/>
                  <a:gd name="T54" fmla="*/ 1 w 387"/>
                  <a:gd name="T55" fmla="*/ 5 h 1006"/>
                  <a:gd name="T56" fmla="*/ 2 w 387"/>
                  <a:gd name="T57" fmla="*/ 6 h 1006"/>
                  <a:gd name="T58" fmla="*/ 2 w 387"/>
                  <a:gd name="T59" fmla="*/ 7 h 1006"/>
                  <a:gd name="T60" fmla="*/ 2 w 387"/>
                  <a:gd name="T61" fmla="*/ 8 h 1006"/>
                  <a:gd name="T62" fmla="*/ 2 w 387"/>
                  <a:gd name="T63" fmla="*/ 9 h 1006"/>
                  <a:gd name="T64" fmla="*/ 2 w 387"/>
                  <a:gd name="T65" fmla="*/ 9 h 1006"/>
                  <a:gd name="T66" fmla="*/ 2 w 387"/>
                  <a:gd name="T67" fmla="*/ 9 h 100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87"/>
                  <a:gd name="T103" fmla="*/ 0 h 1006"/>
                  <a:gd name="T104" fmla="*/ 387 w 387"/>
                  <a:gd name="T105" fmla="*/ 1006 h 100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87" h="1006">
                    <a:moveTo>
                      <a:pt x="113" y="543"/>
                    </a:moveTo>
                    <a:lnTo>
                      <a:pt x="132" y="608"/>
                    </a:lnTo>
                    <a:lnTo>
                      <a:pt x="159" y="673"/>
                    </a:lnTo>
                    <a:lnTo>
                      <a:pt x="193" y="737"/>
                    </a:lnTo>
                    <a:lnTo>
                      <a:pt x="229" y="797"/>
                    </a:lnTo>
                    <a:lnTo>
                      <a:pt x="267" y="854"/>
                    </a:lnTo>
                    <a:lnTo>
                      <a:pt x="303" y="905"/>
                    </a:lnTo>
                    <a:lnTo>
                      <a:pt x="337" y="947"/>
                    </a:lnTo>
                    <a:lnTo>
                      <a:pt x="363" y="978"/>
                    </a:lnTo>
                    <a:lnTo>
                      <a:pt x="380" y="999"/>
                    </a:lnTo>
                    <a:lnTo>
                      <a:pt x="387" y="1006"/>
                    </a:lnTo>
                    <a:lnTo>
                      <a:pt x="306" y="954"/>
                    </a:lnTo>
                    <a:lnTo>
                      <a:pt x="236" y="905"/>
                    </a:lnTo>
                    <a:lnTo>
                      <a:pt x="176" y="854"/>
                    </a:lnTo>
                    <a:lnTo>
                      <a:pt x="126" y="803"/>
                    </a:lnTo>
                    <a:lnTo>
                      <a:pt x="85" y="751"/>
                    </a:lnTo>
                    <a:lnTo>
                      <a:pt x="53" y="697"/>
                    </a:lnTo>
                    <a:lnTo>
                      <a:pt x="29" y="640"/>
                    </a:lnTo>
                    <a:lnTo>
                      <a:pt x="13" y="581"/>
                    </a:lnTo>
                    <a:lnTo>
                      <a:pt x="3" y="518"/>
                    </a:lnTo>
                    <a:lnTo>
                      <a:pt x="0" y="451"/>
                    </a:lnTo>
                    <a:lnTo>
                      <a:pt x="0" y="0"/>
                    </a:lnTo>
                    <a:lnTo>
                      <a:pt x="2" y="11"/>
                    </a:lnTo>
                    <a:lnTo>
                      <a:pt x="8" y="40"/>
                    </a:lnTo>
                    <a:lnTo>
                      <a:pt x="17" y="85"/>
                    </a:lnTo>
                    <a:lnTo>
                      <a:pt x="30" y="141"/>
                    </a:lnTo>
                    <a:lnTo>
                      <a:pt x="43" y="206"/>
                    </a:lnTo>
                    <a:lnTo>
                      <a:pt x="58" y="275"/>
                    </a:lnTo>
                    <a:lnTo>
                      <a:pt x="73" y="348"/>
                    </a:lnTo>
                    <a:lnTo>
                      <a:pt x="89" y="419"/>
                    </a:lnTo>
                    <a:lnTo>
                      <a:pt x="102" y="486"/>
                    </a:lnTo>
                    <a:lnTo>
                      <a:pt x="113" y="544"/>
                    </a:lnTo>
                    <a:lnTo>
                      <a:pt x="113" y="543"/>
                    </a:lnTo>
                    <a:close/>
                  </a:path>
                </a:pathLst>
              </a:custGeom>
              <a:solidFill>
                <a:srgbClr val="136B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799" name="Freeform 1326"/>
              <p:cNvSpPr>
                <a:spLocks/>
              </p:cNvSpPr>
              <p:nvPr/>
            </p:nvSpPr>
            <p:spPr bwMode="auto">
              <a:xfrm>
                <a:off x="3741" y="3038"/>
                <a:ext cx="194" cy="503"/>
              </a:xfrm>
              <a:custGeom>
                <a:avLst/>
                <a:gdLst>
                  <a:gd name="T0" fmla="*/ 2 w 387"/>
                  <a:gd name="T1" fmla="*/ 9 h 1006"/>
                  <a:gd name="T2" fmla="*/ 2 w 387"/>
                  <a:gd name="T3" fmla="*/ 10 h 1006"/>
                  <a:gd name="T4" fmla="*/ 3 w 387"/>
                  <a:gd name="T5" fmla="*/ 11 h 1006"/>
                  <a:gd name="T6" fmla="*/ 3 w 387"/>
                  <a:gd name="T7" fmla="*/ 12 h 1006"/>
                  <a:gd name="T8" fmla="*/ 4 w 387"/>
                  <a:gd name="T9" fmla="*/ 13 h 1006"/>
                  <a:gd name="T10" fmla="*/ 5 w 387"/>
                  <a:gd name="T11" fmla="*/ 14 h 1006"/>
                  <a:gd name="T12" fmla="*/ 5 w 387"/>
                  <a:gd name="T13" fmla="*/ 15 h 1006"/>
                  <a:gd name="T14" fmla="*/ 6 w 387"/>
                  <a:gd name="T15" fmla="*/ 15 h 1006"/>
                  <a:gd name="T16" fmla="*/ 6 w 387"/>
                  <a:gd name="T17" fmla="*/ 16 h 1006"/>
                  <a:gd name="T18" fmla="*/ 6 w 387"/>
                  <a:gd name="T19" fmla="*/ 16 h 1006"/>
                  <a:gd name="T20" fmla="*/ 7 w 387"/>
                  <a:gd name="T21" fmla="*/ 16 h 1006"/>
                  <a:gd name="T22" fmla="*/ 5 w 387"/>
                  <a:gd name="T23" fmla="*/ 15 h 1006"/>
                  <a:gd name="T24" fmla="*/ 4 w 387"/>
                  <a:gd name="T25" fmla="*/ 15 h 1006"/>
                  <a:gd name="T26" fmla="*/ 3 w 387"/>
                  <a:gd name="T27" fmla="*/ 14 h 1006"/>
                  <a:gd name="T28" fmla="*/ 2 w 387"/>
                  <a:gd name="T29" fmla="*/ 13 h 1006"/>
                  <a:gd name="T30" fmla="*/ 2 w 387"/>
                  <a:gd name="T31" fmla="*/ 12 h 1006"/>
                  <a:gd name="T32" fmla="*/ 1 w 387"/>
                  <a:gd name="T33" fmla="*/ 11 h 1006"/>
                  <a:gd name="T34" fmla="*/ 1 w 387"/>
                  <a:gd name="T35" fmla="*/ 10 h 1006"/>
                  <a:gd name="T36" fmla="*/ 1 w 387"/>
                  <a:gd name="T37" fmla="*/ 10 h 1006"/>
                  <a:gd name="T38" fmla="*/ 1 w 387"/>
                  <a:gd name="T39" fmla="*/ 9 h 1006"/>
                  <a:gd name="T40" fmla="*/ 0 w 387"/>
                  <a:gd name="T41" fmla="*/ 8 h 1006"/>
                  <a:gd name="T42" fmla="*/ 0 w 387"/>
                  <a:gd name="T43" fmla="*/ 0 h 1006"/>
                  <a:gd name="T44" fmla="*/ 1 w 387"/>
                  <a:gd name="T45" fmla="*/ 1 h 1006"/>
                  <a:gd name="T46" fmla="*/ 1 w 387"/>
                  <a:gd name="T47" fmla="*/ 1 h 1006"/>
                  <a:gd name="T48" fmla="*/ 1 w 387"/>
                  <a:gd name="T49" fmla="*/ 2 h 1006"/>
                  <a:gd name="T50" fmla="*/ 1 w 387"/>
                  <a:gd name="T51" fmla="*/ 3 h 1006"/>
                  <a:gd name="T52" fmla="*/ 1 w 387"/>
                  <a:gd name="T53" fmla="*/ 4 h 1006"/>
                  <a:gd name="T54" fmla="*/ 1 w 387"/>
                  <a:gd name="T55" fmla="*/ 5 h 1006"/>
                  <a:gd name="T56" fmla="*/ 2 w 387"/>
                  <a:gd name="T57" fmla="*/ 6 h 1006"/>
                  <a:gd name="T58" fmla="*/ 2 w 387"/>
                  <a:gd name="T59" fmla="*/ 7 h 1006"/>
                  <a:gd name="T60" fmla="*/ 2 w 387"/>
                  <a:gd name="T61" fmla="*/ 8 h 1006"/>
                  <a:gd name="T62" fmla="*/ 2 w 387"/>
                  <a:gd name="T63" fmla="*/ 9 h 1006"/>
                  <a:gd name="T64" fmla="*/ 2 w 387"/>
                  <a:gd name="T65" fmla="*/ 9 h 1006"/>
                  <a:gd name="T66" fmla="*/ 2 w 387"/>
                  <a:gd name="T67" fmla="*/ 9 h 100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87"/>
                  <a:gd name="T103" fmla="*/ 0 h 1006"/>
                  <a:gd name="T104" fmla="*/ 387 w 387"/>
                  <a:gd name="T105" fmla="*/ 1006 h 100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87" h="1006">
                    <a:moveTo>
                      <a:pt x="103" y="548"/>
                    </a:moveTo>
                    <a:lnTo>
                      <a:pt x="122" y="613"/>
                    </a:lnTo>
                    <a:lnTo>
                      <a:pt x="149" y="678"/>
                    </a:lnTo>
                    <a:lnTo>
                      <a:pt x="184" y="742"/>
                    </a:lnTo>
                    <a:lnTo>
                      <a:pt x="222" y="803"/>
                    </a:lnTo>
                    <a:lnTo>
                      <a:pt x="261" y="858"/>
                    </a:lnTo>
                    <a:lnTo>
                      <a:pt x="300" y="907"/>
                    </a:lnTo>
                    <a:lnTo>
                      <a:pt x="333" y="948"/>
                    </a:lnTo>
                    <a:lnTo>
                      <a:pt x="362" y="979"/>
                    </a:lnTo>
                    <a:lnTo>
                      <a:pt x="380" y="1000"/>
                    </a:lnTo>
                    <a:lnTo>
                      <a:pt x="387" y="1006"/>
                    </a:lnTo>
                    <a:lnTo>
                      <a:pt x="306" y="954"/>
                    </a:lnTo>
                    <a:lnTo>
                      <a:pt x="236" y="905"/>
                    </a:lnTo>
                    <a:lnTo>
                      <a:pt x="176" y="854"/>
                    </a:lnTo>
                    <a:lnTo>
                      <a:pt x="126" y="803"/>
                    </a:lnTo>
                    <a:lnTo>
                      <a:pt x="85" y="751"/>
                    </a:lnTo>
                    <a:lnTo>
                      <a:pt x="53" y="697"/>
                    </a:lnTo>
                    <a:lnTo>
                      <a:pt x="29" y="640"/>
                    </a:lnTo>
                    <a:lnTo>
                      <a:pt x="13" y="581"/>
                    </a:lnTo>
                    <a:lnTo>
                      <a:pt x="3" y="518"/>
                    </a:lnTo>
                    <a:lnTo>
                      <a:pt x="0" y="451"/>
                    </a:lnTo>
                    <a:lnTo>
                      <a:pt x="0" y="0"/>
                    </a:lnTo>
                    <a:lnTo>
                      <a:pt x="1" y="11"/>
                    </a:lnTo>
                    <a:lnTo>
                      <a:pt x="6" y="40"/>
                    </a:lnTo>
                    <a:lnTo>
                      <a:pt x="15" y="86"/>
                    </a:lnTo>
                    <a:lnTo>
                      <a:pt x="26" y="143"/>
                    </a:lnTo>
                    <a:lnTo>
                      <a:pt x="38" y="208"/>
                    </a:lnTo>
                    <a:lnTo>
                      <a:pt x="51" y="280"/>
                    </a:lnTo>
                    <a:lnTo>
                      <a:pt x="65" y="352"/>
                    </a:lnTo>
                    <a:lnTo>
                      <a:pt x="79" y="424"/>
                    </a:lnTo>
                    <a:lnTo>
                      <a:pt x="92" y="491"/>
                    </a:lnTo>
                    <a:lnTo>
                      <a:pt x="104" y="549"/>
                    </a:lnTo>
                    <a:lnTo>
                      <a:pt x="103" y="548"/>
                    </a:lnTo>
                    <a:close/>
                  </a:path>
                </a:pathLst>
              </a:custGeom>
              <a:solidFill>
                <a:srgbClr val="146A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800" name="Freeform 1327"/>
              <p:cNvSpPr>
                <a:spLocks/>
              </p:cNvSpPr>
              <p:nvPr/>
            </p:nvSpPr>
            <p:spPr bwMode="auto">
              <a:xfrm>
                <a:off x="3741" y="3038"/>
                <a:ext cx="194" cy="503"/>
              </a:xfrm>
              <a:custGeom>
                <a:avLst/>
                <a:gdLst>
                  <a:gd name="T0" fmla="*/ 2 w 387"/>
                  <a:gd name="T1" fmla="*/ 9 h 1006"/>
                  <a:gd name="T2" fmla="*/ 2 w 387"/>
                  <a:gd name="T3" fmla="*/ 10 h 1006"/>
                  <a:gd name="T4" fmla="*/ 3 w 387"/>
                  <a:gd name="T5" fmla="*/ 11 h 1006"/>
                  <a:gd name="T6" fmla="*/ 3 w 387"/>
                  <a:gd name="T7" fmla="*/ 12 h 1006"/>
                  <a:gd name="T8" fmla="*/ 4 w 387"/>
                  <a:gd name="T9" fmla="*/ 13 h 1006"/>
                  <a:gd name="T10" fmla="*/ 4 w 387"/>
                  <a:gd name="T11" fmla="*/ 14 h 1006"/>
                  <a:gd name="T12" fmla="*/ 5 w 387"/>
                  <a:gd name="T13" fmla="*/ 15 h 1006"/>
                  <a:gd name="T14" fmla="*/ 6 w 387"/>
                  <a:gd name="T15" fmla="*/ 15 h 1006"/>
                  <a:gd name="T16" fmla="*/ 6 w 387"/>
                  <a:gd name="T17" fmla="*/ 16 h 1006"/>
                  <a:gd name="T18" fmla="*/ 6 w 387"/>
                  <a:gd name="T19" fmla="*/ 16 h 1006"/>
                  <a:gd name="T20" fmla="*/ 7 w 387"/>
                  <a:gd name="T21" fmla="*/ 16 h 1006"/>
                  <a:gd name="T22" fmla="*/ 5 w 387"/>
                  <a:gd name="T23" fmla="*/ 15 h 1006"/>
                  <a:gd name="T24" fmla="*/ 4 w 387"/>
                  <a:gd name="T25" fmla="*/ 15 h 1006"/>
                  <a:gd name="T26" fmla="*/ 3 w 387"/>
                  <a:gd name="T27" fmla="*/ 14 h 1006"/>
                  <a:gd name="T28" fmla="*/ 2 w 387"/>
                  <a:gd name="T29" fmla="*/ 13 h 1006"/>
                  <a:gd name="T30" fmla="*/ 2 w 387"/>
                  <a:gd name="T31" fmla="*/ 12 h 1006"/>
                  <a:gd name="T32" fmla="*/ 1 w 387"/>
                  <a:gd name="T33" fmla="*/ 11 h 1006"/>
                  <a:gd name="T34" fmla="*/ 1 w 387"/>
                  <a:gd name="T35" fmla="*/ 10 h 1006"/>
                  <a:gd name="T36" fmla="*/ 1 w 387"/>
                  <a:gd name="T37" fmla="*/ 10 h 1006"/>
                  <a:gd name="T38" fmla="*/ 1 w 387"/>
                  <a:gd name="T39" fmla="*/ 9 h 1006"/>
                  <a:gd name="T40" fmla="*/ 0 w 387"/>
                  <a:gd name="T41" fmla="*/ 8 h 1006"/>
                  <a:gd name="T42" fmla="*/ 0 w 387"/>
                  <a:gd name="T43" fmla="*/ 0 h 1006"/>
                  <a:gd name="T44" fmla="*/ 1 w 387"/>
                  <a:gd name="T45" fmla="*/ 1 h 1006"/>
                  <a:gd name="T46" fmla="*/ 1 w 387"/>
                  <a:gd name="T47" fmla="*/ 1 h 1006"/>
                  <a:gd name="T48" fmla="*/ 1 w 387"/>
                  <a:gd name="T49" fmla="*/ 2 h 1006"/>
                  <a:gd name="T50" fmla="*/ 1 w 387"/>
                  <a:gd name="T51" fmla="*/ 3 h 1006"/>
                  <a:gd name="T52" fmla="*/ 1 w 387"/>
                  <a:gd name="T53" fmla="*/ 4 h 1006"/>
                  <a:gd name="T54" fmla="*/ 1 w 387"/>
                  <a:gd name="T55" fmla="*/ 5 h 1006"/>
                  <a:gd name="T56" fmla="*/ 1 w 387"/>
                  <a:gd name="T57" fmla="*/ 6 h 1006"/>
                  <a:gd name="T58" fmla="*/ 2 w 387"/>
                  <a:gd name="T59" fmla="*/ 7 h 1006"/>
                  <a:gd name="T60" fmla="*/ 2 w 387"/>
                  <a:gd name="T61" fmla="*/ 8 h 1006"/>
                  <a:gd name="T62" fmla="*/ 2 w 387"/>
                  <a:gd name="T63" fmla="*/ 9 h 1006"/>
                  <a:gd name="T64" fmla="*/ 2 w 387"/>
                  <a:gd name="T65" fmla="*/ 9 h 1006"/>
                  <a:gd name="T66" fmla="*/ 2 w 387"/>
                  <a:gd name="T67" fmla="*/ 9 h 100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87"/>
                  <a:gd name="T103" fmla="*/ 0 h 1006"/>
                  <a:gd name="T104" fmla="*/ 387 w 387"/>
                  <a:gd name="T105" fmla="*/ 1006 h 100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87" h="1006">
                    <a:moveTo>
                      <a:pt x="90" y="557"/>
                    </a:moveTo>
                    <a:lnTo>
                      <a:pt x="109" y="621"/>
                    </a:lnTo>
                    <a:lnTo>
                      <a:pt x="138" y="686"/>
                    </a:lnTo>
                    <a:lnTo>
                      <a:pt x="174" y="749"/>
                    </a:lnTo>
                    <a:lnTo>
                      <a:pt x="213" y="807"/>
                    </a:lnTo>
                    <a:lnTo>
                      <a:pt x="255" y="861"/>
                    </a:lnTo>
                    <a:lnTo>
                      <a:pt x="295" y="910"/>
                    </a:lnTo>
                    <a:lnTo>
                      <a:pt x="331" y="950"/>
                    </a:lnTo>
                    <a:lnTo>
                      <a:pt x="360" y="980"/>
                    </a:lnTo>
                    <a:lnTo>
                      <a:pt x="380" y="1000"/>
                    </a:lnTo>
                    <a:lnTo>
                      <a:pt x="387" y="1006"/>
                    </a:lnTo>
                    <a:lnTo>
                      <a:pt x="306" y="954"/>
                    </a:lnTo>
                    <a:lnTo>
                      <a:pt x="236" y="905"/>
                    </a:lnTo>
                    <a:lnTo>
                      <a:pt x="176" y="854"/>
                    </a:lnTo>
                    <a:lnTo>
                      <a:pt x="126" y="803"/>
                    </a:lnTo>
                    <a:lnTo>
                      <a:pt x="85" y="751"/>
                    </a:lnTo>
                    <a:lnTo>
                      <a:pt x="53" y="697"/>
                    </a:lnTo>
                    <a:lnTo>
                      <a:pt x="29" y="640"/>
                    </a:lnTo>
                    <a:lnTo>
                      <a:pt x="13" y="581"/>
                    </a:lnTo>
                    <a:lnTo>
                      <a:pt x="3" y="518"/>
                    </a:lnTo>
                    <a:lnTo>
                      <a:pt x="0" y="451"/>
                    </a:lnTo>
                    <a:lnTo>
                      <a:pt x="0" y="0"/>
                    </a:lnTo>
                    <a:lnTo>
                      <a:pt x="1" y="11"/>
                    </a:lnTo>
                    <a:lnTo>
                      <a:pt x="5" y="41"/>
                    </a:lnTo>
                    <a:lnTo>
                      <a:pt x="13" y="87"/>
                    </a:lnTo>
                    <a:lnTo>
                      <a:pt x="21" y="145"/>
                    </a:lnTo>
                    <a:lnTo>
                      <a:pt x="31" y="212"/>
                    </a:lnTo>
                    <a:lnTo>
                      <a:pt x="43" y="284"/>
                    </a:lnTo>
                    <a:lnTo>
                      <a:pt x="55" y="358"/>
                    </a:lnTo>
                    <a:lnTo>
                      <a:pt x="67" y="430"/>
                    </a:lnTo>
                    <a:lnTo>
                      <a:pt x="79" y="499"/>
                    </a:lnTo>
                    <a:lnTo>
                      <a:pt x="91" y="557"/>
                    </a:lnTo>
                    <a:lnTo>
                      <a:pt x="90" y="557"/>
                    </a:lnTo>
                    <a:close/>
                  </a:path>
                </a:pathLst>
              </a:custGeom>
              <a:solidFill>
                <a:srgbClr val="1469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801" name="Freeform 1328"/>
              <p:cNvSpPr>
                <a:spLocks/>
              </p:cNvSpPr>
              <p:nvPr/>
            </p:nvSpPr>
            <p:spPr bwMode="auto">
              <a:xfrm>
                <a:off x="3741" y="3038"/>
                <a:ext cx="194" cy="503"/>
              </a:xfrm>
              <a:custGeom>
                <a:avLst/>
                <a:gdLst>
                  <a:gd name="T0" fmla="*/ 2 w 387"/>
                  <a:gd name="T1" fmla="*/ 9 h 1006"/>
                  <a:gd name="T2" fmla="*/ 2 w 387"/>
                  <a:gd name="T3" fmla="*/ 10 h 1006"/>
                  <a:gd name="T4" fmla="*/ 3 w 387"/>
                  <a:gd name="T5" fmla="*/ 11 h 1006"/>
                  <a:gd name="T6" fmla="*/ 3 w 387"/>
                  <a:gd name="T7" fmla="*/ 12 h 1006"/>
                  <a:gd name="T8" fmla="*/ 4 w 387"/>
                  <a:gd name="T9" fmla="*/ 13 h 1006"/>
                  <a:gd name="T10" fmla="*/ 4 w 387"/>
                  <a:gd name="T11" fmla="*/ 14 h 1006"/>
                  <a:gd name="T12" fmla="*/ 5 w 387"/>
                  <a:gd name="T13" fmla="*/ 15 h 1006"/>
                  <a:gd name="T14" fmla="*/ 6 w 387"/>
                  <a:gd name="T15" fmla="*/ 15 h 1006"/>
                  <a:gd name="T16" fmla="*/ 6 w 387"/>
                  <a:gd name="T17" fmla="*/ 16 h 1006"/>
                  <a:gd name="T18" fmla="*/ 6 w 387"/>
                  <a:gd name="T19" fmla="*/ 16 h 1006"/>
                  <a:gd name="T20" fmla="*/ 7 w 387"/>
                  <a:gd name="T21" fmla="*/ 16 h 1006"/>
                  <a:gd name="T22" fmla="*/ 5 w 387"/>
                  <a:gd name="T23" fmla="*/ 15 h 1006"/>
                  <a:gd name="T24" fmla="*/ 4 w 387"/>
                  <a:gd name="T25" fmla="*/ 15 h 1006"/>
                  <a:gd name="T26" fmla="*/ 3 w 387"/>
                  <a:gd name="T27" fmla="*/ 14 h 1006"/>
                  <a:gd name="T28" fmla="*/ 2 w 387"/>
                  <a:gd name="T29" fmla="*/ 13 h 1006"/>
                  <a:gd name="T30" fmla="*/ 2 w 387"/>
                  <a:gd name="T31" fmla="*/ 12 h 1006"/>
                  <a:gd name="T32" fmla="*/ 1 w 387"/>
                  <a:gd name="T33" fmla="*/ 11 h 1006"/>
                  <a:gd name="T34" fmla="*/ 1 w 387"/>
                  <a:gd name="T35" fmla="*/ 10 h 1006"/>
                  <a:gd name="T36" fmla="*/ 1 w 387"/>
                  <a:gd name="T37" fmla="*/ 10 h 1006"/>
                  <a:gd name="T38" fmla="*/ 1 w 387"/>
                  <a:gd name="T39" fmla="*/ 9 h 1006"/>
                  <a:gd name="T40" fmla="*/ 0 w 387"/>
                  <a:gd name="T41" fmla="*/ 8 h 1006"/>
                  <a:gd name="T42" fmla="*/ 0 w 387"/>
                  <a:gd name="T43" fmla="*/ 0 h 1006"/>
                  <a:gd name="T44" fmla="*/ 1 w 387"/>
                  <a:gd name="T45" fmla="*/ 1 h 1006"/>
                  <a:gd name="T46" fmla="*/ 1 w 387"/>
                  <a:gd name="T47" fmla="*/ 1 h 1006"/>
                  <a:gd name="T48" fmla="*/ 1 w 387"/>
                  <a:gd name="T49" fmla="*/ 2 h 1006"/>
                  <a:gd name="T50" fmla="*/ 1 w 387"/>
                  <a:gd name="T51" fmla="*/ 3 h 1006"/>
                  <a:gd name="T52" fmla="*/ 1 w 387"/>
                  <a:gd name="T53" fmla="*/ 4 h 1006"/>
                  <a:gd name="T54" fmla="*/ 1 w 387"/>
                  <a:gd name="T55" fmla="*/ 5 h 1006"/>
                  <a:gd name="T56" fmla="*/ 1 w 387"/>
                  <a:gd name="T57" fmla="*/ 6 h 1006"/>
                  <a:gd name="T58" fmla="*/ 1 w 387"/>
                  <a:gd name="T59" fmla="*/ 7 h 1006"/>
                  <a:gd name="T60" fmla="*/ 2 w 387"/>
                  <a:gd name="T61" fmla="*/ 8 h 1006"/>
                  <a:gd name="T62" fmla="*/ 2 w 387"/>
                  <a:gd name="T63" fmla="*/ 9 h 1006"/>
                  <a:gd name="T64" fmla="*/ 2 w 387"/>
                  <a:gd name="T65" fmla="*/ 9 h 1006"/>
                  <a:gd name="T66" fmla="*/ 2 w 387"/>
                  <a:gd name="T67" fmla="*/ 9 h 100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87"/>
                  <a:gd name="T103" fmla="*/ 0 h 1006"/>
                  <a:gd name="T104" fmla="*/ 387 w 387"/>
                  <a:gd name="T105" fmla="*/ 1006 h 100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87" h="1006">
                    <a:moveTo>
                      <a:pt x="80" y="561"/>
                    </a:moveTo>
                    <a:lnTo>
                      <a:pt x="99" y="627"/>
                    </a:lnTo>
                    <a:lnTo>
                      <a:pt x="129" y="691"/>
                    </a:lnTo>
                    <a:lnTo>
                      <a:pt x="164" y="753"/>
                    </a:lnTo>
                    <a:lnTo>
                      <a:pt x="207" y="812"/>
                    </a:lnTo>
                    <a:lnTo>
                      <a:pt x="249" y="866"/>
                    </a:lnTo>
                    <a:lnTo>
                      <a:pt x="291" y="912"/>
                    </a:lnTo>
                    <a:lnTo>
                      <a:pt x="329" y="951"/>
                    </a:lnTo>
                    <a:lnTo>
                      <a:pt x="359" y="982"/>
                    </a:lnTo>
                    <a:lnTo>
                      <a:pt x="379" y="1000"/>
                    </a:lnTo>
                    <a:lnTo>
                      <a:pt x="387" y="1006"/>
                    </a:lnTo>
                    <a:lnTo>
                      <a:pt x="306" y="954"/>
                    </a:lnTo>
                    <a:lnTo>
                      <a:pt x="236" y="905"/>
                    </a:lnTo>
                    <a:lnTo>
                      <a:pt x="176" y="854"/>
                    </a:lnTo>
                    <a:lnTo>
                      <a:pt x="126" y="803"/>
                    </a:lnTo>
                    <a:lnTo>
                      <a:pt x="85" y="751"/>
                    </a:lnTo>
                    <a:lnTo>
                      <a:pt x="53" y="697"/>
                    </a:lnTo>
                    <a:lnTo>
                      <a:pt x="29" y="640"/>
                    </a:lnTo>
                    <a:lnTo>
                      <a:pt x="13" y="581"/>
                    </a:lnTo>
                    <a:lnTo>
                      <a:pt x="3" y="518"/>
                    </a:lnTo>
                    <a:lnTo>
                      <a:pt x="0" y="451"/>
                    </a:lnTo>
                    <a:lnTo>
                      <a:pt x="0" y="0"/>
                    </a:lnTo>
                    <a:lnTo>
                      <a:pt x="1" y="11"/>
                    </a:lnTo>
                    <a:lnTo>
                      <a:pt x="4" y="41"/>
                    </a:lnTo>
                    <a:lnTo>
                      <a:pt x="9" y="88"/>
                    </a:lnTo>
                    <a:lnTo>
                      <a:pt x="17" y="148"/>
                    </a:lnTo>
                    <a:lnTo>
                      <a:pt x="26" y="215"/>
                    </a:lnTo>
                    <a:lnTo>
                      <a:pt x="35" y="287"/>
                    </a:lnTo>
                    <a:lnTo>
                      <a:pt x="46" y="363"/>
                    </a:lnTo>
                    <a:lnTo>
                      <a:pt x="57" y="436"/>
                    </a:lnTo>
                    <a:lnTo>
                      <a:pt x="69" y="503"/>
                    </a:lnTo>
                    <a:lnTo>
                      <a:pt x="80" y="562"/>
                    </a:lnTo>
                    <a:lnTo>
                      <a:pt x="80" y="561"/>
                    </a:lnTo>
                    <a:close/>
                  </a:path>
                </a:pathLst>
              </a:custGeom>
              <a:solidFill>
                <a:srgbClr val="1567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802" name="Freeform 1329"/>
              <p:cNvSpPr>
                <a:spLocks/>
              </p:cNvSpPr>
              <p:nvPr/>
            </p:nvSpPr>
            <p:spPr bwMode="auto">
              <a:xfrm>
                <a:off x="3741" y="3038"/>
                <a:ext cx="194" cy="503"/>
              </a:xfrm>
              <a:custGeom>
                <a:avLst/>
                <a:gdLst>
                  <a:gd name="T0" fmla="*/ 7 w 387"/>
                  <a:gd name="T1" fmla="*/ 16 h 1006"/>
                  <a:gd name="T2" fmla="*/ 5 w 387"/>
                  <a:gd name="T3" fmla="*/ 15 h 1006"/>
                  <a:gd name="T4" fmla="*/ 4 w 387"/>
                  <a:gd name="T5" fmla="*/ 15 h 1006"/>
                  <a:gd name="T6" fmla="*/ 3 w 387"/>
                  <a:gd name="T7" fmla="*/ 14 h 1006"/>
                  <a:gd name="T8" fmla="*/ 2 w 387"/>
                  <a:gd name="T9" fmla="*/ 13 h 1006"/>
                  <a:gd name="T10" fmla="*/ 2 w 387"/>
                  <a:gd name="T11" fmla="*/ 12 h 1006"/>
                  <a:gd name="T12" fmla="*/ 1 w 387"/>
                  <a:gd name="T13" fmla="*/ 11 h 1006"/>
                  <a:gd name="T14" fmla="*/ 1 w 387"/>
                  <a:gd name="T15" fmla="*/ 10 h 1006"/>
                  <a:gd name="T16" fmla="*/ 1 w 387"/>
                  <a:gd name="T17" fmla="*/ 10 h 1006"/>
                  <a:gd name="T18" fmla="*/ 1 w 387"/>
                  <a:gd name="T19" fmla="*/ 9 h 1006"/>
                  <a:gd name="T20" fmla="*/ 0 w 387"/>
                  <a:gd name="T21" fmla="*/ 8 h 1006"/>
                  <a:gd name="T22" fmla="*/ 0 w 387"/>
                  <a:gd name="T23" fmla="*/ 0 h 1006"/>
                  <a:gd name="T24" fmla="*/ 1 w 387"/>
                  <a:gd name="T25" fmla="*/ 1 h 1006"/>
                  <a:gd name="T26" fmla="*/ 1 w 387"/>
                  <a:gd name="T27" fmla="*/ 1 h 1006"/>
                  <a:gd name="T28" fmla="*/ 1 w 387"/>
                  <a:gd name="T29" fmla="*/ 2 h 1006"/>
                  <a:gd name="T30" fmla="*/ 1 w 387"/>
                  <a:gd name="T31" fmla="*/ 3 h 1006"/>
                  <a:gd name="T32" fmla="*/ 1 w 387"/>
                  <a:gd name="T33" fmla="*/ 4 h 1006"/>
                  <a:gd name="T34" fmla="*/ 1 w 387"/>
                  <a:gd name="T35" fmla="*/ 5 h 1006"/>
                  <a:gd name="T36" fmla="*/ 1 w 387"/>
                  <a:gd name="T37" fmla="*/ 6 h 1006"/>
                  <a:gd name="T38" fmla="*/ 1 w 387"/>
                  <a:gd name="T39" fmla="*/ 7 h 1006"/>
                  <a:gd name="T40" fmla="*/ 1 w 387"/>
                  <a:gd name="T41" fmla="*/ 8 h 1006"/>
                  <a:gd name="T42" fmla="*/ 2 w 387"/>
                  <a:gd name="T43" fmla="*/ 9 h 1006"/>
                  <a:gd name="T44" fmla="*/ 2 w 387"/>
                  <a:gd name="T45" fmla="*/ 10 h 1006"/>
                  <a:gd name="T46" fmla="*/ 2 w 387"/>
                  <a:gd name="T47" fmla="*/ 11 h 1006"/>
                  <a:gd name="T48" fmla="*/ 3 w 387"/>
                  <a:gd name="T49" fmla="*/ 12 h 1006"/>
                  <a:gd name="T50" fmla="*/ 4 w 387"/>
                  <a:gd name="T51" fmla="*/ 13 h 1006"/>
                  <a:gd name="T52" fmla="*/ 4 w 387"/>
                  <a:gd name="T53" fmla="*/ 14 h 1006"/>
                  <a:gd name="T54" fmla="*/ 5 w 387"/>
                  <a:gd name="T55" fmla="*/ 15 h 1006"/>
                  <a:gd name="T56" fmla="*/ 6 w 387"/>
                  <a:gd name="T57" fmla="*/ 15 h 1006"/>
                  <a:gd name="T58" fmla="*/ 6 w 387"/>
                  <a:gd name="T59" fmla="*/ 16 h 1006"/>
                  <a:gd name="T60" fmla="*/ 6 w 387"/>
                  <a:gd name="T61" fmla="*/ 16 h 1006"/>
                  <a:gd name="T62" fmla="*/ 7 w 387"/>
                  <a:gd name="T63" fmla="*/ 16 h 1006"/>
                  <a:gd name="T64" fmla="*/ 7 w 387"/>
                  <a:gd name="T65" fmla="*/ 16 h 100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87"/>
                  <a:gd name="T100" fmla="*/ 0 h 1006"/>
                  <a:gd name="T101" fmla="*/ 387 w 387"/>
                  <a:gd name="T102" fmla="*/ 1006 h 100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87" h="1006">
                    <a:moveTo>
                      <a:pt x="387" y="1006"/>
                    </a:moveTo>
                    <a:lnTo>
                      <a:pt x="306" y="954"/>
                    </a:lnTo>
                    <a:lnTo>
                      <a:pt x="236" y="905"/>
                    </a:lnTo>
                    <a:lnTo>
                      <a:pt x="176" y="854"/>
                    </a:lnTo>
                    <a:lnTo>
                      <a:pt x="126" y="803"/>
                    </a:lnTo>
                    <a:lnTo>
                      <a:pt x="85" y="751"/>
                    </a:lnTo>
                    <a:lnTo>
                      <a:pt x="53" y="697"/>
                    </a:lnTo>
                    <a:lnTo>
                      <a:pt x="29" y="640"/>
                    </a:lnTo>
                    <a:lnTo>
                      <a:pt x="13" y="581"/>
                    </a:lnTo>
                    <a:lnTo>
                      <a:pt x="3" y="518"/>
                    </a:lnTo>
                    <a:lnTo>
                      <a:pt x="0" y="451"/>
                    </a:lnTo>
                    <a:lnTo>
                      <a:pt x="0" y="0"/>
                    </a:lnTo>
                    <a:lnTo>
                      <a:pt x="1" y="12"/>
                    </a:lnTo>
                    <a:lnTo>
                      <a:pt x="3" y="43"/>
                    </a:lnTo>
                    <a:lnTo>
                      <a:pt x="7" y="90"/>
                    </a:lnTo>
                    <a:lnTo>
                      <a:pt x="13" y="150"/>
                    </a:lnTo>
                    <a:lnTo>
                      <a:pt x="20" y="218"/>
                    </a:lnTo>
                    <a:lnTo>
                      <a:pt x="28" y="292"/>
                    </a:lnTo>
                    <a:lnTo>
                      <a:pt x="37" y="367"/>
                    </a:lnTo>
                    <a:lnTo>
                      <a:pt x="46" y="441"/>
                    </a:lnTo>
                    <a:lnTo>
                      <a:pt x="56" y="508"/>
                    </a:lnTo>
                    <a:lnTo>
                      <a:pt x="67" y="568"/>
                    </a:lnTo>
                    <a:lnTo>
                      <a:pt x="86" y="633"/>
                    </a:lnTo>
                    <a:lnTo>
                      <a:pt x="117" y="697"/>
                    </a:lnTo>
                    <a:lnTo>
                      <a:pt x="156" y="758"/>
                    </a:lnTo>
                    <a:lnTo>
                      <a:pt x="198" y="817"/>
                    </a:lnTo>
                    <a:lnTo>
                      <a:pt x="243" y="869"/>
                    </a:lnTo>
                    <a:lnTo>
                      <a:pt x="287" y="915"/>
                    </a:lnTo>
                    <a:lnTo>
                      <a:pt x="326" y="953"/>
                    </a:lnTo>
                    <a:lnTo>
                      <a:pt x="357" y="982"/>
                    </a:lnTo>
                    <a:lnTo>
                      <a:pt x="379" y="1000"/>
                    </a:lnTo>
                    <a:lnTo>
                      <a:pt x="387" y="1006"/>
                    </a:lnTo>
                    <a:close/>
                  </a:path>
                </a:pathLst>
              </a:custGeom>
              <a:solidFill>
                <a:srgbClr val="1566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803" name="Freeform 1330"/>
              <p:cNvSpPr>
                <a:spLocks/>
              </p:cNvSpPr>
              <p:nvPr/>
            </p:nvSpPr>
            <p:spPr bwMode="auto">
              <a:xfrm>
                <a:off x="4100" y="3056"/>
                <a:ext cx="4" cy="3"/>
              </a:xfrm>
              <a:custGeom>
                <a:avLst/>
                <a:gdLst>
                  <a:gd name="T0" fmla="*/ 0 w 8"/>
                  <a:gd name="T1" fmla="*/ 1 h 6"/>
                  <a:gd name="T2" fmla="*/ 1 w 8"/>
                  <a:gd name="T3" fmla="*/ 0 h 6"/>
                  <a:gd name="T4" fmla="*/ 1 w 8"/>
                  <a:gd name="T5" fmla="*/ 1 h 6"/>
                  <a:gd name="T6" fmla="*/ 0 w 8"/>
                  <a:gd name="T7" fmla="*/ 1 h 6"/>
                  <a:gd name="T8" fmla="*/ 0 w 8"/>
                  <a:gd name="T9" fmla="*/ 1 h 6"/>
                  <a:gd name="T10" fmla="*/ 0 w 8"/>
                  <a:gd name="T11" fmla="*/ 1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6"/>
                  <a:gd name="T20" fmla="*/ 8 w 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6">
                    <a:moveTo>
                      <a:pt x="0" y="4"/>
                    </a:moveTo>
                    <a:lnTo>
                      <a:pt x="8" y="0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804" name="Freeform 1331"/>
              <p:cNvSpPr>
                <a:spLocks/>
              </p:cNvSpPr>
              <p:nvPr/>
            </p:nvSpPr>
            <p:spPr bwMode="auto">
              <a:xfrm>
                <a:off x="4105" y="3103"/>
                <a:ext cx="4" cy="1"/>
              </a:xfrm>
              <a:custGeom>
                <a:avLst/>
                <a:gdLst>
                  <a:gd name="T0" fmla="*/ 0 w 8"/>
                  <a:gd name="T1" fmla="*/ 0 h 4"/>
                  <a:gd name="T2" fmla="*/ 1 w 8"/>
                  <a:gd name="T3" fmla="*/ 0 h 4"/>
                  <a:gd name="T4" fmla="*/ 1 w 8"/>
                  <a:gd name="T5" fmla="*/ 0 h 4"/>
                  <a:gd name="T6" fmla="*/ 1 w 8"/>
                  <a:gd name="T7" fmla="*/ 0 h 4"/>
                  <a:gd name="T8" fmla="*/ 0 w 8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4"/>
                  <a:gd name="T17" fmla="*/ 8 w 8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4">
                    <a:moveTo>
                      <a:pt x="0" y="2"/>
                    </a:moveTo>
                    <a:lnTo>
                      <a:pt x="8" y="0"/>
                    </a:lnTo>
                    <a:lnTo>
                      <a:pt x="1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47C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805" name="Freeform 1332"/>
              <p:cNvSpPr>
                <a:spLocks/>
              </p:cNvSpPr>
              <p:nvPr/>
            </p:nvSpPr>
            <p:spPr bwMode="auto">
              <a:xfrm>
                <a:off x="4105" y="3103"/>
                <a:ext cx="4" cy="162"/>
              </a:xfrm>
              <a:custGeom>
                <a:avLst/>
                <a:gdLst>
                  <a:gd name="T0" fmla="*/ 0 w 8"/>
                  <a:gd name="T1" fmla="*/ 0 h 325"/>
                  <a:gd name="T2" fmla="*/ 1 w 8"/>
                  <a:gd name="T3" fmla="*/ 0 h 325"/>
                  <a:gd name="T4" fmla="*/ 1 w 8"/>
                  <a:gd name="T5" fmla="*/ 5 h 325"/>
                  <a:gd name="T6" fmla="*/ 1 w 8"/>
                  <a:gd name="T7" fmla="*/ 5 h 325"/>
                  <a:gd name="T8" fmla="*/ 1 w 8"/>
                  <a:gd name="T9" fmla="*/ 0 h 325"/>
                  <a:gd name="T10" fmla="*/ 1 w 8"/>
                  <a:gd name="T11" fmla="*/ 0 h 325"/>
                  <a:gd name="T12" fmla="*/ 0 w 8"/>
                  <a:gd name="T13" fmla="*/ 0 h 3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325"/>
                  <a:gd name="T23" fmla="*/ 8 w 8"/>
                  <a:gd name="T24" fmla="*/ 325 h 3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325">
                    <a:moveTo>
                      <a:pt x="0" y="2"/>
                    </a:moveTo>
                    <a:lnTo>
                      <a:pt x="8" y="0"/>
                    </a:lnTo>
                    <a:lnTo>
                      <a:pt x="8" y="325"/>
                    </a:lnTo>
                    <a:lnTo>
                      <a:pt x="1" y="321"/>
                    </a:lnTo>
                    <a:lnTo>
                      <a:pt x="1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9A91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806" name="Freeform 1333"/>
              <p:cNvSpPr>
                <a:spLocks/>
              </p:cNvSpPr>
              <p:nvPr/>
            </p:nvSpPr>
            <p:spPr bwMode="auto">
              <a:xfrm>
                <a:off x="3755" y="3056"/>
                <a:ext cx="4" cy="209"/>
              </a:xfrm>
              <a:custGeom>
                <a:avLst/>
                <a:gdLst>
                  <a:gd name="T0" fmla="*/ 1 w 7"/>
                  <a:gd name="T1" fmla="*/ 7 h 418"/>
                  <a:gd name="T2" fmla="*/ 1 w 7"/>
                  <a:gd name="T3" fmla="*/ 7 h 418"/>
                  <a:gd name="T4" fmla="*/ 0 w 7"/>
                  <a:gd name="T5" fmla="*/ 0 h 418"/>
                  <a:gd name="T6" fmla="*/ 1 w 7"/>
                  <a:gd name="T7" fmla="*/ 1 h 418"/>
                  <a:gd name="T8" fmla="*/ 1 w 7"/>
                  <a:gd name="T9" fmla="*/ 7 h 418"/>
                  <a:gd name="T10" fmla="*/ 1 w 7"/>
                  <a:gd name="T11" fmla="*/ 7 h 418"/>
                  <a:gd name="T12" fmla="*/ 1 w 7"/>
                  <a:gd name="T13" fmla="*/ 7 h 4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418"/>
                  <a:gd name="T23" fmla="*/ 7 w 7"/>
                  <a:gd name="T24" fmla="*/ 418 h 4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418">
                    <a:moveTo>
                      <a:pt x="7" y="413"/>
                    </a:moveTo>
                    <a:lnTo>
                      <a:pt x="2" y="418"/>
                    </a:lnTo>
                    <a:lnTo>
                      <a:pt x="0" y="0"/>
                    </a:lnTo>
                    <a:lnTo>
                      <a:pt x="7" y="6"/>
                    </a:lnTo>
                    <a:lnTo>
                      <a:pt x="7" y="414"/>
                    </a:lnTo>
                    <a:lnTo>
                      <a:pt x="7" y="4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807" name="Freeform 1334"/>
              <p:cNvSpPr>
                <a:spLocks/>
              </p:cNvSpPr>
              <p:nvPr/>
            </p:nvSpPr>
            <p:spPr bwMode="auto">
              <a:xfrm>
                <a:off x="3755" y="3056"/>
                <a:ext cx="349" cy="3"/>
              </a:xfrm>
              <a:custGeom>
                <a:avLst/>
                <a:gdLst>
                  <a:gd name="T0" fmla="*/ 1 w 697"/>
                  <a:gd name="T1" fmla="*/ 1 h 6"/>
                  <a:gd name="T2" fmla="*/ 0 w 697"/>
                  <a:gd name="T3" fmla="*/ 0 h 6"/>
                  <a:gd name="T4" fmla="*/ 11 w 697"/>
                  <a:gd name="T5" fmla="*/ 0 h 6"/>
                  <a:gd name="T6" fmla="*/ 11 w 697"/>
                  <a:gd name="T7" fmla="*/ 1 h 6"/>
                  <a:gd name="T8" fmla="*/ 1 w 697"/>
                  <a:gd name="T9" fmla="*/ 1 h 6"/>
                  <a:gd name="T10" fmla="*/ 1 w 697"/>
                  <a:gd name="T11" fmla="*/ 1 h 6"/>
                  <a:gd name="T12" fmla="*/ 1 w 697"/>
                  <a:gd name="T13" fmla="*/ 1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97"/>
                  <a:gd name="T22" fmla="*/ 0 h 6"/>
                  <a:gd name="T23" fmla="*/ 697 w 697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97" h="6">
                    <a:moveTo>
                      <a:pt x="7" y="4"/>
                    </a:moveTo>
                    <a:lnTo>
                      <a:pt x="0" y="0"/>
                    </a:lnTo>
                    <a:lnTo>
                      <a:pt x="697" y="0"/>
                    </a:lnTo>
                    <a:lnTo>
                      <a:pt x="689" y="6"/>
                    </a:lnTo>
                    <a:lnTo>
                      <a:pt x="7" y="6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808" name="Freeform 1335"/>
              <p:cNvSpPr>
                <a:spLocks/>
              </p:cNvSpPr>
              <p:nvPr/>
            </p:nvSpPr>
            <p:spPr bwMode="auto">
              <a:xfrm>
                <a:off x="3884" y="3224"/>
                <a:ext cx="64" cy="84"/>
              </a:xfrm>
              <a:custGeom>
                <a:avLst/>
                <a:gdLst>
                  <a:gd name="T0" fmla="*/ 2 w 127"/>
                  <a:gd name="T1" fmla="*/ 0 h 168"/>
                  <a:gd name="T2" fmla="*/ 2 w 127"/>
                  <a:gd name="T3" fmla="*/ 1 h 168"/>
                  <a:gd name="T4" fmla="*/ 0 w 127"/>
                  <a:gd name="T5" fmla="*/ 3 h 168"/>
                  <a:gd name="T6" fmla="*/ 1 w 127"/>
                  <a:gd name="T7" fmla="*/ 3 h 168"/>
                  <a:gd name="T8" fmla="*/ 2 w 127"/>
                  <a:gd name="T9" fmla="*/ 1 h 168"/>
                  <a:gd name="T10" fmla="*/ 2 w 127"/>
                  <a:gd name="T11" fmla="*/ 1 h 168"/>
                  <a:gd name="T12" fmla="*/ 2 w 127"/>
                  <a:gd name="T13" fmla="*/ 0 h 1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7"/>
                  <a:gd name="T22" fmla="*/ 0 h 168"/>
                  <a:gd name="T23" fmla="*/ 127 w 127"/>
                  <a:gd name="T24" fmla="*/ 168 h 16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7" h="168">
                    <a:moveTo>
                      <a:pt x="123" y="0"/>
                    </a:moveTo>
                    <a:lnTo>
                      <a:pt x="127" y="3"/>
                    </a:lnTo>
                    <a:lnTo>
                      <a:pt x="0" y="168"/>
                    </a:lnTo>
                    <a:lnTo>
                      <a:pt x="2" y="162"/>
                    </a:lnTo>
                    <a:lnTo>
                      <a:pt x="124" y="1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E9DB4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809" name="Freeform 1336"/>
              <p:cNvSpPr>
                <a:spLocks/>
              </p:cNvSpPr>
              <p:nvPr/>
            </p:nvSpPr>
            <p:spPr bwMode="auto">
              <a:xfrm>
                <a:off x="4010" y="3194"/>
                <a:ext cx="16" cy="5"/>
              </a:xfrm>
              <a:custGeom>
                <a:avLst/>
                <a:gdLst>
                  <a:gd name="T0" fmla="*/ 1 w 32"/>
                  <a:gd name="T1" fmla="*/ 0 h 11"/>
                  <a:gd name="T2" fmla="*/ 1 w 32"/>
                  <a:gd name="T3" fmla="*/ 0 h 11"/>
                  <a:gd name="T4" fmla="*/ 0 w 32"/>
                  <a:gd name="T5" fmla="*/ 0 h 11"/>
                  <a:gd name="T6" fmla="*/ 0 w 32"/>
                  <a:gd name="T7" fmla="*/ 0 h 11"/>
                  <a:gd name="T8" fmla="*/ 1 w 32"/>
                  <a:gd name="T9" fmla="*/ 0 h 11"/>
                  <a:gd name="T10" fmla="*/ 1 w 32"/>
                  <a:gd name="T11" fmla="*/ 0 h 11"/>
                  <a:gd name="T12" fmla="*/ 1 w 32"/>
                  <a:gd name="T13" fmla="*/ 0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"/>
                  <a:gd name="T22" fmla="*/ 0 h 11"/>
                  <a:gd name="T23" fmla="*/ 32 w 32"/>
                  <a:gd name="T24" fmla="*/ 11 h 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" h="11">
                    <a:moveTo>
                      <a:pt x="28" y="6"/>
                    </a:moveTo>
                    <a:lnTo>
                      <a:pt x="32" y="11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9" y="6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D0C4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810" name="Freeform 1337"/>
              <p:cNvSpPr>
                <a:spLocks/>
              </p:cNvSpPr>
              <p:nvPr/>
            </p:nvSpPr>
            <p:spPr bwMode="auto">
              <a:xfrm>
                <a:off x="3928" y="3056"/>
                <a:ext cx="176" cy="165"/>
              </a:xfrm>
              <a:custGeom>
                <a:avLst/>
                <a:gdLst>
                  <a:gd name="T0" fmla="*/ 6 w 352"/>
                  <a:gd name="T1" fmla="*/ 1 h 330"/>
                  <a:gd name="T2" fmla="*/ 6 w 352"/>
                  <a:gd name="T3" fmla="*/ 0 h 330"/>
                  <a:gd name="T4" fmla="*/ 0 w 352"/>
                  <a:gd name="T5" fmla="*/ 5 h 330"/>
                  <a:gd name="T6" fmla="*/ 0 w 352"/>
                  <a:gd name="T7" fmla="*/ 5 h 330"/>
                  <a:gd name="T8" fmla="*/ 6 w 352"/>
                  <a:gd name="T9" fmla="*/ 1 h 330"/>
                  <a:gd name="T10" fmla="*/ 6 w 352"/>
                  <a:gd name="T11" fmla="*/ 1 h 330"/>
                  <a:gd name="T12" fmla="*/ 6 w 352"/>
                  <a:gd name="T13" fmla="*/ 1 h 3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52"/>
                  <a:gd name="T22" fmla="*/ 0 h 330"/>
                  <a:gd name="T23" fmla="*/ 352 w 352"/>
                  <a:gd name="T24" fmla="*/ 330 h 3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52" h="330">
                    <a:moveTo>
                      <a:pt x="346" y="4"/>
                    </a:moveTo>
                    <a:lnTo>
                      <a:pt x="352" y="0"/>
                    </a:lnTo>
                    <a:lnTo>
                      <a:pt x="0" y="330"/>
                    </a:lnTo>
                    <a:lnTo>
                      <a:pt x="0" y="327"/>
                    </a:lnTo>
                    <a:lnTo>
                      <a:pt x="346" y="6"/>
                    </a:lnTo>
                    <a:lnTo>
                      <a:pt x="346" y="4"/>
                    </a:lnTo>
                    <a:close/>
                  </a:path>
                </a:pathLst>
              </a:custGeom>
              <a:solidFill>
                <a:srgbClr val="F2E44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811" name="Freeform 1338"/>
              <p:cNvSpPr>
                <a:spLocks/>
              </p:cNvSpPr>
              <p:nvPr/>
            </p:nvSpPr>
            <p:spPr bwMode="auto">
              <a:xfrm>
                <a:off x="3832" y="3307"/>
                <a:ext cx="77" cy="113"/>
              </a:xfrm>
              <a:custGeom>
                <a:avLst/>
                <a:gdLst>
                  <a:gd name="T0" fmla="*/ 3 w 152"/>
                  <a:gd name="T1" fmla="*/ 0 h 226"/>
                  <a:gd name="T2" fmla="*/ 3 w 152"/>
                  <a:gd name="T3" fmla="*/ 1 h 226"/>
                  <a:gd name="T4" fmla="*/ 0 w 152"/>
                  <a:gd name="T5" fmla="*/ 4 h 226"/>
                  <a:gd name="T6" fmla="*/ 1 w 152"/>
                  <a:gd name="T7" fmla="*/ 4 h 226"/>
                  <a:gd name="T8" fmla="*/ 3 w 152"/>
                  <a:gd name="T9" fmla="*/ 0 h 226"/>
                  <a:gd name="T10" fmla="*/ 3 w 152"/>
                  <a:gd name="T11" fmla="*/ 0 h 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2"/>
                  <a:gd name="T19" fmla="*/ 0 h 226"/>
                  <a:gd name="T20" fmla="*/ 152 w 152"/>
                  <a:gd name="T21" fmla="*/ 226 h 22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2" h="226">
                    <a:moveTo>
                      <a:pt x="152" y="0"/>
                    </a:moveTo>
                    <a:lnTo>
                      <a:pt x="152" y="5"/>
                    </a:lnTo>
                    <a:lnTo>
                      <a:pt x="0" y="226"/>
                    </a:lnTo>
                    <a:lnTo>
                      <a:pt x="5" y="218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rgbClr val="E3D6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812" name="Freeform 1339"/>
              <p:cNvSpPr>
                <a:spLocks/>
              </p:cNvSpPr>
              <p:nvPr/>
            </p:nvSpPr>
            <p:spPr bwMode="auto">
              <a:xfrm>
                <a:off x="3735" y="3038"/>
                <a:ext cx="395" cy="504"/>
              </a:xfrm>
              <a:custGeom>
                <a:avLst/>
                <a:gdLst>
                  <a:gd name="T0" fmla="*/ 6 w 790"/>
                  <a:gd name="T1" fmla="*/ 15 h 1010"/>
                  <a:gd name="T2" fmla="*/ 7 w 790"/>
                  <a:gd name="T3" fmla="*/ 14 h 1010"/>
                  <a:gd name="T4" fmla="*/ 9 w 790"/>
                  <a:gd name="T5" fmla="*/ 14 h 1010"/>
                  <a:gd name="T6" fmla="*/ 10 w 790"/>
                  <a:gd name="T7" fmla="*/ 13 h 1010"/>
                  <a:gd name="T8" fmla="*/ 11 w 790"/>
                  <a:gd name="T9" fmla="*/ 12 h 1010"/>
                  <a:gd name="T10" fmla="*/ 12 w 790"/>
                  <a:gd name="T11" fmla="*/ 11 h 1010"/>
                  <a:gd name="T12" fmla="*/ 12 w 790"/>
                  <a:gd name="T13" fmla="*/ 10 h 1010"/>
                  <a:gd name="T14" fmla="*/ 12 w 790"/>
                  <a:gd name="T15" fmla="*/ 10 h 1010"/>
                  <a:gd name="T16" fmla="*/ 12 w 790"/>
                  <a:gd name="T17" fmla="*/ 9 h 1010"/>
                  <a:gd name="T18" fmla="*/ 12 w 790"/>
                  <a:gd name="T19" fmla="*/ 8 h 1010"/>
                  <a:gd name="T20" fmla="*/ 12 w 790"/>
                  <a:gd name="T21" fmla="*/ 7 h 1010"/>
                  <a:gd name="T22" fmla="*/ 12 w 790"/>
                  <a:gd name="T23" fmla="*/ 0 h 1010"/>
                  <a:gd name="T24" fmla="*/ 0 w 790"/>
                  <a:gd name="T25" fmla="*/ 0 h 1010"/>
                  <a:gd name="T26" fmla="*/ 0 w 790"/>
                  <a:gd name="T27" fmla="*/ 7 h 1010"/>
                  <a:gd name="T28" fmla="*/ 1 w 790"/>
                  <a:gd name="T29" fmla="*/ 8 h 1010"/>
                  <a:gd name="T30" fmla="*/ 1 w 790"/>
                  <a:gd name="T31" fmla="*/ 9 h 1010"/>
                  <a:gd name="T32" fmla="*/ 1 w 790"/>
                  <a:gd name="T33" fmla="*/ 10 h 1010"/>
                  <a:gd name="T34" fmla="*/ 1 w 790"/>
                  <a:gd name="T35" fmla="*/ 11 h 1010"/>
                  <a:gd name="T36" fmla="*/ 2 w 790"/>
                  <a:gd name="T37" fmla="*/ 11 h 1010"/>
                  <a:gd name="T38" fmla="*/ 3 w 790"/>
                  <a:gd name="T39" fmla="*/ 12 h 1010"/>
                  <a:gd name="T40" fmla="*/ 3 w 790"/>
                  <a:gd name="T41" fmla="*/ 13 h 1010"/>
                  <a:gd name="T42" fmla="*/ 3 w 790"/>
                  <a:gd name="T43" fmla="*/ 14 h 1010"/>
                  <a:gd name="T44" fmla="*/ 5 w 790"/>
                  <a:gd name="T45" fmla="*/ 15 h 1010"/>
                  <a:gd name="T46" fmla="*/ 6 w 790"/>
                  <a:gd name="T47" fmla="*/ 15 h 1010"/>
                  <a:gd name="T48" fmla="*/ 6 w 790"/>
                  <a:gd name="T49" fmla="*/ 15 h 1010"/>
                  <a:gd name="T50" fmla="*/ 6 w 790"/>
                  <a:gd name="T51" fmla="*/ 14 h 1010"/>
                  <a:gd name="T52" fmla="*/ 5 w 790"/>
                  <a:gd name="T53" fmla="*/ 13 h 1010"/>
                  <a:gd name="T54" fmla="*/ 3 w 790"/>
                  <a:gd name="T55" fmla="*/ 12 h 1010"/>
                  <a:gd name="T56" fmla="*/ 3 w 790"/>
                  <a:gd name="T57" fmla="*/ 12 h 1010"/>
                  <a:gd name="T58" fmla="*/ 2 w 790"/>
                  <a:gd name="T59" fmla="*/ 11 h 1010"/>
                  <a:gd name="T60" fmla="*/ 2 w 790"/>
                  <a:gd name="T61" fmla="*/ 10 h 1010"/>
                  <a:gd name="T62" fmla="*/ 2 w 790"/>
                  <a:gd name="T63" fmla="*/ 9 h 1010"/>
                  <a:gd name="T64" fmla="*/ 1 w 790"/>
                  <a:gd name="T65" fmla="*/ 9 h 1010"/>
                  <a:gd name="T66" fmla="*/ 1 w 790"/>
                  <a:gd name="T67" fmla="*/ 8 h 1010"/>
                  <a:gd name="T68" fmla="*/ 1 w 790"/>
                  <a:gd name="T69" fmla="*/ 7 h 1010"/>
                  <a:gd name="T70" fmla="*/ 1 w 790"/>
                  <a:gd name="T71" fmla="*/ 0 h 1010"/>
                  <a:gd name="T72" fmla="*/ 12 w 790"/>
                  <a:gd name="T73" fmla="*/ 0 h 1010"/>
                  <a:gd name="T74" fmla="*/ 6 w 790"/>
                  <a:gd name="T75" fmla="*/ 5 h 1010"/>
                  <a:gd name="T76" fmla="*/ 6 w 790"/>
                  <a:gd name="T77" fmla="*/ 5 h 1010"/>
                  <a:gd name="T78" fmla="*/ 5 w 790"/>
                  <a:gd name="T79" fmla="*/ 8 h 1010"/>
                  <a:gd name="T80" fmla="*/ 6 w 790"/>
                  <a:gd name="T81" fmla="*/ 8 h 1010"/>
                  <a:gd name="T82" fmla="*/ 3 w 790"/>
                  <a:gd name="T83" fmla="*/ 11 h 1010"/>
                  <a:gd name="T84" fmla="*/ 7 w 790"/>
                  <a:gd name="T85" fmla="*/ 7 h 1010"/>
                  <a:gd name="T86" fmla="*/ 6 w 790"/>
                  <a:gd name="T87" fmla="*/ 7 h 1010"/>
                  <a:gd name="T88" fmla="*/ 10 w 790"/>
                  <a:gd name="T89" fmla="*/ 5 h 1010"/>
                  <a:gd name="T90" fmla="*/ 9 w 790"/>
                  <a:gd name="T91" fmla="*/ 4 h 1010"/>
                  <a:gd name="T92" fmla="*/ 12 w 790"/>
                  <a:gd name="T93" fmla="*/ 2 h 1010"/>
                  <a:gd name="T94" fmla="*/ 12 w 790"/>
                  <a:gd name="T95" fmla="*/ 2 h 1010"/>
                  <a:gd name="T96" fmla="*/ 12 w 790"/>
                  <a:gd name="T97" fmla="*/ 7 h 1010"/>
                  <a:gd name="T98" fmla="*/ 12 w 790"/>
                  <a:gd name="T99" fmla="*/ 8 h 1010"/>
                  <a:gd name="T100" fmla="*/ 12 w 790"/>
                  <a:gd name="T101" fmla="*/ 8 h 1010"/>
                  <a:gd name="T102" fmla="*/ 12 w 790"/>
                  <a:gd name="T103" fmla="*/ 9 h 1010"/>
                  <a:gd name="T104" fmla="*/ 11 w 790"/>
                  <a:gd name="T105" fmla="*/ 10 h 1010"/>
                  <a:gd name="T106" fmla="*/ 11 w 790"/>
                  <a:gd name="T107" fmla="*/ 11 h 1010"/>
                  <a:gd name="T108" fmla="*/ 10 w 790"/>
                  <a:gd name="T109" fmla="*/ 12 h 1010"/>
                  <a:gd name="T110" fmla="*/ 10 w 790"/>
                  <a:gd name="T111" fmla="*/ 12 h 1010"/>
                  <a:gd name="T112" fmla="*/ 9 w 790"/>
                  <a:gd name="T113" fmla="*/ 13 h 1010"/>
                  <a:gd name="T114" fmla="*/ 7 w 790"/>
                  <a:gd name="T115" fmla="*/ 14 h 1010"/>
                  <a:gd name="T116" fmla="*/ 6 w 790"/>
                  <a:gd name="T117" fmla="*/ 15 h 1010"/>
                  <a:gd name="T118" fmla="*/ 6 w 790"/>
                  <a:gd name="T119" fmla="*/ 15 h 1010"/>
                  <a:gd name="T120" fmla="*/ 6 w 790"/>
                  <a:gd name="T121" fmla="*/ 15 h 1010"/>
                  <a:gd name="T122" fmla="*/ 6 w 790"/>
                  <a:gd name="T123" fmla="*/ 15 h 101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790"/>
                  <a:gd name="T187" fmla="*/ 0 h 1010"/>
                  <a:gd name="T188" fmla="*/ 790 w 790"/>
                  <a:gd name="T189" fmla="*/ 1010 h 101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790" h="1010">
                    <a:moveTo>
                      <a:pt x="396" y="1009"/>
                    </a:moveTo>
                    <a:lnTo>
                      <a:pt x="481" y="958"/>
                    </a:lnTo>
                    <a:lnTo>
                      <a:pt x="552" y="907"/>
                    </a:lnTo>
                    <a:lnTo>
                      <a:pt x="613" y="857"/>
                    </a:lnTo>
                    <a:lnTo>
                      <a:pt x="664" y="805"/>
                    </a:lnTo>
                    <a:lnTo>
                      <a:pt x="705" y="753"/>
                    </a:lnTo>
                    <a:lnTo>
                      <a:pt x="738" y="699"/>
                    </a:lnTo>
                    <a:lnTo>
                      <a:pt x="761" y="641"/>
                    </a:lnTo>
                    <a:lnTo>
                      <a:pt x="778" y="582"/>
                    </a:lnTo>
                    <a:lnTo>
                      <a:pt x="787" y="518"/>
                    </a:lnTo>
                    <a:lnTo>
                      <a:pt x="790" y="451"/>
                    </a:lnTo>
                    <a:lnTo>
                      <a:pt x="790" y="0"/>
                    </a:lnTo>
                    <a:lnTo>
                      <a:pt x="0" y="0"/>
                    </a:lnTo>
                    <a:lnTo>
                      <a:pt x="0" y="451"/>
                    </a:lnTo>
                    <a:lnTo>
                      <a:pt x="3" y="526"/>
                    </a:lnTo>
                    <a:lnTo>
                      <a:pt x="13" y="595"/>
                    </a:lnTo>
                    <a:lnTo>
                      <a:pt x="31" y="658"/>
                    </a:lnTo>
                    <a:lnTo>
                      <a:pt x="56" y="715"/>
                    </a:lnTo>
                    <a:lnTo>
                      <a:pt x="91" y="768"/>
                    </a:lnTo>
                    <a:lnTo>
                      <a:pt x="133" y="819"/>
                    </a:lnTo>
                    <a:lnTo>
                      <a:pt x="185" y="868"/>
                    </a:lnTo>
                    <a:lnTo>
                      <a:pt x="246" y="914"/>
                    </a:lnTo>
                    <a:lnTo>
                      <a:pt x="317" y="961"/>
                    </a:lnTo>
                    <a:lnTo>
                      <a:pt x="397" y="1010"/>
                    </a:lnTo>
                    <a:lnTo>
                      <a:pt x="397" y="973"/>
                    </a:lnTo>
                    <a:lnTo>
                      <a:pt x="324" y="922"/>
                    </a:lnTo>
                    <a:lnTo>
                      <a:pt x="260" y="873"/>
                    </a:lnTo>
                    <a:lnTo>
                      <a:pt x="204" y="826"/>
                    </a:lnTo>
                    <a:lnTo>
                      <a:pt x="159" y="779"/>
                    </a:lnTo>
                    <a:lnTo>
                      <a:pt x="122" y="732"/>
                    </a:lnTo>
                    <a:lnTo>
                      <a:pt x="93" y="684"/>
                    </a:lnTo>
                    <a:lnTo>
                      <a:pt x="70" y="633"/>
                    </a:lnTo>
                    <a:lnTo>
                      <a:pt x="55" y="579"/>
                    </a:lnTo>
                    <a:lnTo>
                      <a:pt x="45" y="520"/>
                    </a:lnTo>
                    <a:lnTo>
                      <a:pt x="41" y="455"/>
                    </a:lnTo>
                    <a:lnTo>
                      <a:pt x="41" y="37"/>
                    </a:lnTo>
                    <a:lnTo>
                      <a:pt x="741" y="37"/>
                    </a:lnTo>
                    <a:lnTo>
                      <a:pt x="390" y="367"/>
                    </a:lnTo>
                    <a:lnTo>
                      <a:pt x="426" y="377"/>
                    </a:lnTo>
                    <a:lnTo>
                      <a:pt x="299" y="542"/>
                    </a:lnTo>
                    <a:lnTo>
                      <a:pt x="347" y="544"/>
                    </a:lnTo>
                    <a:lnTo>
                      <a:pt x="197" y="767"/>
                    </a:lnTo>
                    <a:lnTo>
                      <a:pt x="455" y="510"/>
                    </a:lnTo>
                    <a:lnTo>
                      <a:pt x="403" y="505"/>
                    </a:lnTo>
                    <a:lnTo>
                      <a:pt x="582" y="323"/>
                    </a:lnTo>
                    <a:lnTo>
                      <a:pt x="550" y="315"/>
                    </a:lnTo>
                    <a:lnTo>
                      <a:pt x="743" y="134"/>
                    </a:lnTo>
                    <a:lnTo>
                      <a:pt x="748" y="128"/>
                    </a:lnTo>
                    <a:lnTo>
                      <a:pt x="748" y="453"/>
                    </a:lnTo>
                    <a:lnTo>
                      <a:pt x="745" y="514"/>
                    </a:lnTo>
                    <a:lnTo>
                      <a:pt x="736" y="571"/>
                    </a:lnTo>
                    <a:lnTo>
                      <a:pt x="721" y="625"/>
                    </a:lnTo>
                    <a:lnTo>
                      <a:pt x="699" y="677"/>
                    </a:lnTo>
                    <a:lnTo>
                      <a:pt x="669" y="728"/>
                    </a:lnTo>
                    <a:lnTo>
                      <a:pt x="632" y="777"/>
                    </a:lnTo>
                    <a:lnTo>
                      <a:pt x="587" y="826"/>
                    </a:lnTo>
                    <a:lnTo>
                      <a:pt x="533" y="874"/>
                    </a:lnTo>
                    <a:lnTo>
                      <a:pt x="469" y="923"/>
                    </a:lnTo>
                    <a:lnTo>
                      <a:pt x="395" y="973"/>
                    </a:lnTo>
                    <a:lnTo>
                      <a:pt x="397" y="1010"/>
                    </a:lnTo>
                    <a:lnTo>
                      <a:pt x="396" y="1009"/>
                    </a:lnTo>
                    <a:close/>
                  </a:path>
                </a:pathLst>
              </a:custGeom>
              <a:solidFill>
                <a:srgbClr val="D9B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813" name="Freeform 1340"/>
              <p:cNvSpPr>
                <a:spLocks/>
              </p:cNvSpPr>
              <p:nvPr/>
            </p:nvSpPr>
            <p:spPr bwMode="auto">
              <a:xfrm>
                <a:off x="3757" y="3284"/>
                <a:ext cx="4" cy="11"/>
              </a:xfrm>
              <a:custGeom>
                <a:avLst/>
                <a:gdLst>
                  <a:gd name="T0" fmla="*/ 0 w 9"/>
                  <a:gd name="T1" fmla="*/ 0 h 24"/>
                  <a:gd name="T2" fmla="*/ 0 w 9"/>
                  <a:gd name="T3" fmla="*/ 0 h 24"/>
                  <a:gd name="T4" fmla="*/ 0 w 9"/>
                  <a:gd name="T5" fmla="*/ 0 h 24"/>
                  <a:gd name="T6" fmla="*/ 0 w 9"/>
                  <a:gd name="T7" fmla="*/ 0 h 24"/>
                  <a:gd name="T8" fmla="*/ 0 w 9"/>
                  <a:gd name="T9" fmla="*/ 0 h 24"/>
                  <a:gd name="T10" fmla="*/ 0 w 9"/>
                  <a:gd name="T11" fmla="*/ 0 h 24"/>
                  <a:gd name="T12" fmla="*/ 0 w 9"/>
                  <a:gd name="T13" fmla="*/ 0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24"/>
                  <a:gd name="T23" fmla="*/ 9 w 9"/>
                  <a:gd name="T24" fmla="*/ 24 h 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24">
                    <a:moveTo>
                      <a:pt x="8" y="17"/>
                    </a:moveTo>
                    <a:lnTo>
                      <a:pt x="3" y="24"/>
                    </a:lnTo>
                    <a:lnTo>
                      <a:pt x="0" y="2"/>
                    </a:lnTo>
                    <a:lnTo>
                      <a:pt x="9" y="0"/>
                    </a:lnTo>
                    <a:lnTo>
                      <a:pt x="9" y="18"/>
                    </a:lnTo>
                    <a:lnTo>
                      <a:pt x="8" y="17"/>
                    </a:lnTo>
                    <a:close/>
                  </a:path>
                </a:pathLst>
              </a:custGeom>
              <a:solidFill>
                <a:srgbClr val="0C0C0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814" name="Freeform 1341"/>
              <p:cNvSpPr>
                <a:spLocks/>
              </p:cNvSpPr>
              <p:nvPr/>
            </p:nvSpPr>
            <p:spPr bwMode="auto">
              <a:xfrm>
                <a:off x="3933" y="3508"/>
                <a:ext cx="11" cy="16"/>
              </a:xfrm>
              <a:custGeom>
                <a:avLst/>
                <a:gdLst>
                  <a:gd name="T0" fmla="*/ 0 w 23"/>
                  <a:gd name="T1" fmla="*/ 0 h 32"/>
                  <a:gd name="T2" fmla="*/ 0 w 23"/>
                  <a:gd name="T3" fmla="*/ 1 h 32"/>
                  <a:gd name="T4" fmla="*/ 0 w 23"/>
                  <a:gd name="T5" fmla="*/ 1 h 32"/>
                  <a:gd name="T6" fmla="*/ 0 w 23"/>
                  <a:gd name="T7" fmla="*/ 1 h 32"/>
                  <a:gd name="T8" fmla="*/ 0 w 23"/>
                  <a:gd name="T9" fmla="*/ 0 h 32"/>
                  <a:gd name="T10" fmla="*/ 0 w 23"/>
                  <a:gd name="T11" fmla="*/ 0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32"/>
                  <a:gd name="T20" fmla="*/ 23 w 23"/>
                  <a:gd name="T21" fmla="*/ 32 h 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32">
                    <a:moveTo>
                      <a:pt x="23" y="0"/>
                    </a:moveTo>
                    <a:lnTo>
                      <a:pt x="23" y="16"/>
                    </a:lnTo>
                    <a:lnTo>
                      <a:pt x="0" y="32"/>
                    </a:lnTo>
                    <a:lnTo>
                      <a:pt x="0" y="19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8E94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815" name="Freeform 1342"/>
              <p:cNvSpPr>
                <a:spLocks/>
              </p:cNvSpPr>
              <p:nvPr/>
            </p:nvSpPr>
            <p:spPr bwMode="auto">
              <a:xfrm>
                <a:off x="3921" y="3508"/>
                <a:ext cx="12" cy="16"/>
              </a:xfrm>
              <a:custGeom>
                <a:avLst/>
                <a:gdLst>
                  <a:gd name="T0" fmla="*/ 1 w 24"/>
                  <a:gd name="T1" fmla="*/ 1 h 32"/>
                  <a:gd name="T2" fmla="*/ 1 w 24"/>
                  <a:gd name="T3" fmla="*/ 1 h 32"/>
                  <a:gd name="T4" fmla="*/ 0 w 24"/>
                  <a:gd name="T5" fmla="*/ 1 h 32"/>
                  <a:gd name="T6" fmla="*/ 0 w 24"/>
                  <a:gd name="T7" fmla="*/ 0 h 32"/>
                  <a:gd name="T8" fmla="*/ 1 w 24"/>
                  <a:gd name="T9" fmla="*/ 1 h 32"/>
                  <a:gd name="T10" fmla="*/ 1 w 24"/>
                  <a:gd name="T11" fmla="*/ 1 h 32"/>
                  <a:gd name="T12" fmla="*/ 1 w 24"/>
                  <a:gd name="T13" fmla="*/ 1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32"/>
                  <a:gd name="T23" fmla="*/ 24 w 24"/>
                  <a:gd name="T24" fmla="*/ 32 h 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32">
                    <a:moveTo>
                      <a:pt x="23" y="18"/>
                    </a:moveTo>
                    <a:lnTo>
                      <a:pt x="24" y="32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24" y="19"/>
                    </a:lnTo>
                    <a:lnTo>
                      <a:pt x="23" y="18"/>
                    </a:lnTo>
                    <a:close/>
                  </a:path>
                </a:pathLst>
              </a:custGeom>
              <a:solidFill>
                <a:srgbClr val="A1982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816" name="Freeform 1343"/>
              <p:cNvSpPr>
                <a:spLocks/>
              </p:cNvSpPr>
              <p:nvPr/>
            </p:nvSpPr>
            <p:spPr bwMode="auto">
              <a:xfrm>
                <a:off x="3944" y="3500"/>
                <a:ext cx="12" cy="16"/>
              </a:xfrm>
              <a:custGeom>
                <a:avLst/>
                <a:gdLst>
                  <a:gd name="T0" fmla="*/ 1 w 24"/>
                  <a:gd name="T1" fmla="*/ 0 h 32"/>
                  <a:gd name="T2" fmla="*/ 1 w 24"/>
                  <a:gd name="T3" fmla="*/ 1 h 32"/>
                  <a:gd name="T4" fmla="*/ 0 w 24"/>
                  <a:gd name="T5" fmla="*/ 1 h 32"/>
                  <a:gd name="T6" fmla="*/ 0 w 24"/>
                  <a:gd name="T7" fmla="*/ 1 h 32"/>
                  <a:gd name="T8" fmla="*/ 1 w 24"/>
                  <a:gd name="T9" fmla="*/ 1 h 32"/>
                  <a:gd name="T10" fmla="*/ 1 w 24"/>
                  <a:gd name="T11" fmla="*/ 1 h 32"/>
                  <a:gd name="T12" fmla="*/ 1 w 24"/>
                  <a:gd name="T13" fmla="*/ 0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32"/>
                  <a:gd name="T23" fmla="*/ 24 w 24"/>
                  <a:gd name="T24" fmla="*/ 32 h 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32">
                    <a:moveTo>
                      <a:pt x="23" y="0"/>
                    </a:moveTo>
                    <a:lnTo>
                      <a:pt x="24" y="16"/>
                    </a:lnTo>
                    <a:lnTo>
                      <a:pt x="0" y="32"/>
                    </a:lnTo>
                    <a:lnTo>
                      <a:pt x="0" y="16"/>
                    </a:lnTo>
                    <a:lnTo>
                      <a:pt x="24" y="1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8E94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817" name="Freeform 1344"/>
              <p:cNvSpPr>
                <a:spLocks/>
              </p:cNvSpPr>
              <p:nvPr/>
            </p:nvSpPr>
            <p:spPr bwMode="auto">
              <a:xfrm>
                <a:off x="3909" y="3501"/>
                <a:ext cx="12" cy="15"/>
              </a:xfrm>
              <a:custGeom>
                <a:avLst/>
                <a:gdLst>
                  <a:gd name="T0" fmla="*/ 1 w 24"/>
                  <a:gd name="T1" fmla="*/ 0 h 31"/>
                  <a:gd name="T2" fmla="*/ 1 w 24"/>
                  <a:gd name="T3" fmla="*/ 0 h 31"/>
                  <a:gd name="T4" fmla="*/ 0 w 24"/>
                  <a:gd name="T5" fmla="*/ 0 h 31"/>
                  <a:gd name="T6" fmla="*/ 0 w 24"/>
                  <a:gd name="T7" fmla="*/ 0 h 31"/>
                  <a:gd name="T8" fmla="*/ 1 w 24"/>
                  <a:gd name="T9" fmla="*/ 0 h 31"/>
                  <a:gd name="T10" fmla="*/ 1 w 24"/>
                  <a:gd name="T11" fmla="*/ 0 h 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31"/>
                  <a:gd name="T20" fmla="*/ 24 w 24"/>
                  <a:gd name="T21" fmla="*/ 31 h 3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31">
                    <a:moveTo>
                      <a:pt x="24" y="15"/>
                    </a:moveTo>
                    <a:lnTo>
                      <a:pt x="24" y="31"/>
                    </a:lnTo>
                    <a:lnTo>
                      <a:pt x="0" y="15"/>
                    </a:lnTo>
                    <a:lnTo>
                      <a:pt x="0" y="0"/>
                    </a:lnTo>
                    <a:lnTo>
                      <a:pt x="24" y="15"/>
                    </a:lnTo>
                    <a:close/>
                  </a:path>
                </a:pathLst>
              </a:custGeom>
              <a:solidFill>
                <a:srgbClr val="9F962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818" name="Freeform 1345"/>
              <p:cNvSpPr>
                <a:spLocks/>
              </p:cNvSpPr>
              <p:nvPr/>
            </p:nvSpPr>
            <p:spPr bwMode="auto">
              <a:xfrm>
                <a:off x="3956" y="3494"/>
                <a:ext cx="11" cy="14"/>
              </a:xfrm>
              <a:custGeom>
                <a:avLst/>
                <a:gdLst>
                  <a:gd name="T0" fmla="*/ 0 w 23"/>
                  <a:gd name="T1" fmla="*/ 0 h 29"/>
                  <a:gd name="T2" fmla="*/ 0 w 23"/>
                  <a:gd name="T3" fmla="*/ 0 h 29"/>
                  <a:gd name="T4" fmla="*/ 0 w 23"/>
                  <a:gd name="T5" fmla="*/ 0 h 29"/>
                  <a:gd name="T6" fmla="*/ 0 w 23"/>
                  <a:gd name="T7" fmla="*/ 0 h 29"/>
                  <a:gd name="T8" fmla="*/ 0 w 23"/>
                  <a:gd name="T9" fmla="*/ 0 h 29"/>
                  <a:gd name="T10" fmla="*/ 0 w 23"/>
                  <a:gd name="T11" fmla="*/ 0 h 29"/>
                  <a:gd name="T12" fmla="*/ 0 w 23"/>
                  <a:gd name="T13" fmla="*/ 0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3"/>
                  <a:gd name="T22" fmla="*/ 0 h 29"/>
                  <a:gd name="T23" fmla="*/ 23 w 23"/>
                  <a:gd name="T24" fmla="*/ 29 h 2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3" h="29">
                    <a:moveTo>
                      <a:pt x="19" y="0"/>
                    </a:moveTo>
                    <a:lnTo>
                      <a:pt x="23" y="14"/>
                    </a:lnTo>
                    <a:lnTo>
                      <a:pt x="0" y="29"/>
                    </a:lnTo>
                    <a:lnTo>
                      <a:pt x="0" y="14"/>
                    </a:lnTo>
                    <a:lnTo>
                      <a:pt x="20" y="1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7E94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819" name="Freeform 1346"/>
              <p:cNvSpPr>
                <a:spLocks/>
              </p:cNvSpPr>
              <p:nvPr/>
            </p:nvSpPr>
            <p:spPr bwMode="auto">
              <a:xfrm>
                <a:off x="3898" y="3494"/>
                <a:ext cx="11" cy="14"/>
              </a:xfrm>
              <a:custGeom>
                <a:avLst/>
                <a:gdLst>
                  <a:gd name="T0" fmla="*/ 1 w 20"/>
                  <a:gd name="T1" fmla="*/ 1 h 28"/>
                  <a:gd name="T2" fmla="*/ 1 w 20"/>
                  <a:gd name="T3" fmla="*/ 1 h 28"/>
                  <a:gd name="T4" fmla="*/ 0 w 20"/>
                  <a:gd name="T5" fmla="*/ 1 h 28"/>
                  <a:gd name="T6" fmla="*/ 0 w 20"/>
                  <a:gd name="T7" fmla="*/ 0 h 28"/>
                  <a:gd name="T8" fmla="*/ 1 w 20"/>
                  <a:gd name="T9" fmla="*/ 1 h 28"/>
                  <a:gd name="T10" fmla="*/ 1 w 20"/>
                  <a:gd name="T11" fmla="*/ 1 h 28"/>
                  <a:gd name="T12" fmla="*/ 1 w 20"/>
                  <a:gd name="T13" fmla="*/ 1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28"/>
                  <a:gd name="T23" fmla="*/ 20 w 20"/>
                  <a:gd name="T24" fmla="*/ 28 h 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28">
                    <a:moveTo>
                      <a:pt x="20" y="12"/>
                    </a:moveTo>
                    <a:lnTo>
                      <a:pt x="20" y="28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20" y="13"/>
                    </a:lnTo>
                    <a:lnTo>
                      <a:pt x="20" y="12"/>
                    </a:lnTo>
                    <a:close/>
                  </a:path>
                </a:pathLst>
              </a:custGeom>
              <a:solidFill>
                <a:srgbClr val="9E942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820" name="Freeform 1347"/>
              <p:cNvSpPr>
                <a:spLocks/>
              </p:cNvSpPr>
              <p:nvPr/>
            </p:nvSpPr>
            <p:spPr bwMode="auto">
              <a:xfrm>
                <a:off x="3966" y="3486"/>
                <a:ext cx="12" cy="15"/>
              </a:xfrm>
              <a:custGeom>
                <a:avLst/>
                <a:gdLst>
                  <a:gd name="T0" fmla="*/ 1 w 23"/>
                  <a:gd name="T1" fmla="*/ 0 h 29"/>
                  <a:gd name="T2" fmla="*/ 1 w 23"/>
                  <a:gd name="T3" fmla="*/ 1 h 29"/>
                  <a:gd name="T4" fmla="*/ 1 w 23"/>
                  <a:gd name="T5" fmla="*/ 1 h 29"/>
                  <a:gd name="T6" fmla="*/ 0 w 23"/>
                  <a:gd name="T7" fmla="*/ 1 h 29"/>
                  <a:gd name="T8" fmla="*/ 1 w 23"/>
                  <a:gd name="T9" fmla="*/ 0 h 29"/>
                  <a:gd name="T10" fmla="*/ 1 w 23"/>
                  <a:gd name="T11" fmla="*/ 0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29"/>
                  <a:gd name="T20" fmla="*/ 23 w 23"/>
                  <a:gd name="T21" fmla="*/ 29 h 2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29">
                    <a:moveTo>
                      <a:pt x="21" y="0"/>
                    </a:moveTo>
                    <a:lnTo>
                      <a:pt x="23" y="13"/>
                    </a:lnTo>
                    <a:lnTo>
                      <a:pt x="3" y="29"/>
                    </a:lnTo>
                    <a:lnTo>
                      <a:pt x="0" y="16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7E84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821" name="Freeform 1348"/>
              <p:cNvSpPr>
                <a:spLocks/>
              </p:cNvSpPr>
              <p:nvPr/>
            </p:nvSpPr>
            <p:spPr bwMode="auto">
              <a:xfrm>
                <a:off x="3887" y="3486"/>
                <a:ext cx="11" cy="15"/>
              </a:xfrm>
              <a:custGeom>
                <a:avLst/>
                <a:gdLst>
                  <a:gd name="T0" fmla="*/ 0 w 24"/>
                  <a:gd name="T1" fmla="*/ 1 h 29"/>
                  <a:gd name="T2" fmla="*/ 0 w 24"/>
                  <a:gd name="T3" fmla="*/ 1 h 29"/>
                  <a:gd name="T4" fmla="*/ 0 w 24"/>
                  <a:gd name="T5" fmla="*/ 1 h 29"/>
                  <a:gd name="T6" fmla="*/ 0 w 24"/>
                  <a:gd name="T7" fmla="*/ 0 h 29"/>
                  <a:gd name="T8" fmla="*/ 0 w 24"/>
                  <a:gd name="T9" fmla="*/ 1 h 29"/>
                  <a:gd name="T10" fmla="*/ 0 w 24"/>
                  <a:gd name="T11" fmla="*/ 1 h 29"/>
                  <a:gd name="T12" fmla="*/ 0 w 24"/>
                  <a:gd name="T13" fmla="*/ 1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29"/>
                  <a:gd name="T23" fmla="*/ 24 w 24"/>
                  <a:gd name="T24" fmla="*/ 29 h 2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29">
                    <a:moveTo>
                      <a:pt x="24" y="15"/>
                    </a:moveTo>
                    <a:lnTo>
                      <a:pt x="24" y="29"/>
                    </a:lnTo>
                    <a:lnTo>
                      <a:pt x="0" y="13"/>
                    </a:lnTo>
                    <a:lnTo>
                      <a:pt x="3" y="0"/>
                    </a:lnTo>
                    <a:lnTo>
                      <a:pt x="24" y="16"/>
                    </a:lnTo>
                    <a:lnTo>
                      <a:pt x="24" y="15"/>
                    </a:lnTo>
                    <a:close/>
                  </a:path>
                </a:pathLst>
              </a:custGeom>
              <a:solidFill>
                <a:srgbClr val="9C922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822" name="Freeform 1349"/>
              <p:cNvSpPr>
                <a:spLocks/>
              </p:cNvSpPr>
              <p:nvPr/>
            </p:nvSpPr>
            <p:spPr bwMode="auto">
              <a:xfrm>
                <a:off x="3976" y="3478"/>
                <a:ext cx="12" cy="15"/>
              </a:xfrm>
              <a:custGeom>
                <a:avLst/>
                <a:gdLst>
                  <a:gd name="T0" fmla="*/ 1 w 24"/>
                  <a:gd name="T1" fmla="*/ 0 h 28"/>
                  <a:gd name="T2" fmla="*/ 1 w 24"/>
                  <a:gd name="T3" fmla="*/ 1 h 28"/>
                  <a:gd name="T4" fmla="*/ 1 w 24"/>
                  <a:gd name="T5" fmla="*/ 1 h 28"/>
                  <a:gd name="T6" fmla="*/ 0 w 24"/>
                  <a:gd name="T7" fmla="*/ 1 h 28"/>
                  <a:gd name="T8" fmla="*/ 1 w 24"/>
                  <a:gd name="T9" fmla="*/ 0 h 28"/>
                  <a:gd name="T10" fmla="*/ 1 w 24"/>
                  <a:gd name="T11" fmla="*/ 0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28"/>
                  <a:gd name="T20" fmla="*/ 24 w 24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28">
                    <a:moveTo>
                      <a:pt x="21" y="0"/>
                    </a:moveTo>
                    <a:lnTo>
                      <a:pt x="24" y="13"/>
                    </a:lnTo>
                    <a:lnTo>
                      <a:pt x="2" y="28"/>
                    </a:lnTo>
                    <a:lnTo>
                      <a:pt x="0" y="1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6E84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823" name="Freeform 1350"/>
              <p:cNvSpPr>
                <a:spLocks/>
              </p:cNvSpPr>
              <p:nvPr/>
            </p:nvSpPr>
            <p:spPr bwMode="auto">
              <a:xfrm>
                <a:off x="3878" y="3478"/>
                <a:ext cx="10" cy="15"/>
              </a:xfrm>
              <a:custGeom>
                <a:avLst/>
                <a:gdLst>
                  <a:gd name="T0" fmla="*/ 1 w 20"/>
                  <a:gd name="T1" fmla="*/ 1 h 28"/>
                  <a:gd name="T2" fmla="*/ 1 w 20"/>
                  <a:gd name="T3" fmla="*/ 1 h 28"/>
                  <a:gd name="T4" fmla="*/ 0 w 20"/>
                  <a:gd name="T5" fmla="*/ 1 h 28"/>
                  <a:gd name="T6" fmla="*/ 0 w 20"/>
                  <a:gd name="T7" fmla="*/ 0 h 28"/>
                  <a:gd name="T8" fmla="*/ 1 w 20"/>
                  <a:gd name="T9" fmla="*/ 1 h 28"/>
                  <a:gd name="T10" fmla="*/ 1 w 20"/>
                  <a:gd name="T11" fmla="*/ 1 h 28"/>
                  <a:gd name="T12" fmla="*/ 1 w 20"/>
                  <a:gd name="T13" fmla="*/ 1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28"/>
                  <a:gd name="T23" fmla="*/ 20 w 20"/>
                  <a:gd name="T24" fmla="*/ 28 h 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28">
                    <a:moveTo>
                      <a:pt x="19" y="15"/>
                    </a:moveTo>
                    <a:lnTo>
                      <a:pt x="17" y="28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20" y="15"/>
                    </a:lnTo>
                    <a:lnTo>
                      <a:pt x="19" y="15"/>
                    </a:lnTo>
                    <a:close/>
                  </a:path>
                </a:pathLst>
              </a:custGeom>
              <a:solidFill>
                <a:srgbClr val="9990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824" name="Freeform 1351"/>
              <p:cNvSpPr>
                <a:spLocks/>
              </p:cNvSpPr>
              <p:nvPr/>
            </p:nvSpPr>
            <p:spPr bwMode="auto">
              <a:xfrm>
                <a:off x="3987" y="3470"/>
                <a:ext cx="11" cy="15"/>
              </a:xfrm>
              <a:custGeom>
                <a:avLst/>
                <a:gdLst>
                  <a:gd name="T0" fmla="*/ 1 w 21"/>
                  <a:gd name="T1" fmla="*/ 0 h 29"/>
                  <a:gd name="T2" fmla="*/ 1 w 21"/>
                  <a:gd name="T3" fmla="*/ 1 h 29"/>
                  <a:gd name="T4" fmla="*/ 1 w 21"/>
                  <a:gd name="T5" fmla="*/ 1 h 29"/>
                  <a:gd name="T6" fmla="*/ 0 w 21"/>
                  <a:gd name="T7" fmla="*/ 1 h 29"/>
                  <a:gd name="T8" fmla="*/ 1 w 21"/>
                  <a:gd name="T9" fmla="*/ 1 h 29"/>
                  <a:gd name="T10" fmla="*/ 1 w 21"/>
                  <a:gd name="T11" fmla="*/ 1 h 29"/>
                  <a:gd name="T12" fmla="*/ 1 w 21"/>
                  <a:gd name="T13" fmla="*/ 0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"/>
                  <a:gd name="T22" fmla="*/ 0 h 29"/>
                  <a:gd name="T23" fmla="*/ 21 w 21"/>
                  <a:gd name="T24" fmla="*/ 29 h 2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" h="29">
                    <a:moveTo>
                      <a:pt x="18" y="0"/>
                    </a:moveTo>
                    <a:lnTo>
                      <a:pt x="21" y="13"/>
                    </a:lnTo>
                    <a:lnTo>
                      <a:pt x="3" y="29"/>
                    </a:lnTo>
                    <a:lnTo>
                      <a:pt x="0" y="16"/>
                    </a:lnTo>
                    <a:lnTo>
                      <a:pt x="18" y="1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6E74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825" name="Freeform 1352"/>
              <p:cNvSpPr>
                <a:spLocks/>
              </p:cNvSpPr>
              <p:nvPr/>
            </p:nvSpPr>
            <p:spPr bwMode="auto">
              <a:xfrm>
                <a:off x="3868" y="3471"/>
                <a:ext cx="10" cy="14"/>
              </a:xfrm>
              <a:custGeom>
                <a:avLst/>
                <a:gdLst>
                  <a:gd name="T0" fmla="*/ 0 w 21"/>
                  <a:gd name="T1" fmla="*/ 1 h 28"/>
                  <a:gd name="T2" fmla="*/ 0 w 21"/>
                  <a:gd name="T3" fmla="*/ 1 h 28"/>
                  <a:gd name="T4" fmla="*/ 0 w 21"/>
                  <a:gd name="T5" fmla="*/ 1 h 28"/>
                  <a:gd name="T6" fmla="*/ 0 w 21"/>
                  <a:gd name="T7" fmla="*/ 0 h 28"/>
                  <a:gd name="T8" fmla="*/ 0 w 21"/>
                  <a:gd name="T9" fmla="*/ 1 h 28"/>
                  <a:gd name="T10" fmla="*/ 0 w 21"/>
                  <a:gd name="T11" fmla="*/ 1 h 28"/>
                  <a:gd name="T12" fmla="*/ 0 w 21"/>
                  <a:gd name="T13" fmla="*/ 1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"/>
                  <a:gd name="T22" fmla="*/ 0 h 28"/>
                  <a:gd name="T23" fmla="*/ 21 w 21"/>
                  <a:gd name="T24" fmla="*/ 28 h 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" h="28">
                    <a:moveTo>
                      <a:pt x="20" y="15"/>
                    </a:moveTo>
                    <a:lnTo>
                      <a:pt x="21" y="28"/>
                    </a:lnTo>
                    <a:lnTo>
                      <a:pt x="0" y="12"/>
                    </a:lnTo>
                    <a:lnTo>
                      <a:pt x="2" y="0"/>
                    </a:lnTo>
                    <a:lnTo>
                      <a:pt x="21" y="15"/>
                    </a:lnTo>
                    <a:lnTo>
                      <a:pt x="20" y="15"/>
                    </a:lnTo>
                    <a:close/>
                  </a:path>
                </a:pathLst>
              </a:custGeom>
              <a:solidFill>
                <a:srgbClr val="968E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826" name="Freeform 1353"/>
              <p:cNvSpPr>
                <a:spLocks/>
              </p:cNvSpPr>
              <p:nvPr/>
            </p:nvSpPr>
            <p:spPr bwMode="auto">
              <a:xfrm>
                <a:off x="3996" y="3464"/>
                <a:ext cx="10" cy="13"/>
              </a:xfrm>
              <a:custGeom>
                <a:avLst/>
                <a:gdLst>
                  <a:gd name="T0" fmla="*/ 0 w 21"/>
                  <a:gd name="T1" fmla="*/ 0 h 26"/>
                  <a:gd name="T2" fmla="*/ 0 w 21"/>
                  <a:gd name="T3" fmla="*/ 1 h 26"/>
                  <a:gd name="T4" fmla="*/ 0 w 21"/>
                  <a:gd name="T5" fmla="*/ 1 h 26"/>
                  <a:gd name="T6" fmla="*/ 0 w 21"/>
                  <a:gd name="T7" fmla="*/ 1 h 26"/>
                  <a:gd name="T8" fmla="*/ 0 w 21"/>
                  <a:gd name="T9" fmla="*/ 0 h 26"/>
                  <a:gd name="T10" fmla="*/ 0 w 21"/>
                  <a:gd name="T11" fmla="*/ 0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26"/>
                  <a:gd name="T20" fmla="*/ 21 w 21"/>
                  <a:gd name="T21" fmla="*/ 26 h 2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26">
                    <a:moveTo>
                      <a:pt x="18" y="0"/>
                    </a:moveTo>
                    <a:lnTo>
                      <a:pt x="21" y="10"/>
                    </a:lnTo>
                    <a:lnTo>
                      <a:pt x="3" y="26"/>
                    </a:lnTo>
                    <a:lnTo>
                      <a:pt x="0" y="1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5E74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827" name="Freeform 1354"/>
              <p:cNvSpPr>
                <a:spLocks/>
              </p:cNvSpPr>
              <p:nvPr/>
            </p:nvSpPr>
            <p:spPr bwMode="auto">
              <a:xfrm>
                <a:off x="3858" y="3464"/>
                <a:ext cx="11" cy="13"/>
              </a:xfrm>
              <a:custGeom>
                <a:avLst/>
                <a:gdLst>
                  <a:gd name="T0" fmla="*/ 1 w 20"/>
                  <a:gd name="T1" fmla="*/ 1 h 26"/>
                  <a:gd name="T2" fmla="*/ 1 w 20"/>
                  <a:gd name="T3" fmla="*/ 1 h 26"/>
                  <a:gd name="T4" fmla="*/ 0 w 20"/>
                  <a:gd name="T5" fmla="*/ 1 h 26"/>
                  <a:gd name="T6" fmla="*/ 1 w 20"/>
                  <a:gd name="T7" fmla="*/ 0 h 26"/>
                  <a:gd name="T8" fmla="*/ 1 w 20"/>
                  <a:gd name="T9" fmla="*/ 1 h 26"/>
                  <a:gd name="T10" fmla="*/ 1 w 20"/>
                  <a:gd name="T11" fmla="*/ 1 h 26"/>
                  <a:gd name="T12" fmla="*/ 1 w 20"/>
                  <a:gd name="T13" fmla="*/ 1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26"/>
                  <a:gd name="T23" fmla="*/ 20 w 20"/>
                  <a:gd name="T24" fmla="*/ 26 h 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26">
                    <a:moveTo>
                      <a:pt x="19" y="13"/>
                    </a:moveTo>
                    <a:lnTo>
                      <a:pt x="18" y="26"/>
                    </a:lnTo>
                    <a:lnTo>
                      <a:pt x="0" y="10"/>
                    </a:lnTo>
                    <a:lnTo>
                      <a:pt x="2" y="0"/>
                    </a:lnTo>
                    <a:lnTo>
                      <a:pt x="20" y="14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938B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828" name="Freeform 1355"/>
              <p:cNvSpPr>
                <a:spLocks/>
              </p:cNvSpPr>
              <p:nvPr/>
            </p:nvSpPr>
            <p:spPr bwMode="auto">
              <a:xfrm>
                <a:off x="4005" y="3456"/>
                <a:ext cx="10" cy="13"/>
              </a:xfrm>
              <a:custGeom>
                <a:avLst/>
                <a:gdLst>
                  <a:gd name="T0" fmla="*/ 0 w 21"/>
                  <a:gd name="T1" fmla="*/ 0 h 26"/>
                  <a:gd name="T2" fmla="*/ 0 w 21"/>
                  <a:gd name="T3" fmla="*/ 1 h 26"/>
                  <a:gd name="T4" fmla="*/ 0 w 21"/>
                  <a:gd name="T5" fmla="*/ 1 h 26"/>
                  <a:gd name="T6" fmla="*/ 0 w 21"/>
                  <a:gd name="T7" fmla="*/ 1 h 26"/>
                  <a:gd name="T8" fmla="*/ 0 w 21"/>
                  <a:gd name="T9" fmla="*/ 0 h 26"/>
                  <a:gd name="T10" fmla="*/ 0 w 21"/>
                  <a:gd name="T11" fmla="*/ 0 h 26"/>
                  <a:gd name="T12" fmla="*/ 0 w 21"/>
                  <a:gd name="T13" fmla="*/ 0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"/>
                  <a:gd name="T22" fmla="*/ 0 h 26"/>
                  <a:gd name="T23" fmla="*/ 21 w 21"/>
                  <a:gd name="T24" fmla="*/ 26 h 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" h="26">
                    <a:moveTo>
                      <a:pt x="18" y="0"/>
                    </a:moveTo>
                    <a:lnTo>
                      <a:pt x="21" y="13"/>
                    </a:lnTo>
                    <a:lnTo>
                      <a:pt x="3" y="26"/>
                    </a:lnTo>
                    <a:lnTo>
                      <a:pt x="0" y="16"/>
                    </a:lnTo>
                    <a:lnTo>
                      <a:pt x="19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4E64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829" name="Freeform 1356"/>
              <p:cNvSpPr>
                <a:spLocks/>
              </p:cNvSpPr>
              <p:nvPr/>
            </p:nvSpPr>
            <p:spPr bwMode="auto">
              <a:xfrm>
                <a:off x="3850" y="3456"/>
                <a:ext cx="9" cy="13"/>
              </a:xfrm>
              <a:custGeom>
                <a:avLst/>
                <a:gdLst>
                  <a:gd name="T0" fmla="*/ 0 w 19"/>
                  <a:gd name="T1" fmla="*/ 1 h 26"/>
                  <a:gd name="T2" fmla="*/ 0 w 19"/>
                  <a:gd name="T3" fmla="*/ 1 h 26"/>
                  <a:gd name="T4" fmla="*/ 0 w 19"/>
                  <a:gd name="T5" fmla="*/ 1 h 26"/>
                  <a:gd name="T6" fmla="*/ 0 w 19"/>
                  <a:gd name="T7" fmla="*/ 0 h 26"/>
                  <a:gd name="T8" fmla="*/ 0 w 19"/>
                  <a:gd name="T9" fmla="*/ 1 h 26"/>
                  <a:gd name="T10" fmla="*/ 0 w 19"/>
                  <a:gd name="T11" fmla="*/ 1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26"/>
                  <a:gd name="T20" fmla="*/ 19 w 19"/>
                  <a:gd name="T21" fmla="*/ 26 h 2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26">
                    <a:moveTo>
                      <a:pt x="19" y="16"/>
                    </a:moveTo>
                    <a:lnTo>
                      <a:pt x="17" y="26"/>
                    </a:lnTo>
                    <a:lnTo>
                      <a:pt x="0" y="13"/>
                    </a:lnTo>
                    <a:lnTo>
                      <a:pt x="4" y="0"/>
                    </a:lnTo>
                    <a:lnTo>
                      <a:pt x="19" y="16"/>
                    </a:lnTo>
                    <a:close/>
                  </a:path>
                </a:pathLst>
              </a:custGeom>
              <a:solidFill>
                <a:srgbClr val="9088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830" name="Freeform 1357"/>
              <p:cNvSpPr>
                <a:spLocks/>
              </p:cNvSpPr>
              <p:nvPr/>
            </p:nvSpPr>
            <p:spPr bwMode="auto">
              <a:xfrm>
                <a:off x="4014" y="3448"/>
                <a:ext cx="9" cy="15"/>
              </a:xfrm>
              <a:custGeom>
                <a:avLst/>
                <a:gdLst>
                  <a:gd name="T0" fmla="*/ 1 w 17"/>
                  <a:gd name="T1" fmla="*/ 0 h 29"/>
                  <a:gd name="T2" fmla="*/ 1 w 17"/>
                  <a:gd name="T3" fmla="*/ 1 h 29"/>
                  <a:gd name="T4" fmla="*/ 1 w 17"/>
                  <a:gd name="T5" fmla="*/ 1 h 29"/>
                  <a:gd name="T6" fmla="*/ 0 w 17"/>
                  <a:gd name="T7" fmla="*/ 1 h 29"/>
                  <a:gd name="T8" fmla="*/ 1 w 17"/>
                  <a:gd name="T9" fmla="*/ 1 h 29"/>
                  <a:gd name="T10" fmla="*/ 1 w 17"/>
                  <a:gd name="T11" fmla="*/ 1 h 29"/>
                  <a:gd name="T12" fmla="*/ 1 w 17"/>
                  <a:gd name="T13" fmla="*/ 0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29"/>
                  <a:gd name="T23" fmla="*/ 17 w 17"/>
                  <a:gd name="T24" fmla="*/ 29 h 2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29">
                    <a:moveTo>
                      <a:pt x="15" y="0"/>
                    </a:moveTo>
                    <a:lnTo>
                      <a:pt x="17" y="14"/>
                    </a:lnTo>
                    <a:lnTo>
                      <a:pt x="2" y="29"/>
                    </a:lnTo>
                    <a:lnTo>
                      <a:pt x="0" y="16"/>
                    </a:lnTo>
                    <a:lnTo>
                      <a:pt x="15" y="1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3E54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831" name="Freeform 1358"/>
              <p:cNvSpPr>
                <a:spLocks/>
              </p:cNvSpPr>
              <p:nvPr/>
            </p:nvSpPr>
            <p:spPr bwMode="auto">
              <a:xfrm>
                <a:off x="3841" y="3449"/>
                <a:ext cx="11" cy="14"/>
              </a:xfrm>
              <a:custGeom>
                <a:avLst/>
                <a:gdLst>
                  <a:gd name="T0" fmla="*/ 1 w 22"/>
                  <a:gd name="T1" fmla="*/ 1 h 28"/>
                  <a:gd name="T2" fmla="*/ 1 w 22"/>
                  <a:gd name="T3" fmla="*/ 1 h 28"/>
                  <a:gd name="T4" fmla="*/ 0 w 22"/>
                  <a:gd name="T5" fmla="*/ 1 h 28"/>
                  <a:gd name="T6" fmla="*/ 1 w 22"/>
                  <a:gd name="T7" fmla="*/ 0 h 28"/>
                  <a:gd name="T8" fmla="*/ 1 w 22"/>
                  <a:gd name="T9" fmla="*/ 1 h 28"/>
                  <a:gd name="T10" fmla="*/ 1 w 22"/>
                  <a:gd name="T11" fmla="*/ 1 h 28"/>
                  <a:gd name="T12" fmla="*/ 1 w 22"/>
                  <a:gd name="T13" fmla="*/ 1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"/>
                  <a:gd name="T22" fmla="*/ 0 h 28"/>
                  <a:gd name="T23" fmla="*/ 22 w 22"/>
                  <a:gd name="T24" fmla="*/ 28 h 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" h="28">
                    <a:moveTo>
                      <a:pt x="21" y="15"/>
                    </a:moveTo>
                    <a:lnTo>
                      <a:pt x="18" y="28"/>
                    </a:lnTo>
                    <a:lnTo>
                      <a:pt x="0" y="13"/>
                    </a:lnTo>
                    <a:lnTo>
                      <a:pt x="5" y="0"/>
                    </a:lnTo>
                    <a:lnTo>
                      <a:pt x="22" y="15"/>
                    </a:lnTo>
                    <a:lnTo>
                      <a:pt x="21" y="15"/>
                    </a:lnTo>
                    <a:close/>
                  </a:path>
                </a:pathLst>
              </a:custGeom>
              <a:solidFill>
                <a:srgbClr val="8D84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832" name="Freeform 1359"/>
              <p:cNvSpPr>
                <a:spLocks/>
              </p:cNvSpPr>
              <p:nvPr/>
            </p:nvSpPr>
            <p:spPr bwMode="auto">
              <a:xfrm>
                <a:off x="4022" y="3442"/>
                <a:ext cx="9" cy="13"/>
              </a:xfrm>
              <a:custGeom>
                <a:avLst/>
                <a:gdLst>
                  <a:gd name="T0" fmla="*/ 1 w 18"/>
                  <a:gd name="T1" fmla="*/ 0 h 27"/>
                  <a:gd name="T2" fmla="*/ 1 w 18"/>
                  <a:gd name="T3" fmla="*/ 0 h 27"/>
                  <a:gd name="T4" fmla="*/ 1 w 18"/>
                  <a:gd name="T5" fmla="*/ 0 h 27"/>
                  <a:gd name="T6" fmla="*/ 0 w 18"/>
                  <a:gd name="T7" fmla="*/ 0 h 27"/>
                  <a:gd name="T8" fmla="*/ 1 w 18"/>
                  <a:gd name="T9" fmla="*/ 0 h 27"/>
                  <a:gd name="T10" fmla="*/ 1 w 18"/>
                  <a:gd name="T11" fmla="*/ 0 h 27"/>
                  <a:gd name="T12" fmla="*/ 1 w 18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27"/>
                  <a:gd name="T23" fmla="*/ 18 w 18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27">
                    <a:moveTo>
                      <a:pt x="15" y="0"/>
                    </a:moveTo>
                    <a:lnTo>
                      <a:pt x="18" y="11"/>
                    </a:lnTo>
                    <a:lnTo>
                      <a:pt x="2" y="27"/>
                    </a:lnTo>
                    <a:lnTo>
                      <a:pt x="0" y="14"/>
                    </a:lnTo>
                    <a:lnTo>
                      <a:pt x="16" y="1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2E44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833" name="Freeform 1360"/>
              <p:cNvSpPr>
                <a:spLocks/>
              </p:cNvSpPr>
              <p:nvPr/>
            </p:nvSpPr>
            <p:spPr bwMode="auto">
              <a:xfrm>
                <a:off x="3833" y="3442"/>
                <a:ext cx="11" cy="13"/>
              </a:xfrm>
              <a:custGeom>
                <a:avLst/>
                <a:gdLst>
                  <a:gd name="T0" fmla="*/ 1 w 20"/>
                  <a:gd name="T1" fmla="*/ 1 h 26"/>
                  <a:gd name="T2" fmla="*/ 1 w 20"/>
                  <a:gd name="T3" fmla="*/ 1 h 26"/>
                  <a:gd name="T4" fmla="*/ 0 w 20"/>
                  <a:gd name="T5" fmla="*/ 1 h 26"/>
                  <a:gd name="T6" fmla="*/ 1 w 20"/>
                  <a:gd name="T7" fmla="*/ 0 h 26"/>
                  <a:gd name="T8" fmla="*/ 1 w 20"/>
                  <a:gd name="T9" fmla="*/ 1 h 26"/>
                  <a:gd name="T10" fmla="*/ 1 w 20"/>
                  <a:gd name="T11" fmla="*/ 1 h 26"/>
                  <a:gd name="T12" fmla="*/ 1 w 20"/>
                  <a:gd name="T13" fmla="*/ 1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26"/>
                  <a:gd name="T23" fmla="*/ 20 w 20"/>
                  <a:gd name="T24" fmla="*/ 26 h 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26">
                    <a:moveTo>
                      <a:pt x="20" y="12"/>
                    </a:moveTo>
                    <a:lnTo>
                      <a:pt x="15" y="26"/>
                    </a:lnTo>
                    <a:lnTo>
                      <a:pt x="0" y="10"/>
                    </a:lnTo>
                    <a:lnTo>
                      <a:pt x="5" y="0"/>
                    </a:lnTo>
                    <a:lnTo>
                      <a:pt x="20" y="13"/>
                    </a:lnTo>
                    <a:lnTo>
                      <a:pt x="20" y="12"/>
                    </a:lnTo>
                    <a:close/>
                  </a:path>
                </a:pathLst>
              </a:custGeom>
              <a:solidFill>
                <a:srgbClr val="8880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834" name="Freeform 1361"/>
              <p:cNvSpPr>
                <a:spLocks/>
              </p:cNvSpPr>
              <p:nvPr/>
            </p:nvSpPr>
            <p:spPr bwMode="auto">
              <a:xfrm>
                <a:off x="4030" y="3434"/>
                <a:ext cx="9" cy="13"/>
              </a:xfrm>
              <a:custGeom>
                <a:avLst/>
                <a:gdLst>
                  <a:gd name="T0" fmla="*/ 1 w 18"/>
                  <a:gd name="T1" fmla="*/ 0 h 26"/>
                  <a:gd name="T2" fmla="*/ 1 w 18"/>
                  <a:gd name="T3" fmla="*/ 1 h 26"/>
                  <a:gd name="T4" fmla="*/ 1 w 18"/>
                  <a:gd name="T5" fmla="*/ 1 h 26"/>
                  <a:gd name="T6" fmla="*/ 0 w 18"/>
                  <a:gd name="T7" fmla="*/ 1 h 26"/>
                  <a:gd name="T8" fmla="*/ 1 w 18"/>
                  <a:gd name="T9" fmla="*/ 0 h 26"/>
                  <a:gd name="T10" fmla="*/ 1 w 18"/>
                  <a:gd name="T11" fmla="*/ 0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26"/>
                  <a:gd name="T20" fmla="*/ 18 w 18"/>
                  <a:gd name="T21" fmla="*/ 26 h 2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26">
                    <a:moveTo>
                      <a:pt x="12" y="0"/>
                    </a:moveTo>
                    <a:lnTo>
                      <a:pt x="18" y="13"/>
                    </a:lnTo>
                    <a:lnTo>
                      <a:pt x="2" y="26"/>
                    </a:lnTo>
                    <a:lnTo>
                      <a:pt x="0" y="1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1E34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835" name="Freeform 1362"/>
              <p:cNvSpPr>
                <a:spLocks/>
              </p:cNvSpPr>
              <p:nvPr/>
            </p:nvSpPr>
            <p:spPr bwMode="auto">
              <a:xfrm>
                <a:off x="3827" y="3434"/>
                <a:ext cx="9" cy="13"/>
              </a:xfrm>
              <a:custGeom>
                <a:avLst/>
                <a:gdLst>
                  <a:gd name="T0" fmla="*/ 1 w 18"/>
                  <a:gd name="T1" fmla="*/ 1 h 26"/>
                  <a:gd name="T2" fmla="*/ 1 w 18"/>
                  <a:gd name="T3" fmla="*/ 1 h 26"/>
                  <a:gd name="T4" fmla="*/ 0 w 18"/>
                  <a:gd name="T5" fmla="*/ 1 h 26"/>
                  <a:gd name="T6" fmla="*/ 1 w 18"/>
                  <a:gd name="T7" fmla="*/ 0 h 26"/>
                  <a:gd name="T8" fmla="*/ 1 w 18"/>
                  <a:gd name="T9" fmla="*/ 1 h 26"/>
                  <a:gd name="T10" fmla="*/ 1 w 18"/>
                  <a:gd name="T11" fmla="*/ 1 h 26"/>
                  <a:gd name="T12" fmla="*/ 1 w 18"/>
                  <a:gd name="T13" fmla="*/ 1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26"/>
                  <a:gd name="T23" fmla="*/ 18 w 18"/>
                  <a:gd name="T24" fmla="*/ 26 h 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26">
                    <a:moveTo>
                      <a:pt x="17" y="15"/>
                    </a:moveTo>
                    <a:lnTo>
                      <a:pt x="13" y="26"/>
                    </a:lnTo>
                    <a:lnTo>
                      <a:pt x="0" y="13"/>
                    </a:lnTo>
                    <a:lnTo>
                      <a:pt x="2" y="0"/>
                    </a:lnTo>
                    <a:lnTo>
                      <a:pt x="18" y="16"/>
                    </a:lnTo>
                    <a:lnTo>
                      <a:pt x="17" y="15"/>
                    </a:lnTo>
                    <a:close/>
                  </a:path>
                </a:pathLst>
              </a:custGeom>
              <a:solidFill>
                <a:srgbClr val="847C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836" name="Freeform 1363"/>
              <p:cNvSpPr>
                <a:spLocks/>
              </p:cNvSpPr>
              <p:nvPr/>
            </p:nvSpPr>
            <p:spPr bwMode="auto">
              <a:xfrm>
                <a:off x="4036" y="3428"/>
                <a:ext cx="9" cy="13"/>
              </a:xfrm>
              <a:custGeom>
                <a:avLst/>
                <a:gdLst>
                  <a:gd name="T0" fmla="*/ 0 w 19"/>
                  <a:gd name="T1" fmla="*/ 0 h 26"/>
                  <a:gd name="T2" fmla="*/ 0 w 19"/>
                  <a:gd name="T3" fmla="*/ 1 h 26"/>
                  <a:gd name="T4" fmla="*/ 0 w 19"/>
                  <a:gd name="T5" fmla="*/ 1 h 26"/>
                  <a:gd name="T6" fmla="*/ 0 w 19"/>
                  <a:gd name="T7" fmla="*/ 1 h 26"/>
                  <a:gd name="T8" fmla="*/ 0 w 19"/>
                  <a:gd name="T9" fmla="*/ 0 h 26"/>
                  <a:gd name="T10" fmla="*/ 0 w 19"/>
                  <a:gd name="T11" fmla="*/ 0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26"/>
                  <a:gd name="T20" fmla="*/ 19 w 19"/>
                  <a:gd name="T21" fmla="*/ 26 h 2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26">
                    <a:moveTo>
                      <a:pt x="13" y="0"/>
                    </a:moveTo>
                    <a:lnTo>
                      <a:pt x="19" y="11"/>
                    </a:lnTo>
                    <a:lnTo>
                      <a:pt x="6" y="26"/>
                    </a:lnTo>
                    <a:lnTo>
                      <a:pt x="0" y="1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EFE1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837" name="Freeform 1364"/>
              <p:cNvSpPr>
                <a:spLocks/>
              </p:cNvSpPr>
              <p:nvPr/>
            </p:nvSpPr>
            <p:spPr bwMode="auto">
              <a:xfrm>
                <a:off x="3819" y="3428"/>
                <a:ext cx="9" cy="13"/>
              </a:xfrm>
              <a:custGeom>
                <a:avLst/>
                <a:gdLst>
                  <a:gd name="T0" fmla="*/ 1 w 17"/>
                  <a:gd name="T1" fmla="*/ 1 h 26"/>
                  <a:gd name="T2" fmla="*/ 1 w 17"/>
                  <a:gd name="T3" fmla="*/ 1 h 26"/>
                  <a:gd name="T4" fmla="*/ 0 w 17"/>
                  <a:gd name="T5" fmla="*/ 1 h 26"/>
                  <a:gd name="T6" fmla="*/ 1 w 17"/>
                  <a:gd name="T7" fmla="*/ 0 h 26"/>
                  <a:gd name="T8" fmla="*/ 1 w 17"/>
                  <a:gd name="T9" fmla="*/ 1 h 26"/>
                  <a:gd name="T10" fmla="*/ 1 w 17"/>
                  <a:gd name="T11" fmla="*/ 1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26"/>
                  <a:gd name="T20" fmla="*/ 17 w 17"/>
                  <a:gd name="T21" fmla="*/ 26 h 2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26">
                    <a:moveTo>
                      <a:pt x="17" y="13"/>
                    </a:moveTo>
                    <a:lnTo>
                      <a:pt x="15" y="26"/>
                    </a:lnTo>
                    <a:lnTo>
                      <a:pt x="0" y="11"/>
                    </a:lnTo>
                    <a:lnTo>
                      <a:pt x="4" y="0"/>
                    </a:lnTo>
                    <a:lnTo>
                      <a:pt x="17" y="13"/>
                    </a:lnTo>
                    <a:close/>
                  </a:path>
                </a:pathLst>
              </a:custGeom>
              <a:solidFill>
                <a:srgbClr val="7F78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838" name="Freeform 1365"/>
              <p:cNvSpPr>
                <a:spLocks/>
              </p:cNvSpPr>
              <p:nvPr/>
            </p:nvSpPr>
            <p:spPr bwMode="auto">
              <a:xfrm>
                <a:off x="4043" y="3419"/>
                <a:ext cx="9" cy="14"/>
              </a:xfrm>
              <a:custGeom>
                <a:avLst/>
                <a:gdLst>
                  <a:gd name="T0" fmla="*/ 0 w 19"/>
                  <a:gd name="T1" fmla="*/ 0 h 27"/>
                  <a:gd name="T2" fmla="*/ 0 w 19"/>
                  <a:gd name="T3" fmla="*/ 1 h 27"/>
                  <a:gd name="T4" fmla="*/ 0 w 19"/>
                  <a:gd name="T5" fmla="*/ 1 h 27"/>
                  <a:gd name="T6" fmla="*/ 0 w 19"/>
                  <a:gd name="T7" fmla="*/ 1 h 27"/>
                  <a:gd name="T8" fmla="*/ 0 w 19"/>
                  <a:gd name="T9" fmla="*/ 1 h 27"/>
                  <a:gd name="T10" fmla="*/ 0 w 19"/>
                  <a:gd name="T11" fmla="*/ 1 h 27"/>
                  <a:gd name="T12" fmla="*/ 0 w 19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"/>
                  <a:gd name="T22" fmla="*/ 0 h 27"/>
                  <a:gd name="T23" fmla="*/ 19 w 19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" h="27">
                    <a:moveTo>
                      <a:pt x="13" y="0"/>
                    </a:moveTo>
                    <a:lnTo>
                      <a:pt x="19" y="12"/>
                    </a:lnTo>
                    <a:lnTo>
                      <a:pt x="6" y="27"/>
                    </a:lnTo>
                    <a:lnTo>
                      <a:pt x="0" y="16"/>
                    </a:lnTo>
                    <a:lnTo>
                      <a:pt x="13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EDDF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839" name="Freeform 1366"/>
              <p:cNvSpPr>
                <a:spLocks/>
              </p:cNvSpPr>
              <p:nvPr/>
            </p:nvSpPr>
            <p:spPr bwMode="auto">
              <a:xfrm>
                <a:off x="3813" y="3420"/>
                <a:ext cx="9" cy="13"/>
              </a:xfrm>
              <a:custGeom>
                <a:avLst/>
                <a:gdLst>
                  <a:gd name="T0" fmla="*/ 1 w 17"/>
                  <a:gd name="T1" fmla="*/ 1 h 26"/>
                  <a:gd name="T2" fmla="*/ 1 w 17"/>
                  <a:gd name="T3" fmla="*/ 1 h 26"/>
                  <a:gd name="T4" fmla="*/ 0 w 17"/>
                  <a:gd name="T5" fmla="*/ 1 h 26"/>
                  <a:gd name="T6" fmla="*/ 1 w 17"/>
                  <a:gd name="T7" fmla="*/ 0 h 26"/>
                  <a:gd name="T8" fmla="*/ 1 w 17"/>
                  <a:gd name="T9" fmla="*/ 1 h 26"/>
                  <a:gd name="T10" fmla="*/ 1 w 17"/>
                  <a:gd name="T11" fmla="*/ 1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26"/>
                  <a:gd name="T20" fmla="*/ 17 w 17"/>
                  <a:gd name="T21" fmla="*/ 26 h 2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26">
                    <a:moveTo>
                      <a:pt x="17" y="15"/>
                    </a:moveTo>
                    <a:lnTo>
                      <a:pt x="13" y="26"/>
                    </a:lnTo>
                    <a:lnTo>
                      <a:pt x="0" y="11"/>
                    </a:lnTo>
                    <a:lnTo>
                      <a:pt x="4" y="0"/>
                    </a:lnTo>
                    <a:lnTo>
                      <a:pt x="17" y="15"/>
                    </a:lnTo>
                    <a:close/>
                  </a:path>
                </a:pathLst>
              </a:custGeom>
              <a:solidFill>
                <a:srgbClr val="7A732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840" name="Freeform 1367"/>
              <p:cNvSpPr>
                <a:spLocks/>
              </p:cNvSpPr>
              <p:nvPr/>
            </p:nvSpPr>
            <p:spPr bwMode="auto">
              <a:xfrm>
                <a:off x="4049" y="3413"/>
                <a:ext cx="9" cy="12"/>
              </a:xfrm>
              <a:custGeom>
                <a:avLst/>
                <a:gdLst>
                  <a:gd name="T0" fmla="*/ 0 w 19"/>
                  <a:gd name="T1" fmla="*/ 0 h 24"/>
                  <a:gd name="T2" fmla="*/ 0 w 19"/>
                  <a:gd name="T3" fmla="*/ 1 h 24"/>
                  <a:gd name="T4" fmla="*/ 0 w 19"/>
                  <a:gd name="T5" fmla="*/ 1 h 24"/>
                  <a:gd name="T6" fmla="*/ 0 w 19"/>
                  <a:gd name="T7" fmla="*/ 1 h 24"/>
                  <a:gd name="T8" fmla="*/ 0 w 19"/>
                  <a:gd name="T9" fmla="*/ 0 h 24"/>
                  <a:gd name="T10" fmla="*/ 0 w 19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24"/>
                  <a:gd name="T20" fmla="*/ 19 w 19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24">
                    <a:moveTo>
                      <a:pt x="13" y="0"/>
                    </a:moveTo>
                    <a:lnTo>
                      <a:pt x="19" y="10"/>
                    </a:lnTo>
                    <a:lnTo>
                      <a:pt x="6" y="24"/>
                    </a:lnTo>
                    <a:lnTo>
                      <a:pt x="0" y="1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EBDD4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841" name="Freeform 1368"/>
              <p:cNvSpPr>
                <a:spLocks/>
              </p:cNvSpPr>
              <p:nvPr/>
            </p:nvSpPr>
            <p:spPr bwMode="auto">
              <a:xfrm>
                <a:off x="3806" y="3413"/>
                <a:ext cx="9" cy="12"/>
              </a:xfrm>
              <a:custGeom>
                <a:avLst/>
                <a:gdLst>
                  <a:gd name="T0" fmla="*/ 1 w 17"/>
                  <a:gd name="T1" fmla="*/ 1 h 24"/>
                  <a:gd name="T2" fmla="*/ 1 w 17"/>
                  <a:gd name="T3" fmla="*/ 1 h 24"/>
                  <a:gd name="T4" fmla="*/ 0 w 17"/>
                  <a:gd name="T5" fmla="*/ 1 h 24"/>
                  <a:gd name="T6" fmla="*/ 1 w 17"/>
                  <a:gd name="T7" fmla="*/ 0 h 24"/>
                  <a:gd name="T8" fmla="*/ 1 w 17"/>
                  <a:gd name="T9" fmla="*/ 1 h 24"/>
                  <a:gd name="T10" fmla="*/ 1 w 17"/>
                  <a:gd name="T11" fmla="*/ 1 h 24"/>
                  <a:gd name="T12" fmla="*/ 1 w 17"/>
                  <a:gd name="T13" fmla="*/ 1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24"/>
                  <a:gd name="T23" fmla="*/ 17 w 17"/>
                  <a:gd name="T24" fmla="*/ 24 h 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24">
                    <a:moveTo>
                      <a:pt x="17" y="12"/>
                    </a:moveTo>
                    <a:lnTo>
                      <a:pt x="13" y="24"/>
                    </a:lnTo>
                    <a:lnTo>
                      <a:pt x="0" y="10"/>
                    </a:lnTo>
                    <a:lnTo>
                      <a:pt x="4" y="0"/>
                    </a:lnTo>
                    <a:lnTo>
                      <a:pt x="17" y="13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rgbClr val="756E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842" name="Freeform 1369"/>
              <p:cNvSpPr>
                <a:spLocks/>
              </p:cNvSpPr>
              <p:nvPr/>
            </p:nvSpPr>
            <p:spPr bwMode="auto">
              <a:xfrm>
                <a:off x="4056" y="3405"/>
                <a:ext cx="8" cy="13"/>
              </a:xfrm>
              <a:custGeom>
                <a:avLst/>
                <a:gdLst>
                  <a:gd name="T0" fmla="*/ 1 w 16"/>
                  <a:gd name="T1" fmla="*/ 0 h 26"/>
                  <a:gd name="T2" fmla="*/ 1 w 16"/>
                  <a:gd name="T3" fmla="*/ 1 h 26"/>
                  <a:gd name="T4" fmla="*/ 1 w 16"/>
                  <a:gd name="T5" fmla="*/ 1 h 26"/>
                  <a:gd name="T6" fmla="*/ 0 w 16"/>
                  <a:gd name="T7" fmla="*/ 1 h 26"/>
                  <a:gd name="T8" fmla="*/ 1 w 16"/>
                  <a:gd name="T9" fmla="*/ 1 h 26"/>
                  <a:gd name="T10" fmla="*/ 1 w 16"/>
                  <a:gd name="T11" fmla="*/ 1 h 26"/>
                  <a:gd name="T12" fmla="*/ 1 w 16"/>
                  <a:gd name="T13" fmla="*/ 0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6"/>
                  <a:gd name="T23" fmla="*/ 16 w 16"/>
                  <a:gd name="T24" fmla="*/ 26 h 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6">
                    <a:moveTo>
                      <a:pt x="11" y="0"/>
                    </a:moveTo>
                    <a:lnTo>
                      <a:pt x="16" y="11"/>
                    </a:lnTo>
                    <a:lnTo>
                      <a:pt x="6" y="26"/>
                    </a:lnTo>
                    <a:lnTo>
                      <a:pt x="0" y="16"/>
                    </a:lnTo>
                    <a:lnTo>
                      <a:pt x="11" y="1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E9DB4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843" name="Freeform 1370"/>
              <p:cNvSpPr>
                <a:spLocks/>
              </p:cNvSpPr>
              <p:nvPr/>
            </p:nvSpPr>
            <p:spPr bwMode="auto">
              <a:xfrm>
                <a:off x="3801" y="3406"/>
                <a:ext cx="8" cy="12"/>
              </a:xfrm>
              <a:custGeom>
                <a:avLst/>
                <a:gdLst>
                  <a:gd name="T0" fmla="*/ 1 w 15"/>
                  <a:gd name="T1" fmla="*/ 0 h 25"/>
                  <a:gd name="T2" fmla="*/ 1 w 15"/>
                  <a:gd name="T3" fmla="*/ 0 h 25"/>
                  <a:gd name="T4" fmla="*/ 0 w 15"/>
                  <a:gd name="T5" fmla="*/ 0 h 25"/>
                  <a:gd name="T6" fmla="*/ 1 w 15"/>
                  <a:gd name="T7" fmla="*/ 0 h 25"/>
                  <a:gd name="T8" fmla="*/ 1 w 15"/>
                  <a:gd name="T9" fmla="*/ 0 h 25"/>
                  <a:gd name="T10" fmla="*/ 1 w 15"/>
                  <a:gd name="T11" fmla="*/ 0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25"/>
                  <a:gd name="T20" fmla="*/ 15 w 15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25">
                    <a:moveTo>
                      <a:pt x="15" y="15"/>
                    </a:moveTo>
                    <a:lnTo>
                      <a:pt x="11" y="25"/>
                    </a:lnTo>
                    <a:lnTo>
                      <a:pt x="0" y="10"/>
                    </a:lnTo>
                    <a:lnTo>
                      <a:pt x="5" y="0"/>
                    </a:lnTo>
                    <a:lnTo>
                      <a:pt x="15" y="15"/>
                    </a:lnTo>
                    <a:close/>
                  </a:path>
                </a:pathLst>
              </a:custGeom>
              <a:solidFill>
                <a:srgbClr val="6F681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844" name="Freeform 1371"/>
              <p:cNvSpPr>
                <a:spLocks/>
              </p:cNvSpPr>
              <p:nvPr/>
            </p:nvSpPr>
            <p:spPr bwMode="auto">
              <a:xfrm>
                <a:off x="4061" y="3399"/>
                <a:ext cx="9" cy="12"/>
              </a:xfrm>
              <a:custGeom>
                <a:avLst/>
                <a:gdLst>
                  <a:gd name="T0" fmla="*/ 1 w 18"/>
                  <a:gd name="T1" fmla="*/ 0 h 24"/>
                  <a:gd name="T2" fmla="*/ 1 w 18"/>
                  <a:gd name="T3" fmla="*/ 1 h 24"/>
                  <a:gd name="T4" fmla="*/ 1 w 18"/>
                  <a:gd name="T5" fmla="*/ 1 h 24"/>
                  <a:gd name="T6" fmla="*/ 0 w 18"/>
                  <a:gd name="T7" fmla="*/ 1 h 24"/>
                  <a:gd name="T8" fmla="*/ 1 w 18"/>
                  <a:gd name="T9" fmla="*/ 0 h 24"/>
                  <a:gd name="T10" fmla="*/ 1 w 18"/>
                  <a:gd name="T11" fmla="*/ 0 h 24"/>
                  <a:gd name="T12" fmla="*/ 1 w 18"/>
                  <a:gd name="T13" fmla="*/ 0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24"/>
                  <a:gd name="T23" fmla="*/ 18 w 18"/>
                  <a:gd name="T24" fmla="*/ 24 h 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24">
                    <a:moveTo>
                      <a:pt x="10" y="0"/>
                    </a:moveTo>
                    <a:lnTo>
                      <a:pt x="18" y="8"/>
                    </a:lnTo>
                    <a:lnTo>
                      <a:pt x="5" y="24"/>
                    </a:lnTo>
                    <a:lnTo>
                      <a:pt x="0" y="14"/>
                    </a:lnTo>
                    <a:lnTo>
                      <a:pt x="11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6D8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845" name="Freeform 1372"/>
              <p:cNvSpPr>
                <a:spLocks/>
              </p:cNvSpPr>
              <p:nvPr/>
            </p:nvSpPr>
            <p:spPr bwMode="auto">
              <a:xfrm>
                <a:off x="4066" y="3391"/>
                <a:ext cx="8" cy="12"/>
              </a:xfrm>
              <a:custGeom>
                <a:avLst/>
                <a:gdLst>
                  <a:gd name="T0" fmla="*/ 1 w 15"/>
                  <a:gd name="T1" fmla="*/ 0 h 23"/>
                  <a:gd name="T2" fmla="*/ 1 w 15"/>
                  <a:gd name="T3" fmla="*/ 1 h 23"/>
                  <a:gd name="T4" fmla="*/ 1 w 15"/>
                  <a:gd name="T5" fmla="*/ 1 h 23"/>
                  <a:gd name="T6" fmla="*/ 0 w 15"/>
                  <a:gd name="T7" fmla="*/ 1 h 23"/>
                  <a:gd name="T8" fmla="*/ 1 w 15"/>
                  <a:gd name="T9" fmla="*/ 0 h 23"/>
                  <a:gd name="T10" fmla="*/ 1 w 15"/>
                  <a:gd name="T11" fmla="*/ 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23"/>
                  <a:gd name="T20" fmla="*/ 15 w 15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23">
                    <a:moveTo>
                      <a:pt x="10" y="0"/>
                    </a:moveTo>
                    <a:lnTo>
                      <a:pt x="15" y="10"/>
                    </a:lnTo>
                    <a:lnTo>
                      <a:pt x="7" y="23"/>
                    </a:lnTo>
                    <a:lnTo>
                      <a:pt x="0" y="1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2D5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846" name="Freeform 1373"/>
              <p:cNvSpPr>
                <a:spLocks/>
              </p:cNvSpPr>
              <p:nvPr/>
            </p:nvSpPr>
            <p:spPr bwMode="auto">
              <a:xfrm>
                <a:off x="3796" y="3399"/>
                <a:ext cx="8" cy="12"/>
              </a:xfrm>
              <a:custGeom>
                <a:avLst/>
                <a:gdLst>
                  <a:gd name="T0" fmla="*/ 1 w 16"/>
                  <a:gd name="T1" fmla="*/ 1 h 24"/>
                  <a:gd name="T2" fmla="*/ 1 w 16"/>
                  <a:gd name="T3" fmla="*/ 1 h 24"/>
                  <a:gd name="T4" fmla="*/ 0 w 16"/>
                  <a:gd name="T5" fmla="*/ 1 h 24"/>
                  <a:gd name="T6" fmla="*/ 1 w 16"/>
                  <a:gd name="T7" fmla="*/ 0 h 24"/>
                  <a:gd name="T8" fmla="*/ 1 w 16"/>
                  <a:gd name="T9" fmla="*/ 1 h 24"/>
                  <a:gd name="T10" fmla="*/ 1 w 16"/>
                  <a:gd name="T11" fmla="*/ 1 h 24"/>
                  <a:gd name="T12" fmla="*/ 1 w 16"/>
                  <a:gd name="T13" fmla="*/ 1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4"/>
                  <a:gd name="T23" fmla="*/ 16 w 16"/>
                  <a:gd name="T24" fmla="*/ 24 h 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4">
                    <a:moveTo>
                      <a:pt x="15" y="13"/>
                    </a:moveTo>
                    <a:lnTo>
                      <a:pt x="11" y="24"/>
                    </a:lnTo>
                    <a:lnTo>
                      <a:pt x="0" y="8"/>
                    </a:lnTo>
                    <a:lnTo>
                      <a:pt x="5" y="0"/>
                    </a:lnTo>
                    <a:lnTo>
                      <a:pt x="16" y="14"/>
                    </a:lnTo>
                    <a:lnTo>
                      <a:pt x="15" y="13"/>
                    </a:lnTo>
                    <a:close/>
                  </a:path>
                </a:pathLst>
              </a:custGeom>
              <a:solidFill>
                <a:srgbClr val="6862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847" name="Freeform 1374"/>
              <p:cNvSpPr>
                <a:spLocks/>
              </p:cNvSpPr>
              <p:nvPr/>
            </p:nvSpPr>
            <p:spPr bwMode="auto">
              <a:xfrm>
                <a:off x="4071" y="3383"/>
                <a:ext cx="8" cy="14"/>
              </a:xfrm>
              <a:custGeom>
                <a:avLst/>
                <a:gdLst>
                  <a:gd name="T0" fmla="*/ 1 w 16"/>
                  <a:gd name="T1" fmla="*/ 0 h 27"/>
                  <a:gd name="T2" fmla="*/ 1 w 16"/>
                  <a:gd name="T3" fmla="*/ 1 h 27"/>
                  <a:gd name="T4" fmla="*/ 1 w 16"/>
                  <a:gd name="T5" fmla="*/ 1 h 27"/>
                  <a:gd name="T6" fmla="*/ 0 w 16"/>
                  <a:gd name="T7" fmla="*/ 1 h 27"/>
                  <a:gd name="T8" fmla="*/ 1 w 16"/>
                  <a:gd name="T9" fmla="*/ 1 h 27"/>
                  <a:gd name="T10" fmla="*/ 1 w 16"/>
                  <a:gd name="T11" fmla="*/ 1 h 27"/>
                  <a:gd name="T12" fmla="*/ 1 w 16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7"/>
                  <a:gd name="T23" fmla="*/ 16 w 16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7">
                    <a:moveTo>
                      <a:pt x="9" y="0"/>
                    </a:moveTo>
                    <a:lnTo>
                      <a:pt x="16" y="11"/>
                    </a:lnTo>
                    <a:lnTo>
                      <a:pt x="5" y="27"/>
                    </a:lnTo>
                    <a:lnTo>
                      <a:pt x="0" y="17"/>
                    </a:lnTo>
                    <a:lnTo>
                      <a:pt x="10" y="1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DFD2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848" name="Freeform 1375"/>
              <p:cNvSpPr>
                <a:spLocks/>
              </p:cNvSpPr>
              <p:nvPr/>
            </p:nvSpPr>
            <p:spPr bwMode="auto">
              <a:xfrm>
                <a:off x="3791" y="3391"/>
                <a:ext cx="7" cy="12"/>
              </a:xfrm>
              <a:custGeom>
                <a:avLst/>
                <a:gdLst>
                  <a:gd name="T0" fmla="*/ 0 w 15"/>
                  <a:gd name="T1" fmla="*/ 1 h 23"/>
                  <a:gd name="T2" fmla="*/ 0 w 15"/>
                  <a:gd name="T3" fmla="*/ 1 h 23"/>
                  <a:gd name="T4" fmla="*/ 0 w 15"/>
                  <a:gd name="T5" fmla="*/ 1 h 23"/>
                  <a:gd name="T6" fmla="*/ 0 w 15"/>
                  <a:gd name="T7" fmla="*/ 0 h 23"/>
                  <a:gd name="T8" fmla="*/ 0 w 15"/>
                  <a:gd name="T9" fmla="*/ 1 h 23"/>
                  <a:gd name="T10" fmla="*/ 0 w 15"/>
                  <a:gd name="T11" fmla="*/ 1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23"/>
                  <a:gd name="T20" fmla="*/ 15 w 15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23">
                    <a:moveTo>
                      <a:pt x="15" y="15"/>
                    </a:moveTo>
                    <a:lnTo>
                      <a:pt x="10" y="23"/>
                    </a:lnTo>
                    <a:lnTo>
                      <a:pt x="0" y="10"/>
                    </a:lnTo>
                    <a:lnTo>
                      <a:pt x="6" y="0"/>
                    </a:lnTo>
                    <a:lnTo>
                      <a:pt x="15" y="15"/>
                    </a:lnTo>
                    <a:close/>
                  </a:path>
                </a:pathLst>
              </a:custGeom>
              <a:solidFill>
                <a:srgbClr val="625C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849" name="Freeform 1376"/>
              <p:cNvSpPr>
                <a:spLocks/>
              </p:cNvSpPr>
              <p:nvPr/>
            </p:nvSpPr>
            <p:spPr bwMode="auto">
              <a:xfrm>
                <a:off x="4077" y="3377"/>
                <a:ext cx="6" cy="12"/>
              </a:xfrm>
              <a:custGeom>
                <a:avLst/>
                <a:gdLst>
                  <a:gd name="T0" fmla="*/ 0 w 13"/>
                  <a:gd name="T1" fmla="*/ 0 h 24"/>
                  <a:gd name="T2" fmla="*/ 0 w 13"/>
                  <a:gd name="T3" fmla="*/ 1 h 24"/>
                  <a:gd name="T4" fmla="*/ 0 w 13"/>
                  <a:gd name="T5" fmla="*/ 1 h 24"/>
                  <a:gd name="T6" fmla="*/ 0 w 13"/>
                  <a:gd name="T7" fmla="*/ 1 h 24"/>
                  <a:gd name="T8" fmla="*/ 0 w 13"/>
                  <a:gd name="T9" fmla="*/ 1 h 24"/>
                  <a:gd name="T10" fmla="*/ 0 w 13"/>
                  <a:gd name="T11" fmla="*/ 1 h 24"/>
                  <a:gd name="T12" fmla="*/ 0 w 13"/>
                  <a:gd name="T13" fmla="*/ 0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"/>
                  <a:gd name="T22" fmla="*/ 0 h 24"/>
                  <a:gd name="T23" fmla="*/ 13 w 13"/>
                  <a:gd name="T24" fmla="*/ 24 h 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" h="24">
                    <a:moveTo>
                      <a:pt x="8" y="0"/>
                    </a:moveTo>
                    <a:lnTo>
                      <a:pt x="13" y="9"/>
                    </a:lnTo>
                    <a:lnTo>
                      <a:pt x="6" y="24"/>
                    </a:lnTo>
                    <a:lnTo>
                      <a:pt x="0" y="14"/>
                    </a:lnTo>
                    <a:lnTo>
                      <a:pt x="8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DBCE3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850" name="Freeform 1377"/>
              <p:cNvSpPr>
                <a:spLocks/>
              </p:cNvSpPr>
              <p:nvPr/>
            </p:nvSpPr>
            <p:spPr bwMode="auto">
              <a:xfrm>
                <a:off x="3785" y="3384"/>
                <a:ext cx="8" cy="13"/>
              </a:xfrm>
              <a:custGeom>
                <a:avLst/>
                <a:gdLst>
                  <a:gd name="T0" fmla="*/ 0 w 17"/>
                  <a:gd name="T1" fmla="*/ 1 h 26"/>
                  <a:gd name="T2" fmla="*/ 0 w 17"/>
                  <a:gd name="T3" fmla="*/ 1 h 26"/>
                  <a:gd name="T4" fmla="*/ 0 w 17"/>
                  <a:gd name="T5" fmla="*/ 1 h 26"/>
                  <a:gd name="T6" fmla="*/ 0 w 17"/>
                  <a:gd name="T7" fmla="*/ 0 h 26"/>
                  <a:gd name="T8" fmla="*/ 0 w 17"/>
                  <a:gd name="T9" fmla="*/ 1 h 26"/>
                  <a:gd name="T10" fmla="*/ 0 w 17"/>
                  <a:gd name="T11" fmla="*/ 1 h 26"/>
                  <a:gd name="T12" fmla="*/ 0 w 17"/>
                  <a:gd name="T13" fmla="*/ 1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26"/>
                  <a:gd name="T23" fmla="*/ 17 w 17"/>
                  <a:gd name="T24" fmla="*/ 26 h 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26">
                    <a:moveTo>
                      <a:pt x="16" y="16"/>
                    </a:moveTo>
                    <a:lnTo>
                      <a:pt x="11" y="26"/>
                    </a:lnTo>
                    <a:lnTo>
                      <a:pt x="0" y="10"/>
                    </a:lnTo>
                    <a:lnTo>
                      <a:pt x="6" y="0"/>
                    </a:lnTo>
                    <a:lnTo>
                      <a:pt x="17" y="16"/>
                    </a:lnTo>
                    <a:lnTo>
                      <a:pt x="16" y="16"/>
                    </a:lnTo>
                    <a:close/>
                  </a:path>
                </a:pathLst>
              </a:custGeom>
              <a:solidFill>
                <a:srgbClr val="5B55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851" name="Freeform 1378"/>
              <p:cNvSpPr>
                <a:spLocks/>
              </p:cNvSpPr>
              <p:nvPr/>
            </p:nvSpPr>
            <p:spPr bwMode="auto">
              <a:xfrm>
                <a:off x="4080" y="3369"/>
                <a:ext cx="7" cy="12"/>
              </a:xfrm>
              <a:custGeom>
                <a:avLst/>
                <a:gdLst>
                  <a:gd name="T0" fmla="*/ 1 w 13"/>
                  <a:gd name="T1" fmla="*/ 0 h 24"/>
                  <a:gd name="T2" fmla="*/ 1 w 13"/>
                  <a:gd name="T3" fmla="*/ 1 h 24"/>
                  <a:gd name="T4" fmla="*/ 1 w 13"/>
                  <a:gd name="T5" fmla="*/ 1 h 24"/>
                  <a:gd name="T6" fmla="*/ 0 w 13"/>
                  <a:gd name="T7" fmla="*/ 1 h 24"/>
                  <a:gd name="T8" fmla="*/ 1 w 13"/>
                  <a:gd name="T9" fmla="*/ 0 h 24"/>
                  <a:gd name="T10" fmla="*/ 1 w 13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"/>
                  <a:gd name="T19" fmla="*/ 0 h 24"/>
                  <a:gd name="T20" fmla="*/ 13 w 13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" h="24">
                    <a:moveTo>
                      <a:pt x="8" y="0"/>
                    </a:moveTo>
                    <a:lnTo>
                      <a:pt x="13" y="9"/>
                    </a:lnTo>
                    <a:lnTo>
                      <a:pt x="5" y="24"/>
                    </a:lnTo>
                    <a:lnTo>
                      <a:pt x="0" y="16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D7CA3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852" name="Freeform 1379"/>
              <p:cNvSpPr>
                <a:spLocks/>
              </p:cNvSpPr>
              <p:nvPr/>
            </p:nvSpPr>
            <p:spPr bwMode="auto">
              <a:xfrm>
                <a:off x="3781" y="3377"/>
                <a:ext cx="7" cy="12"/>
              </a:xfrm>
              <a:custGeom>
                <a:avLst/>
                <a:gdLst>
                  <a:gd name="T0" fmla="*/ 1 w 13"/>
                  <a:gd name="T1" fmla="*/ 1 h 23"/>
                  <a:gd name="T2" fmla="*/ 1 w 13"/>
                  <a:gd name="T3" fmla="*/ 1 h 23"/>
                  <a:gd name="T4" fmla="*/ 0 w 13"/>
                  <a:gd name="T5" fmla="*/ 1 h 23"/>
                  <a:gd name="T6" fmla="*/ 1 w 13"/>
                  <a:gd name="T7" fmla="*/ 0 h 23"/>
                  <a:gd name="T8" fmla="*/ 1 w 13"/>
                  <a:gd name="T9" fmla="*/ 1 h 23"/>
                  <a:gd name="T10" fmla="*/ 1 w 13"/>
                  <a:gd name="T11" fmla="*/ 1 h 23"/>
                  <a:gd name="T12" fmla="*/ 1 w 13"/>
                  <a:gd name="T13" fmla="*/ 1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"/>
                  <a:gd name="T22" fmla="*/ 0 h 23"/>
                  <a:gd name="T23" fmla="*/ 13 w 13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" h="23">
                    <a:moveTo>
                      <a:pt x="13" y="12"/>
                    </a:moveTo>
                    <a:lnTo>
                      <a:pt x="7" y="23"/>
                    </a:lnTo>
                    <a:lnTo>
                      <a:pt x="0" y="8"/>
                    </a:lnTo>
                    <a:lnTo>
                      <a:pt x="5" y="0"/>
                    </a:lnTo>
                    <a:lnTo>
                      <a:pt x="13" y="13"/>
                    </a:lnTo>
                    <a:lnTo>
                      <a:pt x="13" y="12"/>
                    </a:lnTo>
                    <a:close/>
                  </a:path>
                </a:pathLst>
              </a:custGeom>
              <a:solidFill>
                <a:srgbClr val="544F1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853" name="Freeform 1380"/>
              <p:cNvSpPr>
                <a:spLocks/>
              </p:cNvSpPr>
              <p:nvPr/>
            </p:nvSpPr>
            <p:spPr bwMode="auto">
              <a:xfrm>
                <a:off x="4084" y="3361"/>
                <a:ext cx="7" cy="12"/>
              </a:xfrm>
              <a:custGeom>
                <a:avLst/>
                <a:gdLst>
                  <a:gd name="T0" fmla="*/ 1 w 13"/>
                  <a:gd name="T1" fmla="*/ 0 h 24"/>
                  <a:gd name="T2" fmla="*/ 1 w 13"/>
                  <a:gd name="T3" fmla="*/ 1 h 24"/>
                  <a:gd name="T4" fmla="*/ 1 w 13"/>
                  <a:gd name="T5" fmla="*/ 1 h 24"/>
                  <a:gd name="T6" fmla="*/ 0 w 13"/>
                  <a:gd name="T7" fmla="*/ 1 h 24"/>
                  <a:gd name="T8" fmla="*/ 1 w 13"/>
                  <a:gd name="T9" fmla="*/ 0 h 24"/>
                  <a:gd name="T10" fmla="*/ 1 w 13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"/>
                  <a:gd name="T19" fmla="*/ 0 h 24"/>
                  <a:gd name="T20" fmla="*/ 13 w 13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" h="24">
                    <a:moveTo>
                      <a:pt x="5" y="0"/>
                    </a:moveTo>
                    <a:lnTo>
                      <a:pt x="13" y="8"/>
                    </a:lnTo>
                    <a:lnTo>
                      <a:pt x="5" y="24"/>
                    </a:lnTo>
                    <a:lnTo>
                      <a:pt x="0" y="1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D2C6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854" name="Freeform 1381"/>
              <p:cNvSpPr>
                <a:spLocks/>
              </p:cNvSpPr>
              <p:nvPr/>
            </p:nvSpPr>
            <p:spPr bwMode="auto">
              <a:xfrm>
                <a:off x="3778" y="3369"/>
                <a:ext cx="6" cy="12"/>
              </a:xfrm>
              <a:custGeom>
                <a:avLst/>
                <a:gdLst>
                  <a:gd name="T0" fmla="*/ 0 w 13"/>
                  <a:gd name="T1" fmla="*/ 1 h 24"/>
                  <a:gd name="T2" fmla="*/ 0 w 13"/>
                  <a:gd name="T3" fmla="*/ 1 h 24"/>
                  <a:gd name="T4" fmla="*/ 0 w 13"/>
                  <a:gd name="T5" fmla="*/ 1 h 24"/>
                  <a:gd name="T6" fmla="*/ 0 w 13"/>
                  <a:gd name="T7" fmla="*/ 0 h 24"/>
                  <a:gd name="T8" fmla="*/ 0 w 13"/>
                  <a:gd name="T9" fmla="*/ 1 h 24"/>
                  <a:gd name="T10" fmla="*/ 0 w 13"/>
                  <a:gd name="T11" fmla="*/ 1 h 24"/>
                  <a:gd name="T12" fmla="*/ 0 w 13"/>
                  <a:gd name="T13" fmla="*/ 1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"/>
                  <a:gd name="T22" fmla="*/ 0 h 24"/>
                  <a:gd name="T23" fmla="*/ 13 w 13"/>
                  <a:gd name="T24" fmla="*/ 24 h 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" h="24">
                    <a:moveTo>
                      <a:pt x="12" y="15"/>
                    </a:moveTo>
                    <a:lnTo>
                      <a:pt x="8" y="24"/>
                    </a:lnTo>
                    <a:lnTo>
                      <a:pt x="0" y="9"/>
                    </a:lnTo>
                    <a:lnTo>
                      <a:pt x="6" y="0"/>
                    </a:lnTo>
                    <a:lnTo>
                      <a:pt x="13" y="16"/>
                    </a:lnTo>
                    <a:lnTo>
                      <a:pt x="12" y="15"/>
                    </a:lnTo>
                    <a:close/>
                  </a:path>
                </a:pathLst>
              </a:custGeom>
              <a:solidFill>
                <a:srgbClr val="4C481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855" name="Freeform 1382"/>
              <p:cNvSpPr>
                <a:spLocks/>
              </p:cNvSpPr>
              <p:nvPr/>
            </p:nvSpPr>
            <p:spPr bwMode="auto">
              <a:xfrm>
                <a:off x="3774" y="3361"/>
                <a:ext cx="6" cy="12"/>
              </a:xfrm>
              <a:custGeom>
                <a:avLst/>
                <a:gdLst>
                  <a:gd name="T0" fmla="*/ 0 w 13"/>
                  <a:gd name="T1" fmla="*/ 1 h 24"/>
                  <a:gd name="T2" fmla="*/ 0 w 13"/>
                  <a:gd name="T3" fmla="*/ 1 h 24"/>
                  <a:gd name="T4" fmla="*/ 0 w 13"/>
                  <a:gd name="T5" fmla="*/ 1 h 24"/>
                  <a:gd name="T6" fmla="*/ 0 w 13"/>
                  <a:gd name="T7" fmla="*/ 0 h 24"/>
                  <a:gd name="T8" fmla="*/ 0 w 13"/>
                  <a:gd name="T9" fmla="*/ 1 h 24"/>
                  <a:gd name="T10" fmla="*/ 0 w 13"/>
                  <a:gd name="T11" fmla="*/ 1 h 24"/>
                  <a:gd name="T12" fmla="*/ 0 w 13"/>
                  <a:gd name="T13" fmla="*/ 1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"/>
                  <a:gd name="T22" fmla="*/ 0 h 24"/>
                  <a:gd name="T23" fmla="*/ 13 w 13"/>
                  <a:gd name="T24" fmla="*/ 24 h 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" h="24">
                    <a:moveTo>
                      <a:pt x="12" y="15"/>
                    </a:moveTo>
                    <a:lnTo>
                      <a:pt x="7" y="24"/>
                    </a:lnTo>
                    <a:lnTo>
                      <a:pt x="0" y="8"/>
                    </a:lnTo>
                    <a:lnTo>
                      <a:pt x="7" y="0"/>
                    </a:lnTo>
                    <a:lnTo>
                      <a:pt x="13" y="15"/>
                    </a:lnTo>
                    <a:lnTo>
                      <a:pt x="12" y="15"/>
                    </a:lnTo>
                    <a:close/>
                  </a:path>
                </a:pathLst>
              </a:custGeom>
              <a:solidFill>
                <a:srgbClr val="45411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856" name="Freeform 1383"/>
              <p:cNvSpPr>
                <a:spLocks/>
              </p:cNvSpPr>
              <p:nvPr/>
            </p:nvSpPr>
            <p:spPr bwMode="auto">
              <a:xfrm>
                <a:off x="4087" y="3353"/>
                <a:ext cx="6" cy="12"/>
              </a:xfrm>
              <a:custGeom>
                <a:avLst/>
                <a:gdLst>
                  <a:gd name="T0" fmla="*/ 0 w 13"/>
                  <a:gd name="T1" fmla="*/ 0 h 24"/>
                  <a:gd name="T2" fmla="*/ 0 w 13"/>
                  <a:gd name="T3" fmla="*/ 1 h 24"/>
                  <a:gd name="T4" fmla="*/ 0 w 13"/>
                  <a:gd name="T5" fmla="*/ 1 h 24"/>
                  <a:gd name="T6" fmla="*/ 0 w 13"/>
                  <a:gd name="T7" fmla="*/ 1 h 24"/>
                  <a:gd name="T8" fmla="*/ 0 w 13"/>
                  <a:gd name="T9" fmla="*/ 0 h 24"/>
                  <a:gd name="T10" fmla="*/ 0 w 13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"/>
                  <a:gd name="T19" fmla="*/ 0 h 24"/>
                  <a:gd name="T20" fmla="*/ 13 w 13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" h="24">
                    <a:moveTo>
                      <a:pt x="8" y="0"/>
                    </a:moveTo>
                    <a:lnTo>
                      <a:pt x="13" y="8"/>
                    </a:lnTo>
                    <a:lnTo>
                      <a:pt x="8" y="24"/>
                    </a:lnTo>
                    <a:lnTo>
                      <a:pt x="0" y="16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CDC13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857" name="Freeform 1384"/>
              <p:cNvSpPr>
                <a:spLocks/>
              </p:cNvSpPr>
              <p:nvPr/>
            </p:nvSpPr>
            <p:spPr bwMode="auto">
              <a:xfrm>
                <a:off x="4091" y="3344"/>
                <a:ext cx="6" cy="14"/>
              </a:xfrm>
              <a:custGeom>
                <a:avLst/>
                <a:gdLst>
                  <a:gd name="T0" fmla="*/ 0 w 13"/>
                  <a:gd name="T1" fmla="*/ 0 h 27"/>
                  <a:gd name="T2" fmla="*/ 0 w 13"/>
                  <a:gd name="T3" fmla="*/ 1 h 27"/>
                  <a:gd name="T4" fmla="*/ 0 w 13"/>
                  <a:gd name="T5" fmla="*/ 1 h 27"/>
                  <a:gd name="T6" fmla="*/ 0 w 13"/>
                  <a:gd name="T7" fmla="*/ 1 h 27"/>
                  <a:gd name="T8" fmla="*/ 0 w 13"/>
                  <a:gd name="T9" fmla="*/ 1 h 27"/>
                  <a:gd name="T10" fmla="*/ 0 w 13"/>
                  <a:gd name="T11" fmla="*/ 1 h 27"/>
                  <a:gd name="T12" fmla="*/ 0 w 13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"/>
                  <a:gd name="T22" fmla="*/ 0 h 27"/>
                  <a:gd name="T23" fmla="*/ 13 w 13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" h="27">
                    <a:moveTo>
                      <a:pt x="5" y="0"/>
                    </a:moveTo>
                    <a:lnTo>
                      <a:pt x="13" y="9"/>
                    </a:lnTo>
                    <a:lnTo>
                      <a:pt x="5" y="27"/>
                    </a:lnTo>
                    <a:lnTo>
                      <a:pt x="0" y="19"/>
                    </a:lnTo>
                    <a:lnTo>
                      <a:pt x="5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8BD3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858" name="Freeform 1385"/>
              <p:cNvSpPr>
                <a:spLocks/>
              </p:cNvSpPr>
              <p:nvPr/>
            </p:nvSpPr>
            <p:spPr bwMode="auto">
              <a:xfrm>
                <a:off x="3771" y="3353"/>
                <a:ext cx="7" cy="12"/>
              </a:xfrm>
              <a:custGeom>
                <a:avLst/>
                <a:gdLst>
                  <a:gd name="T0" fmla="*/ 1 w 13"/>
                  <a:gd name="T1" fmla="*/ 1 h 24"/>
                  <a:gd name="T2" fmla="*/ 1 w 13"/>
                  <a:gd name="T3" fmla="*/ 1 h 24"/>
                  <a:gd name="T4" fmla="*/ 0 w 13"/>
                  <a:gd name="T5" fmla="*/ 1 h 24"/>
                  <a:gd name="T6" fmla="*/ 1 w 13"/>
                  <a:gd name="T7" fmla="*/ 0 h 24"/>
                  <a:gd name="T8" fmla="*/ 1 w 13"/>
                  <a:gd name="T9" fmla="*/ 1 h 24"/>
                  <a:gd name="T10" fmla="*/ 1 w 13"/>
                  <a:gd name="T11" fmla="*/ 1 h 24"/>
                  <a:gd name="T12" fmla="*/ 1 w 13"/>
                  <a:gd name="T13" fmla="*/ 1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"/>
                  <a:gd name="T22" fmla="*/ 0 h 24"/>
                  <a:gd name="T23" fmla="*/ 13 w 13"/>
                  <a:gd name="T24" fmla="*/ 24 h 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" h="24">
                    <a:moveTo>
                      <a:pt x="12" y="16"/>
                    </a:moveTo>
                    <a:lnTo>
                      <a:pt x="6" y="24"/>
                    </a:lnTo>
                    <a:lnTo>
                      <a:pt x="0" y="8"/>
                    </a:lnTo>
                    <a:lnTo>
                      <a:pt x="6" y="0"/>
                    </a:lnTo>
                    <a:lnTo>
                      <a:pt x="13" y="16"/>
                    </a:lnTo>
                    <a:lnTo>
                      <a:pt x="12" y="16"/>
                    </a:lnTo>
                    <a:close/>
                  </a:path>
                </a:pathLst>
              </a:custGeom>
              <a:solidFill>
                <a:srgbClr val="3E3A1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859" name="Freeform 1386"/>
              <p:cNvSpPr>
                <a:spLocks/>
              </p:cNvSpPr>
              <p:nvPr/>
            </p:nvSpPr>
            <p:spPr bwMode="auto">
              <a:xfrm>
                <a:off x="4093" y="3337"/>
                <a:ext cx="7" cy="11"/>
              </a:xfrm>
              <a:custGeom>
                <a:avLst/>
                <a:gdLst>
                  <a:gd name="T0" fmla="*/ 1 w 13"/>
                  <a:gd name="T1" fmla="*/ 0 h 24"/>
                  <a:gd name="T2" fmla="*/ 1 w 13"/>
                  <a:gd name="T3" fmla="*/ 0 h 24"/>
                  <a:gd name="T4" fmla="*/ 1 w 13"/>
                  <a:gd name="T5" fmla="*/ 0 h 24"/>
                  <a:gd name="T6" fmla="*/ 0 w 13"/>
                  <a:gd name="T7" fmla="*/ 0 h 24"/>
                  <a:gd name="T8" fmla="*/ 1 w 13"/>
                  <a:gd name="T9" fmla="*/ 0 h 24"/>
                  <a:gd name="T10" fmla="*/ 1 w 13"/>
                  <a:gd name="T11" fmla="*/ 0 h 24"/>
                  <a:gd name="T12" fmla="*/ 1 w 13"/>
                  <a:gd name="T13" fmla="*/ 0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"/>
                  <a:gd name="T22" fmla="*/ 0 h 24"/>
                  <a:gd name="T23" fmla="*/ 13 w 13"/>
                  <a:gd name="T24" fmla="*/ 24 h 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" h="24">
                    <a:moveTo>
                      <a:pt x="4" y="0"/>
                    </a:moveTo>
                    <a:lnTo>
                      <a:pt x="13" y="9"/>
                    </a:lnTo>
                    <a:lnTo>
                      <a:pt x="8" y="24"/>
                    </a:lnTo>
                    <a:lnTo>
                      <a:pt x="0" y="16"/>
                    </a:lnTo>
                    <a:lnTo>
                      <a:pt x="5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3B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860" name="Freeform 1387"/>
              <p:cNvSpPr>
                <a:spLocks/>
              </p:cNvSpPr>
              <p:nvPr/>
            </p:nvSpPr>
            <p:spPr bwMode="auto">
              <a:xfrm>
                <a:off x="3768" y="3346"/>
                <a:ext cx="6" cy="12"/>
              </a:xfrm>
              <a:custGeom>
                <a:avLst/>
                <a:gdLst>
                  <a:gd name="T0" fmla="*/ 1 w 11"/>
                  <a:gd name="T1" fmla="*/ 1 h 23"/>
                  <a:gd name="T2" fmla="*/ 1 w 11"/>
                  <a:gd name="T3" fmla="*/ 1 h 23"/>
                  <a:gd name="T4" fmla="*/ 0 w 11"/>
                  <a:gd name="T5" fmla="*/ 1 h 23"/>
                  <a:gd name="T6" fmla="*/ 1 w 11"/>
                  <a:gd name="T7" fmla="*/ 0 h 23"/>
                  <a:gd name="T8" fmla="*/ 1 w 11"/>
                  <a:gd name="T9" fmla="*/ 1 h 23"/>
                  <a:gd name="T10" fmla="*/ 1 w 11"/>
                  <a:gd name="T11" fmla="*/ 1 h 23"/>
                  <a:gd name="T12" fmla="*/ 1 w 11"/>
                  <a:gd name="T13" fmla="*/ 1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"/>
                  <a:gd name="T22" fmla="*/ 0 h 23"/>
                  <a:gd name="T23" fmla="*/ 11 w 11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" h="23">
                    <a:moveTo>
                      <a:pt x="10" y="15"/>
                    </a:moveTo>
                    <a:lnTo>
                      <a:pt x="5" y="23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11" y="15"/>
                    </a:lnTo>
                    <a:lnTo>
                      <a:pt x="10" y="15"/>
                    </a:lnTo>
                    <a:close/>
                  </a:path>
                </a:pathLst>
              </a:custGeom>
              <a:solidFill>
                <a:srgbClr val="3733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861" name="Freeform 1388"/>
              <p:cNvSpPr>
                <a:spLocks/>
              </p:cNvSpPr>
              <p:nvPr/>
            </p:nvSpPr>
            <p:spPr bwMode="auto">
              <a:xfrm>
                <a:off x="4096" y="3329"/>
                <a:ext cx="5" cy="12"/>
              </a:xfrm>
              <a:custGeom>
                <a:avLst/>
                <a:gdLst>
                  <a:gd name="T0" fmla="*/ 1 w 10"/>
                  <a:gd name="T1" fmla="*/ 0 h 24"/>
                  <a:gd name="T2" fmla="*/ 1 w 10"/>
                  <a:gd name="T3" fmla="*/ 1 h 24"/>
                  <a:gd name="T4" fmla="*/ 1 w 10"/>
                  <a:gd name="T5" fmla="*/ 1 h 24"/>
                  <a:gd name="T6" fmla="*/ 0 w 10"/>
                  <a:gd name="T7" fmla="*/ 1 h 24"/>
                  <a:gd name="T8" fmla="*/ 1 w 10"/>
                  <a:gd name="T9" fmla="*/ 0 h 24"/>
                  <a:gd name="T10" fmla="*/ 1 w 10"/>
                  <a:gd name="T11" fmla="*/ 0 h 24"/>
                  <a:gd name="T12" fmla="*/ 1 w 10"/>
                  <a:gd name="T13" fmla="*/ 0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"/>
                  <a:gd name="T22" fmla="*/ 0 h 24"/>
                  <a:gd name="T23" fmla="*/ 10 w 10"/>
                  <a:gd name="T24" fmla="*/ 24 h 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" h="24">
                    <a:moveTo>
                      <a:pt x="5" y="0"/>
                    </a:moveTo>
                    <a:lnTo>
                      <a:pt x="10" y="5"/>
                    </a:lnTo>
                    <a:lnTo>
                      <a:pt x="8" y="24"/>
                    </a:lnTo>
                    <a:lnTo>
                      <a:pt x="0" y="15"/>
                    </a:lnTo>
                    <a:lnTo>
                      <a:pt x="6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EB3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862" name="Freeform 1389"/>
              <p:cNvSpPr>
                <a:spLocks/>
              </p:cNvSpPr>
              <p:nvPr/>
            </p:nvSpPr>
            <p:spPr bwMode="auto">
              <a:xfrm>
                <a:off x="3766" y="3337"/>
                <a:ext cx="5" cy="11"/>
              </a:xfrm>
              <a:custGeom>
                <a:avLst/>
                <a:gdLst>
                  <a:gd name="T0" fmla="*/ 0 w 11"/>
                  <a:gd name="T1" fmla="*/ 0 h 24"/>
                  <a:gd name="T2" fmla="*/ 0 w 11"/>
                  <a:gd name="T3" fmla="*/ 0 h 24"/>
                  <a:gd name="T4" fmla="*/ 0 w 11"/>
                  <a:gd name="T5" fmla="*/ 0 h 24"/>
                  <a:gd name="T6" fmla="*/ 0 w 11"/>
                  <a:gd name="T7" fmla="*/ 0 h 24"/>
                  <a:gd name="T8" fmla="*/ 0 w 11"/>
                  <a:gd name="T9" fmla="*/ 0 h 24"/>
                  <a:gd name="T10" fmla="*/ 0 w 11"/>
                  <a:gd name="T11" fmla="*/ 0 h 24"/>
                  <a:gd name="T12" fmla="*/ 0 w 11"/>
                  <a:gd name="T13" fmla="*/ 0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"/>
                  <a:gd name="T22" fmla="*/ 0 h 24"/>
                  <a:gd name="T23" fmla="*/ 11 w 11"/>
                  <a:gd name="T24" fmla="*/ 24 h 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" h="24">
                    <a:moveTo>
                      <a:pt x="10" y="19"/>
                    </a:moveTo>
                    <a:lnTo>
                      <a:pt x="6" y="24"/>
                    </a:lnTo>
                    <a:lnTo>
                      <a:pt x="0" y="9"/>
                    </a:lnTo>
                    <a:lnTo>
                      <a:pt x="6" y="0"/>
                    </a:lnTo>
                    <a:lnTo>
                      <a:pt x="11" y="19"/>
                    </a:lnTo>
                    <a:lnTo>
                      <a:pt x="10" y="19"/>
                    </a:lnTo>
                    <a:close/>
                  </a:path>
                </a:pathLst>
              </a:custGeom>
              <a:solidFill>
                <a:srgbClr val="2F2D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863" name="Freeform 1390"/>
              <p:cNvSpPr>
                <a:spLocks/>
              </p:cNvSpPr>
              <p:nvPr/>
            </p:nvSpPr>
            <p:spPr bwMode="auto">
              <a:xfrm>
                <a:off x="4099" y="3320"/>
                <a:ext cx="5" cy="12"/>
              </a:xfrm>
              <a:custGeom>
                <a:avLst/>
                <a:gdLst>
                  <a:gd name="T0" fmla="*/ 1 w 10"/>
                  <a:gd name="T1" fmla="*/ 0 h 23"/>
                  <a:gd name="T2" fmla="*/ 1 w 10"/>
                  <a:gd name="T3" fmla="*/ 1 h 23"/>
                  <a:gd name="T4" fmla="*/ 1 w 10"/>
                  <a:gd name="T5" fmla="*/ 1 h 23"/>
                  <a:gd name="T6" fmla="*/ 0 w 10"/>
                  <a:gd name="T7" fmla="*/ 1 h 23"/>
                  <a:gd name="T8" fmla="*/ 1 w 10"/>
                  <a:gd name="T9" fmla="*/ 0 h 23"/>
                  <a:gd name="T10" fmla="*/ 1 w 10"/>
                  <a:gd name="T11" fmla="*/ 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23"/>
                  <a:gd name="T20" fmla="*/ 10 w 10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23">
                    <a:moveTo>
                      <a:pt x="2" y="0"/>
                    </a:moveTo>
                    <a:lnTo>
                      <a:pt x="10" y="5"/>
                    </a:lnTo>
                    <a:lnTo>
                      <a:pt x="4" y="23"/>
                    </a:lnTo>
                    <a:lnTo>
                      <a:pt x="0" y="1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9AE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864" name="Freeform 1391"/>
              <p:cNvSpPr>
                <a:spLocks/>
              </p:cNvSpPr>
              <p:nvPr/>
            </p:nvSpPr>
            <p:spPr bwMode="auto">
              <a:xfrm>
                <a:off x="3763" y="3329"/>
                <a:ext cx="5" cy="12"/>
              </a:xfrm>
              <a:custGeom>
                <a:avLst/>
                <a:gdLst>
                  <a:gd name="T0" fmla="*/ 0 w 11"/>
                  <a:gd name="T1" fmla="*/ 1 h 24"/>
                  <a:gd name="T2" fmla="*/ 0 w 11"/>
                  <a:gd name="T3" fmla="*/ 1 h 24"/>
                  <a:gd name="T4" fmla="*/ 0 w 11"/>
                  <a:gd name="T5" fmla="*/ 1 h 24"/>
                  <a:gd name="T6" fmla="*/ 0 w 11"/>
                  <a:gd name="T7" fmla="*/ 0 h 24"/>
                  <a:gd name="T8" fmla="*/ 0 w 11"/>
                  <a:gd name="T9" fmla="*/ 1 h 24"/>
                  <a:gd name="T10" fmla="*/ 0 w 11"/>
                  <a:gd name="T11" fmla="*/ 1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24"/>
                  <a:gd name="T20" fmla="*/ 11 w 11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24">
                    <a:moveTo>
                      <a:pt x="11" y="15"/>
                    </a:moveTo>
                    <a:lnTo>
                      <a:pt x="5" y="24"/>
                    </a:lnTo>
                    <a:lnTo>
                      <a:pt x="0" y="5"/>
                    </a:lnTo>
                    <a:lnTo>
                      <a:pt x="9" y="0"/>
                    </a:lnTo>
                    <a:lnTo>
                      <a:pt x="11" y="15"/>
                    </a:lnTo>
                    <a:close/>
                  </a:path>
                </a:pathLst>
              </a:custGeom>
              <a:solidFill>
                <a:srgbClr val="2926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865" name="Freeform 1392"/>
              <p:cNvSpPr>
                <a:spLocks/>
              </p:cNvSpPr>
              <p:nvPr/>
            </p:nvSpPr>
            <p:spPr bwMode="auto">
              <a:xfrm>
                <a:off x="4100" y="3311"/>
                <a:ext cx="5" cy="11"/>
              </a:xfrm>
              <a:custGeom>
                <a:avLst/>
                <a:gdLst>
                  <a:gd name="T0" fmla="*/ 0 w 11"/>
                  <a:gd name="T1" fmla="*/ 0 h 24"/>
                  <a:gd name="T2" fmla="*/ 0 w 11"/>
                  <a:gd name="T3" fmla="*/ 0 h 24"/>
                  <a:gd name="T4" fmla="*/ 0 w 11"/>
                  <a:gd name="T5" fmla="*/ 0 h 24"/>
                  <a:gd name="T6" fmla="*/ 0 w 11"/>
                  <a:gd name="T7" fmla="*/ 0 h 24"/>
                  <a:gd name="T8" fmla="*/ 0 w 11"/>
                  <a:gd name="T9" fmla="*/ 0 h 24"/>
                  <a:gd name="T10" fmla="*/ 0 w 11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24"/>
                  <a:gd name="T20" fmla="*/ 11 w 11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24">
                    <a:moveTo>
                      <a:pt x="2" y="0"/>
                    </a:moveTo>
                    <a:lnTo>
                      <a:pt x="11" y="6"/>
                    </a:lnTo>
                    <a:lnTo>
                      <a:pt x="8" y="24"/>
                    </a:lnTo>
                    <a:lnTo>
                      <a:pt x="0" y="1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4AA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866" name="Freeform 1393"/>
              <p:cNvSpPr>
                <a:spLocks/>
              </p:cNvSpPr>
              <p:nvPr/>
            </p:nvSpPr>
            <p:spPr bwMode="auto">
              <a:xfrm>
                <a:off x="3762" y="3320"/>
                <a:ext cx="5" cy="12"/>
              </a:xfrm>
              <a:custGeom>
                <a:avLst/>
                <a:gdLst>
                  <a:gd name="T0" fmla="*/ 0 w 11"/>
                  <a:gd name="T1" fmla="*/ 1 h 23"/>
                  <a:gd name="T2" fmla="*/ 0 w 11"/>
                  <a:gd name="T3" fmla="*/ 1 h 23"/>
                  <a:gd name="T4" fmla="*/ 0 w 11"/>
                  <a:gd name="T5" fmla="*/ 1 h 23"/>
                  <a:gd name="T6" fmla="*/ 0 w 11"/>
                  <a:gd name="T7" fmla="*/ 0 h 23"/>
                  <a:gd name="T8" fmla="*/ 0 w 11"/>
                  <a:gd name="T9" fmla="*/ 1 h 23"/>
                  <a:gd name="T10" fmla="*/ 0 w 11"/>
                  <a:gd name="T11" fmla="*/ 1 h 23"/>
                  <a:gd name="T12" fmla="*/ 0 w 11"/>
                  <a:gd name="T13" fmla="*/ 1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"/>
                  <a:gd name="T22" fmla="*/ 0 h 23"/>
                  <a:gd name="T23" fmla="*/ 11 w 11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" h="23">
                    <a:moveTo>
                      <a:pt x="10" y="18"/>
                    </a:moveTo>
                    <a:lnTo>
                      <a:pt x="2" y="23"/>
                    </a:lnTo>
                    <a:lnTo>
                      <a:pt x="0" y="7"/>
                    </a:lnTo>
                    <a:lnTo>
                      <a:pt x="5" y="0"/>
                    </a:lnTo>
                    <a:lnTo>
                      <a:pt x="11" y="18"/>
                    </a:lnTo>
                    <a:lnTo>
                      <a:pt x="10" y="18"/>
                    </a:lnTo>
                    <a:close/>
                  </a:path>
                </a:pathLst>
              </a:custGeom>
              <a:solidFill>
                <a:srgbClr val="22200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867" name="Freeform 1394"/>
              <p:cNvSpPr>
                <a:spLocks/>
              </p:cNvSpPr>
              <p:nvPr/>
            </p:nvSpPr>
            <p:spPr bwMode="auto">
              <a:xfrm>
                <a:off x="4101" y="3301"/>
                <a:ext cx="5" cy="12"/>
              </a:xfrm>
              <a:custGeom>
                <a:avLst/>
                <a:gdLst>
                  <a:gd name="T0" fmla="*/ 0 w 11"/>
                  <a:gd name="T1" fmla="*/ 0 h 24"/>
                  <a:gd name="T2" fmla="*/ 0 w 11"/>
                  <a:gd name="T3" fmla="*/ 1 h 24"/>
                  <a:gd name="T4" fmla="*/ 0 w 11"/>
                  <a:gd name="T5" fmla="*/ 1 h 24"/>
                  <a:gd name="T6" fmla="*/ 0 w 11"/>
                  <a:gd name="T7" fmla="*/ 1 h 24"/>
                  <a:gd name="T8" fmla="*/ 0 w 11"/>
                  <a:gd name="T9" fmla="*/ 0 h 24"/>
                  <a:gd name="T10" fmla="*/ 0 w 11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24"/>
                  <a:gd name="T20" fmla="*/ 11 w 11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24">
                    <a:moveTo>
                      <a:pt x="3" y="0"/>
                    </a:moveTo>
                    <a:lnTo>
                      <a:pt x="11" y="5"/>
                    </a:lnTo>
                    <a:lnTo>
                      <a:pt x="9" y="24"/>
                    </a:lnTo>
                    <a:lnTo>
                      <a:pt x="0" y="1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FA53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868" name="Freeform 1395"/>
              <p:cNvSpPr>
                <a:spLocks/>
              </p:cNvSpPr>
              <p:nvPr/>
            </p:nvSpPr>
            <p:spPr bwMode="auto">
              <a:xfrm>
                <a:off x="3759" y="3311"/>
                <a:ext cx="6" cy="13"/>
              </a:xfrm>
              <a:custGeom>
                <a:avLst/>
                <a:gdLst>
                  <a:gd name="T0" fmla="*/ 1 w 11"/>
                  <a:gd name="T1" fmla="*/ 1 h 26"/>
                  <a:gd name="T2" fmla="*/ 1 w 11"/>
                  <a:gd name="T3" fmla="*/ 1 h 26"/>
                  <a:gd name="T4" fmla="*/ 0 w 11"/>
                  <a:gd name="T5" fmla="*/ 1 h 26"/>
                  <a:gd name="T6" fmla="*/ 1 w 11"/>
                  <a:gd name="T7" fmla="*/ 0 h 26"/>
                  <a:gd name="T8" fmla="*/ 1 w 11"/>
                  <a:gd name="T9" fmla="*/ 1 h 26"/>
                  <a:gd name="T10" fmla="*/ 1 w 11"/>
                  <a:gd name="T11" fmla="*/ 1 h 26"/>
                  <a:gd name="T12" fmla="*/ 1 w 11"/>
                  <a:gd name="T13" fmla="*/ 1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"/>
                  <a:gd name="T22" fmla="*/ 0 h 26"/>
                  <a:gd name="T23" fmla="*/ 11 w 11"/>
                  <a:gd name="T24" fmla="*/ 26 h 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" h="26">
                    <a:moveTo>
                      <a:pt x="10" y="19"/>
                    </a:moveTo>
                    <a:lnTo>
                      <a:pt x="6" y="26"/>
                    </a:lnTo>
                    <a:lnTo>
                      <a:pt x="0" y="8"/>
                    </a:lnTo>
                    <a:lnTo>
                      <a:pt x="8" y="0"/>
                    </a:lnTo>
                    <a:lnTo>
                      <a:pt x="11" y="19"/>
                    </a:lnTo>
                    <a:lnTo>
                      <a:pt x="10" y="19"/>
                    </a:lnTo>
                    <a:close/>
                  </a:path>
                </a:pathLst>
              </a:custGeom>
              <a:solidFill>
                <a:srgbClr val="1C1A0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869" name="Freeform 1396"/>
              <p:cNvSpPr>
                <a:spLocks/>
              </p:cNvSpPr>
              <p:nvPr/>
            </p:nvSpPr>
            <p:spPr bwMode="auto">
              <a:xfrm>
                <a:off x="4103" y="3292"/>
                <a:ext cx="5" cy="12"/>
              </a:xfrm>
              <a:custGeom>
                <a:avLst/>
                <a:gdLst>
                  <a:gd name="T0" fmla="*/ 1 w 10"/>
                  <a:gd name="T1" fmla="*/ 0 h 24"/>
                  <a:gd name="T2" fmla="*/ 1 w 10"/>
                  <a:gd name="T3" fmla="*/ 1 h 24"/>
                  <a:gd name="T4" fmla="*/ 1 w 10"/>
                  <a:gd name="T5" fmla="*/ 1 h 24"/>
                  <a:gd name="T6" fmla="*/ 0 w 10"/>
                  <a:gd name="T7" fmla="*/ 1 h 24"/>
                  <a:gd name="T8" fmla="*/ 1 w 10"/>
                  <a:gd name="T9" fmla="*/ 1 h 24"/>
                  <a:gd name="T10" fmla="*/ 1 w 10"/>
                  <a:gd name="T11" fmla="*/ 1 h 24"/>
                  <a:gd name="T12" fmla="*/ 1 w 10"/>
                  <a:gd name="T13" fmla="*/ 0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"/>
                  <a:gd name="T22" fmla="*/ 0 h 24"/>
                  <a:gd name="T23" fmla="*/ 10 w 10"/>
                  <a:gd name="T24" fmla="*/ 24 h 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" h="24">
                    <a:moveTo>
                      <a:pt x="3" y="0"/>
                    </a:moveTo>
                    <a:lnTo>
                      <a:pt x="10" y="7"/>
                    </a:lnTo>
                    <a:lnTo>
                      <a:pt x="8" y="24"/>
                    </a:lnTo>
                    <a:lnTo>
                      <a:pt x="0" y="19"/>
                    </a:lnTo>
                    <a:lnTo>
                      <a:pt x="3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BA1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870" name="Freeform 1397"/>
              <p:cNvSpPr>
                <a:spLocks/>
              </p:cNvSpPr>
              <p:nvPr/>
            </p:nvSpPr>
            <p:spPr bwMode="auto">
              <a:xfrm>
                <a:off x="3759" y="3301"/>
                <a:ext cx="4" cy="13"/>
              </a:xfrm>
              <a:custGeom>
                <a:avLst/>
                <a:gdLst>
                  <a:gd name="T0" fmla="*/ 1 w 8"/>
                  <a:gd name="T1" fmla="*/ 1 h 26"/>
                  <a:gd name="T2" fmla="*/ 0 w 8"/>
                  <a:gd name="T3" fmla="*/ 1 h 26"/>
                  <a:gd name="T4" fmla="*/ 0 w 8"/>
                  <a:gd name="T5" fmla="*/ 1 h 26"/>
                  <a:gd name="T6" fmla="*/ 1 w 8"/>
                  <a:gd name="T7" fmla="*/ 0 h 26"/>
                  <a:gd name="T8" fmla="*/ 1 w 8"/>
                  <a:gd name="T9" fmla="*/ 1 h 26"/>
                  <a:gd name="T10" fmla="*/ 1 w 8"/>
                  <a:gd name="T11" fmla="*/ 1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26"/>
                  <a:gd name="T20" fmla="*/ 8 w 8"/>
                  <a:gd name="T21" fmla="*/ 26 h 2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26">
                    <a:moveTo>
                      <a:pt x="8" y="18"/>
                    </a:moveTo>
                    <a:lnTo>
                      <a:pt x="0" y="26"/>
                    </a:lnTo>
                    <a:lnTo>
                      <a:pt x="0" y="5"/>
                    </a:lnTo>
                    <a:lnTo>
                      <a:pt x="6" y="0"/>
                    </a:lnTo>
                    <a:lnTo>
                      <a:pt x="8" y="18"/>
                    </a:lnTo>
                    <a:close/>
                  </a:path>
                </a:pathLst>
              </a:custGeom>
              <a:solidFill>
                <a:srgbClr val="16150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871" name="Freeform 1398"/>
              <p:cNvSpPr>
                <a:spLocks/>
              </p:cNvSpPr>
              <p:nvPr/>
            </p:nvSpPr>
            <p:spPr bwMode="auto">
              <a:xfrm>
                <a:off x="4104" y="3284"/>
                <a:ext cx="5" cy="11"/>
              </a:xfrm>
              <a:custGeom>
                <a:avLst/>
                <a:gdLst>
                  <a:gd name="T0" fmla="*/ 1 w 10"/>
                  <a:gd name="T1" fmla="*/ 0 h 24"/>
                  <a:gd name="T2" fmla="*/ 1 w 10"/>
                  <a:gd name="T3" fmla="*/ 0 h 24"/>
                  <a:gd name="T4" fmla="*/ 1 w 10"/>
                  <a:gd name="T5" fmla="*/ 0 h 24"/>
                  <a:gd name="T6" fmla="*/ 0 w 10"/>
                  <a:gd name="T7" fmla="*/ 0 h 24"/>
                  <a:gd name="T8" fmla="*/ 1 w 10"/>
                  <a:gd name="T9" fmla="*/ 0 h 24"/>
                  <a:gd name="T10" fmla="*/ 1 w 10"/>
                  <a:gd name="T11" fmla="*/ 0 h 24"/>
                  <a:gd name="T12" fmla="*/ 1 w 10"/>
                  <a:gd name="T13" fmla="*/ 0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"/>
                  <a:gd name="T22" fmla="*/ 0 h 24"/>
                  <a:gd name="T23" fmla="*/ 10 w 10"/>
                  <a:gd name="T24" fmla="*/ 24 h 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" h="24">
                    <a:moveTo>
                      <a:pt x="2" y="0"/>
                    </a:moveTo>
                    <a:lnTo>
                      <a:pt x="10" y="2"/>
                    </a:lnTo>
                    <a:lnTo>
                      <a:pt x="7" y="24"/>
                    </a:lnTo>
                    <a:lnTo>
                      <a:pt x="0" y="18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69C2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872" name="Freeform 1399"/>
              <p:cNvSpPr>
                <a:spLocks/>
              </p:cNvSpPr>
              <p:nvPr/>
            </p:nvSpPr>
            <p:spPr bwMode="auto">
              <a:xfrm>
                <a:off x="3758" y="3293"/>
                <a:ext cx="4" cy="11"/>
              </a:xfrm>
              <a:custGeom>
                <a:avLst/>
                <a:gdLst>
                  <a:gd name="T0" fmla="*/ 1 w 8"/>
                  <a:gd name="T1" fmla="*/ 0 h 23"/>
                  <a:gd name="T2" fmla="*/ 1 w 8"/>
                  <a:gd name="T3" fmla="*/ 0 h 23"/>
                  <a:gd name="T4" fmla="*/ 0 w 8"/>
                  <a:gd name="T5" fmla="*/ 0 h 23"/>
                  <a:gd name="T6" fmla="*/ 1 w 8"/>
                  <a:gd name="T7" fmla="*/ 0 h 23"/>
                  <a:gd name="T8" fmla="*/ 1 w 8"/>
                  <a:gd name="T9" fmla="*/ 0 h 23"/>
                  <a:gd name="T10" fmla="*/ 1 w 8"/>
                  <a:gd name="T11" fmla="*/ 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23"/>
                  <a:gd name="T20" fmla="*/ 8 w 8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23">
                    <a:moveTo>
                      <a:pt x="8" y="18"/>
                    </a:moveTo>
                    <a:lnTo>
                      <a:pt x="2" y="23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8" y="18"/>
                    </a:lnTo>
                    <a:close/>
                  </a:path>
                </a:pathLst>
              </a:custGeom>
              <a:solidFill>
                <a:srgbClr val="1110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873" name="Freeform 1400"/>
              <p:cNvSpPr>
                <a:spLocks/>
              </p:cNvSpPr>
              <p:nvPr/>
            </p:nvSpPr>
            <p:spPr bwMode="auto">
              <a:xfrm>
                <a:off x="4105" y="3273"/>
                <a:ext cx="4" cy="12"/>
              </a:xfrm>
              <a:custGeom>
                <a:avLst/>
                <a:gdLst>
                  <a:gd name="T0" fmla="*/ 0 w 8"/>
                  <a:gd name="T1" fmla="*/ 0 h 24"/>
                  <a:gd name="T2" fmla="*/ 1 w 8"/>
                  <a:gd name="T3" fmla="*/ 1 h 24"/>
                  <a:gd name="T4" fmla="*/ 1 w 8"/>
                  <a:gd name="T5" fmla="*/ 1 h 24"/>
                  <a:gd name="T6" fmla="*/ 1 w 8"/>
                  <a:gd name="T7" fmla="*/ 1 h 24"/>
                  <a:gd name="T8" fmla="*/ 1 w 8"/>
                  <a:gd name="T9" fmla="*/ 1 h 24"/>
                  <a:gd name="T10" fmla="*/ 1 w 8"/>
                  <a:gd name="T11" fmla="*/ 1 h 24"/>
                  <a:gd name="T12" fmla="*/ 0 w 8"/>
                  <a:gd name="T13" fmla="*/ 0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24"/>
                  <a:gd name="T23" fmla="*/ 8 w 8"/>
                  <a:gd name="T24" fmla="*/ 24 h 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24">
                    <a:moveTo>
                      <a:pt x="0" y="0"/>
                    </a:moveTo>
                    <a:lnTo>
                      <a:pt x="8" y="7"/>
                    </a:lnTo>
                    <a:lnTo>
                      <a:pt x="8" y="24"/>
                    </a:lnTo>
                    <a:lnTo>
                      <a:pt x="1" y="22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2992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874" name="Freeform 1401"/>
              <p:cNvSpPr>
                <a:spLocks/>
              </p:cNvSpPr>
              <p:nvPr/>
            </p:nvSpPr>
            <p:spPr bwMode="auto">
              <a:xfrm>
                <a:off x="4105" y="3262"/>
                <a:ext cx="4" cy="14"/>
              </a:xfrm>
              <a:custGeom>
                <a:avLst/>
                <a:gdLst>
                  <a:gd name="T0" fmla="*/ 0 w 8"/>
                  <a:gd name="T1" fmla="*/ 0 h 27"/>
                  <a:gd name="T2" fmla="*/ 1 w 8"/>
                  <a:gd name="T3" fmla="*/ 1 h 27"/>
                  <a:gd name="T4" fmla="*/ 1 w 8"/>
                  <a:gd name="T5" fmla="*/ 1 h 27"/>
                  <a:gd name="T6" fmla="*/ 1 w 8"/>
                  <a:gd name="T7" fmla="*/ 1 h 27"/>
                  <a:gd name="T8" fmla="*/ 1 w 8"/>
                  <a:gd name="T9" fmla="*/ 1 h 27"/>
                  <a:gd name="T10" fmla="*/ 1 w 8"/>
                  <a:gd name="T11" fmla="*/ 1 h 27"/>
                  <a:gd name="T12" fmla="*/ 0 w 8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27"/>
                  <a:gd name="T23" fmla="*/ 8 w 8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27">
                    <a:moveTo>
                      <a:pt x="0" y="0"/>
                    </a:moveTo>
                    <a:lnTo>
                      <a:pt x="8" y="5"/>
                    </a:lnTo>
                    <a:lnTo>
                      <a:pt x="8" y="27"/>
                    </a:lnTo>
                    <a:lnTo>
                      <a:pt x="1" y="21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E952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875" name="Freeform 1402"/>
              <p:cNvSpPr>
                <a:spLocks/>
              </p:cNvSpPr>
              <p:nvPr/>
            </p:nvSpPr>
            <p:spPr bwMode="auto">
              <a:xfrm>
                <a:off x="3757" y="3273"/>
                <a:ext cx="4" cy="12"/>
              </a:xfrm>
              <a:custGeom>
                <a:avLst/>
                <a:gdLst>
                  <a:gd name="T0" fmla="*/ 0 w 9"/>
                  <a:gd name="T1" fmla="*/ 1 h 23"/>
                  <a:gd name="T2" fmla="*/ 0 w 9"/>
                  <a:gd name="T3" fmla="*/ 1 h 23"/>
                  <a:gd name="T4" fmla="*/ 0 w 9"/>
                  <a:gd name="T5" fmla="*/ 1 h 23"/>
                  <a:gd name="T6" fmla="*/ 0 w 9"/>
                  <a:gd name="T7" fmla="*/ 0 h 23"/>
                  <a:gd name="T8" fmla="*/ 0 w 9"/>
                  <a:gd name="T9" fmla="*/ 1 h 23"/>
                  <a:gd name="T10" fmla="*/ 0 w 9"/>
                  <a:gd name="T11" fmla="*/ 1 h 23"/>
                  <a:gd name="T12" fmla="*/ 0 w 9"/>
                  <a:gd name="T13" fmla="*/ 1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23"/>
                  <a:gd name="T23" fmla="*/ 9 w 9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23">
                    <a:moveTo>
                      <a:pt x="8" y="21"/>
                    </a:moveTo>
                    <a:lnTo>
                      <a:pt x="0" y="23"/>
                    </a:lnTo>
                    <a:lnTo>
                      <a:pt x="0" y="6"/>
                    </a:lnTo>
                    <a:lnTo>
                      <a:pt x="5" y="0"/>
                    </a:lnTo>
                    <a:lnTo>
                      <a:pt x="9" y="21"/>
                    </a:lnTo>
                    <a:lnTo>
                      <a:pt x="8" y="21"/>
                    </a:lnTo>
                    <a:close/>
                  </a:path>
                </a:pathLst>
              </a:custGeom>
              <a:solidFill>
                <a:srgbClr val="0807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876" name="Freeform 1403"/>
              <p:cNvSpPr>
                <a:spLocks/>
              </p:cNvSpPr>
              <p:nvPr/>
            </p:nvSpPr>
            <p:spPr bwMode="auto">
              <a:xfrm>
                <a:off x="3757" y="3263"/>
                <a:ext cx="2" cy="13"/>
              </a:xfrm>
              <a:custGeom>
                <a:avLst/>
                <a:gdLst>
                  <a:gd name="T0" fmla="*/ 0 w 5"/>
                  <a:gd name="T1" fmla="*/ 1 h 26"/>
                  <a:gd name="T2" fmla="*/ 0 w 5"/>
                  <a:gd name="T3" fmla="*/ 1 h 26"/>
                  <a:gd name="T4" fmla="*/ 0 w 5"/>
                  <a:gd name="T5" fmla="*/ 1 h 26"/>
                  <a:gd name="T6" fmla="*/ 0 w 5"/>
                  <a:gd name="T7" fmla="*/ 0 h 26"/>
                  <a:gd name="T8" fmla="*/ 0 w 5"/>
                  <a:gd name="T9" fmla="*/ 1 h 26"/>
                  <a:gd name="T10" fmla="*/ 0 w 5"/>
                  <a:gd name="T11" fmla="*/ 1 h 26"/>
                  <a:gd name="T12" fmla="*/ 0 w 5"/>
                  <a:gd name="T13" fmla="*/ 1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"/>
                  <a:gd name="T22" fmla="*/ 0 h 26"/>
                  <a:gd name="T23" fmla="*/ 5 w 5"/>
                  <a:gd name="T24" fmla="*/ 26 h 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" h="26">
                    <a:moveTo>
                      <a:pt x="5" y="19"/>
                    </a:moveTo>
                    <a:lnTo>
                      <a:pt x="0" y="26"/>
                    </a:lnTo>
                    <a:lnTo>
                      <a:pt x="0" y="4"/>
                    </a:lnTo>
                    <a:lnTo>
                      <a:pt x="5" y="0"/>
                    </a:lnTo>
                    <a:lnTo>
                      <a:pt x="5" y="20"/>
                    </a:lnTo>
                    <a:lnTo>
                      <a:pt x="5" y="19"/>
                    </a:lnTo>
                    <a:close/>
                  </a:path>
                </a:pathLst>
              </a:custGeom>
              <a:solidFill>
                <a:srgbClr val="0403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877" name="Freeform 1404"/>
              <p:cNvSpPr>
                <a:spLocks/>
              </p:cNvSpPr>
              <p:nvPr/>
            </p:nvSpPr>
            <p:spPr bwMode="auto">
              <a:xfrm>
                <a:off x="3784" y="3087"/>
                <a:ext cx="77" cy="77"/>
              </a:xfrm>
              <a:custGeom>
                <a:avLst/>
                <a:gdLst>
                  <a:gd name="T0" fmla="*/ 1 w 153"/>
                  <a:gd name="T1" fmla="*/ 1 h 154"/>
                  <a:gd name="T2" fmla="*/ 1 w 153"/>
                  <a:gd name="T3" fmla="*/ 1 h 154"/>
                  <a:gd name="T4" fmla="*/ 1 w 153"/>
                  <a:gd name="T5" fmla="*/ 1 h 154"/>
                  <a:gd name="T6" fmla="*/ 1 w 153"/>
                  <a:gd name="T7" fmla="*/ 1 h 154"/>
                  <a:gd name="T8" fmla="*/ 1 w 153"/>
                  <a:gd name="T9" fmla="*/ 1 h 154"/>
                  <a:gd name="T10" fmla="*/ 1 w 153"/>
                  <a:gd name="T11" fmla="*/ 1 h 154"/>
                  <a:gd name="T12" fmla="*/ 2 w 153"/>
                  <a:gd name="T13" fmla="*/ 0 h 154"/>
                  <a:gd name="T14" fmla="*/ 2 w 153"/>
                  <a:gd name="T15" fmla="*/ 1 h 154"/>
                  <a:gd name="T16" fmla="*/ 2 w 153"/>
                  <a:gd name="T17" fmla="*/ 1 h 154"/>
                  <a:gd name="T18" fmla="*/ 2 w 153"/>
                  <a:gd name="T19" fmla="*/ 1 h 154"/>
                  <a:gd name="T20" fmla="*/ 2 w 153"/>
                  <a:gd name="T21" fmla="*/ 1 h 154"/>
                  <a:gd name="T22" fmla="*/ 2 w 153"/>
                  <a:gd name="T23" fmla="*/ 1 h 154"/>
                  <a:gd name="T24" fmla="*/ 2 w 153"/>
                  <a:gd name="T25" fmla="*/ 1 h 154"/>
                  <a:gd name="T26" fmla="*/ 3 w 153"/>
                  <a:gd name="T27" fmla="*/ 1 h 154"/>
                  <a:gd name="T28" fmla="*/ 2 w 153"/>
                  <a:gd name="T29" fmla="*/ 1 h 154"/>
                  <a:gd name="T30" fmla="*/ 3 w 153"/>
                  <a:gd name="T31" fmla="*/ 1 h 154"/>
                  <a:gd name="T32" fmla="*/ 3 w 153"/>
                  <a:gd name="T33" fmla="*/ 1 h 154"/>
                  <a:gd name="T34" fmla="*/ 3 w 153"/>
                  <a:gd name="T35" fmla="*/ 1 h 154"/>
                  <a:gd name="T36" fmla="*/ 3 w 153"/>
                  <a:gd name="T37" fmla="*/ 1 h 154"/>
                  <a:gd name="T38" fmla="*/ 2 w 153"/>
                  <a:gd name="T39" fmla="*/ 1 h 154"/>
                  <a:gd name="T40" fmla="*/ 3 w 153"/>
                  <a:gd name="T41" fmla="*/ 1 h 154"/>
                  <a:gd name="T42" fmla="*/ 2 w 153"/>
                  <a:gd name="T43" fmla="*/ 1 h 154"/>
                  <a:gd name="T44" fmla="*/ 3 w 153"/>
                  <a:gd name="T45" fmla="*/ 1 h 154"/>
                  <a:gd name="T46" fmla="*/ 3 w 153"/>
                  <a:gd name="T47" fmla="*/ 1 h 154"/>
                  <a:gd name="T48" fmla="*/ 3 w 153"/>
                  <a:gd name="T49" fmla="*/ 1 h 154"/>
                  <a:gd name="T50" fmla="*/ 2 w 153"/>
                  <a:gd name="T51" fmla="*/ 1 h 154"/>
                  <a:gd name="T52" fmla="*/ 2 w 153"/>
                  <a:gd name="T53" fmla="*/ 1 h 154"/>
                  <a:gd name="T54" fmla="*/ 3 w 153"/>
                  <a:gd name="T55" fmla="*/ 2 h 154"/>
                  <a:gd name="T56" fmla="*/ 2 w 153"/>
                  <a:gd name="T57" fmla="*/ 1 h 154"/>
                  <a:gd name="T58" fmla="*/ 2 w 153"/>
                  <a:gd name="T59" fmla="*/ 2 h 154"/>
                  <a:gd name="T60" fmla="*/ 2 w 153"/>
                  <a:gd name="T61" fmla="*/ 2 h 154"/>
                  <a:gd name="T62" fmla="*/ 2 w 153"/>
                  <a:gd name="T63" fmla="*/ 2 h 154"/>
                  <a:gd name="T64" fmla="*/ 2 w 153"/>
                  <a:gd name="T65" fmla="*/ 2 h 154"/>
                  <a:gd name="T66" fmla="*/ 2 w 153"/>
                  <a:gd name="T67" fmla="*/ 1 h 154"/>
                  <a:gd name="T68" fmla="*/ 2 w 153"/>
                  <a:gd name="T69" fmla="*/ 2 h 154"/>
                  <a:gd name="T70" fmla="*/ 2 w 153"/>
                  <a:gd name="T71" fmla="*/ 1 h 154"/>
                  <a:gd name="T72" fmla="*/ 1 w 153"/>
                  <a:gd name="T73" fmla="*/ 2 h 154"/>
                  <a:gd name="T74" fmla="*/ 1 w 153"/>
                  <a:gd name="T75" fmla="*/ 2 h 154"/>
                  <a:gd name="T76" fmla="*/ 1 w 153"/>
                  <a:gd name="T77" fmla="*/ 2 h 154"/>
                  <a:gd name="T78" fmla="*/ 1 w 153"/>
                  <a:gd name="T79" fmla="*/ 1 h 154"/>
                  <a:gd name="T80" fmla="*/ 1 w 153"/>
                  <a:gd name="T81" fmla="*/ 1 h 154"/>
                  <a:gd name="T82" fmla="*/ 1 w 153"/>
                  <a:gd name="T83" fmla="*/ 2 h 154"/>
                  <a:gd name="T84" fmla="*/ 1 w 153"/>
                  <a:gd name="T85" fmla="*/ 1 h 154"/>
                  <a:gd name="T86" fmla="*/ 1 w 153"/>
                  <a:gd name="T87" fmla="*/ 1 h 154"/>
                  <a:gd name="T88" fmla="*/ 1 w 153"/>
                  <a:gd name="T89" fmla="*/ 1 h 154"/>
                  <a:gd name="T90" fmla="*/ 1 w 153"/>
                  <a:gd name="T91" fmla="*/ 1 h 154"/>
                  <a:gd name="T92" fmla="*/ 1 w 153"/>
                  <a:gd name="T93" fmla="*/ 1 h 154"/>
                  <a:gd name="T94" fmla="*/ 1 w 153"/>
                  <a:gd name="T95" fmla="*/ 1 h 154"/>
                  <a:gd name="T96" fmla="*/ 0 w 153"/>
                  <a:gd name="T97" fmla="*/ 1 h 154"/>
                  <a:gd name="T98" fmla="*/ 1 w 153"/>
                  <a:gd name="T99" fmla="*/ 1 h 154"/>
                  <a:gd name="T100" fmla="*/ 1 w 153"/>
                  <a:gd name="T101" fmla="*/ 1 h 154"/>
                  <a:gd name="T102" fmla="*/ 1 w 153"/>
                  <a:gd name="T103" fmla="*/ 1 h 154"/>
                  <a:gd name="T104" fmla="*/ 1 w 153"/>
                  <a:gd name="T105" fmla="*/ 1 h 154"/>
                  <a:gd name="T106" fmla="*/ 1 w 153"/>
                  <a:gd name="T107" fmla="*/ 1 h 154"/>
                  <a:gd name="T108" fmla="*/ 1 w 153"/>
                  <a:gd name="T109" fmla="*/ 1 h 154"/>
                  <a:gd name="T110" fmla="*/ 1 w 153"/>
                  <a:gd name="T111" fmla="*/ 1 h 15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53"/>
                  <a:gd name="T169" fmla="*/ 0 h 154"/>
                  <a:gd name="T170" fmla="*/ 153 w 153"/>
                  <a:gd name="T171" fmla="*/ 154 h 15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53" h="154">
                    <a:moveTo>
                      <a:pt x="54" y="44"/>
                    </a:moveTo>
                    <a:lnTo>
                      <a:pt x="54" y="43"/>
                    </a:lnTo>
                    <a:lnTo>
                      <a:pt x="53" y="42"/>
                    </a:lnTo>
                    <a:lnTo>
                      <a:pt x="52" y="40"/>
                    </a:lnTo>
                    <a:lnTo>
                      <a:pt x="51" y="38"/>
                    </a:lnTo>
                    <a:lnTo>
                      <a:pt x="50" y="36"/>
                    </a:lnTo>
                    <a:lnTo>
                      <a:pt x="49" y="33"/>
                    </a:lnTo>
                    <a:lnTo>
                      <a:pt x="49" y="31"/>
                    </a:lnTo>
                    <a:lnTo>
                      <a:pt x="49" y="29"/>
                    </a:lnTo>
                    <a:lnTo>
                      <a:pt x="49" y="26"/>
                    </a:lnTo>
                    <a:lnTo>
                      <a:pt x="49" y="24"/>
                    </a:lnTo>
                    <a:lnTo>
                      <a:pt x="50" y="22"/>
                    </a:lnTo>
                    <a:lnTo>
                      <a:pt x="50" y="19"/>
                    </a:lnTo>
                    <a:lnTo>
                      <a:pt x="51" y="17"/>
                    </a:lnTo>
                    <a:lnTo>
                      <a:pt x="51" y="15"/>
                    </a:lnTo>
                    <a:lnTo>
                      <a:pt x="51" y="13"/>
                    </a:lnTo>
                    <a:lnTo>
                      <a:pt x="51" y="11"/>
                    </a:lnTo>
                    <a:lnTo>
                      <a:pt x="51" y="9"/>
                    </a:lnTo>
                    <a:lnTo>
                      <a:pt x="50" y="7"/>
                    </a:lnTo>
                    <a:lnTo>
                      <a:pt x="50" y="5"/>
                    </a:lnTo>
                    <a:lnTo>
                      <a:pt x="49" y="3"/>
                    </a:lnTo>
                    <a:lnTo>
                      <a:pt x="50" y="3"/>
                    </a:lnTo>
                    <a:lnTo>
                      <a:pt x="52" y="4"/>
                    </a:lnTo>
                    <a:lnTo>
                      <a:pt x="53" y="6"/>
                    </a:lnTo>
                    <a:lnTo>
                      <a:pt x="54" y="9"/>
                    </a:lnTo>
                    <a:lnTo>
                      <a:pt x="56" y="11"/>
                    </a:lnTo>
                    <a:lnTo>
                      <a:pt x="57" y="14"/>
                    </a:lnTo>
                    <a:lnTo>
                      <a:pt x="58" y="16"/>
                    </a:lnTo>
                    <a:lnTo>
                      <a:pt x="59" y="19"/>
                    </a:lnTo>
                    <a:lnTo>
                      <a:pt x="60" y="22"/>
                    </a:lnTo>
                    <a:lnTo>
                      <a:pt x="60" y="24"/>
                    </a:lnTo>
                    <a:lnTo>
                      <a:pt x="60" y="26"/>
                    </a:lnTo>
                    <a:lnTo>
                      <a:pt x="61" y="28"/>
                    </a:lnTo>
                    <a:lnTo>
                      <a:pt x="62" y="29"/>
                    </a:lnTo>
                    <a:lnTo>
                      <a:pt x="62" y="30"/>
                    </a:lnTo>
                    <a:lnTo>
                      <a:pt x="63" y="32"/>
                    </a:lnTo>
                    <a:lnTo>
                      <a:pt x="64" y="33"/>
                    </a:lnTo>
                    <a:lnTo>
                      <a:pt x="65" y="35"/>
                    </a:lnTo>
                    <a:lnTo>
                      <a:pt x="66" y="35"/>
                    </a:lnTo>
                    <a:lnTo>
                      <a:pt x="66" y="36"/>
                    </a:lnTo>
                    <a:lnTo>
                      <a:pt x="67" y="37"/>
                    </a:lnTo>
                    <a:lnTo>
                      <a:pt x="75" y="0"/>
                    </a:lnTo>
                    <a:lnTo>
                      <a:pt x="84" y="37"/>
                    </a:lnTo>
                    <a:lnTo>
                      <a:pt x="84" y="36"/>
                    </a:lnTo>
                    <a:lnTo>
                      <a:pt x="84" y="35"/>
                    </a:lnTo>
                    <a:lnTo>
                      <a:pt x="85" y="32"/>
                    </a:lnTo>
                    <a:lnTo>
                      <a:pt x="86" y="30"/>
                    </a:lnTo>
                    <a:lnTo>
                      <a:pt x="87" y="28"/>
                    </a:lnTo>
                    <a:lnTo>
                      <a:pt x="88" y="26"/>
                    </a:lnTo>
                    <a:lnTo>
                      <a:pt x="89" y="24"/>
                    </a:lnTo>
                    <a:lnTo>
                      <a:pt x="91" y="23"/>
                    </a:lnTo>
                    <a:lnTo>
                      <a:pt x="93" y="22"/>
                    </a:lnTo>
                    <a:lnTo>
                      <a:pt x="97" y="19"/>
                    </a:lnTo>
                    <a:lnTo>
                      <a:pt x="99" y="18"/>
                    </a:lnTo>
                    <a:lnTo>
                      <a:pt x="100" y="17"/>
                    </a:lnTo>
                    <a:lnTo>
                      <a:pt x="102" y="16"/>
                    </a:lnTo>
                    <a:lnTo>
                      <a:pt x="103" y="14"/>
                    </a:lnTo>
                    <a:lnTo>
                      <a:pt x="104" y="13"/>
                    </a:lnTo>
                    <a:lnTo>
                      <a:pt x="105" y="12"/>
                    </a:lnTo>
                    <a:lnTo>
                      <a:pt x="108" y="10"/>
                    </a:lnTo>
                    <a:lnTo>
                      <a:pt x="109" y="7"/>
                    </a:lnTo>
                    <a:lnTo>
                      <a:pt x="110" y="5"/>
                    </a:lnTo>
                    <a:lnTo>
                      <a:pt x="110" y="6"/>
                    </a:lnTo>
                    <a:lnTo>
                      <a:pt x="110" y="9"/>
                    </a:lnTo>
                    <a:lnTo>
                      <a:pt x="110" y="11"/>
                    </a:lnTo>
                    <a:lnTo>
                      <a:pt x="109" y="13"/>
                    </a:lnTo>
                    <a:lnTo>
                      <a:pt x="109" y="16"/>
                    </a:lnTo>
                    <a:lnTo>
                      <a:pt x="108" y="19"/>
                    </a:lnTo>
                    <a:lnTo>
                      <a:pt x="106" y="22"/>
                    </a:lnTo>
                    <a:lnTo>
                      <a:pt x="105" y="25"/>
                    </a:lnTo>
                    <a:lnTo>
                      <a:pt x="103" y="27"/>
                    </a:lnTo>
                    <a:lnTo>
                      <a:pt x="102" y="29"/>
                    </a:lnTo>
                    <a:lnTo>
                      <a:pt x="100" y="30"/>
                    </a:lnTo>
                    <a:lnTo>
                      <a:pt x="99" y="32"/>
                    </a:lnTo>
                    <a:lnTo>
                      <a:pt x="99" y="35"/>
                    </a:lnTo>
                    <a:lnTo>
                      <a:pt x="98" y="37"/>
                    </a:lnTo>
                    <a:lnTo>
                      <a:pt x="98" y="39"/>
                    </a:lnTo>
                    <a:lnTo>
                      <a:pt x="98" y="41"/>
                    </a:lnTo>
                    <a:lnTo>
                      <a:pt x="99" y="42"/>
                    </a:lnTo>
                    <a:lnTo>
                      <a:pt x="99" y="43"/>
                    </a:lnTo>
                    <a:lnTo>
                      <a:pt x="99" y="44"/>
                    </a:lnTo>
                    <a:lnTo>
                      <a:pt x="132" y="22"/>
                    </a:lnTo>
                    <a:lnTo>
                      <a:pt x="110" y="55"/>
                    </a:lnTo>
                    <a:lnTo>
                      <a:pt x="111" y="54"/>
                    </a:lnTo>
                    <a:lnTo>
                      <a:pt x="112" y="53"/>
                    </a:lnTo>
                    <a:lnTo>
                      <a:pt x="114" y="52"/>
                    </a:lnTo>
                    <a:lnTo>
                      <a:pt x="115" y="51"/>
                    </a:lnTo>
                    <a:lnTo>
                      <a:pt x="118" y="50"/>
                    </a:lnTo>
                    <a:lnTo>
                      <a:pt x="121" y="49"/>
                    </a:lnTo>
                    <a:lnTo>
                      <a:pt x="123" y="48"/>
                    </a:lnTo>
                    <a:lnTo>
                      <a:pt x="125" y="48"/>
                    </a:lnTo>
                    <a:lnTo>
                      <a:pt x="127" y="48"/>
                    </a:lnTo>
                    <a:lnTo>
                      <a:pt x="130" y="48"/>
                    </a:lnTo>
                    <a:lnTo>
                      <a:pt x="132" y="49"/>
                    </a:lnTo>
                    <a:lnTo>
                      <a:pt x="136" y="49"/>
                    </a:lnTo>
                    <a:lnTo>
                      <a:pt x="138" y="50"/>
                    </a:lnTo>
                    <a:lnTo>
                      <a:pt x="140" y="50"/>
                    </a:lnTo>
                    <a:lnTo>
                      <a:pt x="142" y="50"/>
                    </a:lnTo>
                    <a:lnTo>
                      <a:pt x="143" y="50"/>
                    </a:lnTo>
                    <a:lnTo>
                      <a:pt x="147" y="49"/>
                    </a:lnTo>
                    <a:lnTo>
                      <a:pt x="149" y="48"/>
                    </a:lnTo>
                    <a:lnTo>
                      <a:pt x="151" y="48"/>
                    </a:lnTo>
                    <a:lnTo>
                      <a:pt x="150" y="49"/>
                    </a:lnTo>
                    <a:lnTo>
                      <a:pt x="150" y="50"/>
                    </a:lnTo>
                    <a:lnTo>
                      <a:pt x="148" y="52"/>
                    </a:lnTo>
                    <a:lnTo>
                      <a:pt x="147" y="53"/>
                    </a:lnTo>
                    <a:lnTo>
                      <a:pt x="144" y="54"/>
                    </a:lnTo>
                    <a:lnTo>
                      <a:pt x="142" y="56"/>
                    </a:lnTo>
                    <a:lnTo>
                      <a:pt x="140" y="57"/>
                    </a:lnTo>
                    <a:lnTo>
                      <a:pt x="137" y="58"/>
                    </a:lnTo>
                    <a:lnTo>
                      <a:pt x="134" y="59"/>
                    </a:lnTo>
                    <a:lnTo>
                      <a:pt x="130" y="61"/>
                    </a:lnTo>
                    <a:lnTo>
                      <a:pt x="127" y="61"/>
                    </a:lnTo>
                    <a:lnTo>
                      <a:pt x="124" y="61"/>
                    </a:lnTo>
                    <a:lnTo>
                      <a:pt x="122" y="62"/>
                    </a:lnTo>
                    <a:lnTo>
                      <a:pt x="119" y="63"/>
                    </a:lnTo>
                    <a:lnTo>
                      <a:pt x="117" y="64"/>
                    </a:lnTo>
                    <a:lnTo>
                      <a:pt x="116" y="65"/>
                    </a:lnTo>
                    <a:lnTo>
                      <a:pt x="115" y="66"/>
                    </a:lnTo>
                    <a:lnTo>
                      <a:pt x="115" y="67"/>
                    </a:lnTo>
                    <a:lnTo>
                      <a:pt x="115" y="68"/>
                    </a:lnTo>
                    <a:lnTo>
                      <a:pt x="114" y="68"/>
                    </a:lnTo>
                    <a:lnTo>
                      <a:pt x="153" y="76"/>
                    </a:lnTo>
                    <a:lnTo>
                      <a:pt x="114" y="83"/>
                    </a:lnTo>
                    <a:lnTo>
                      <a:pt x="115" y="83"/>
                    </a:lnTo>
                    <a:lnTo>
                      <a:pt x="117" y="83"/>
                    </a:lnTo>
                    <a:lnTo>
                      <a:pt x="119" y="84"/>
                    </a:lnTo>
                    <a:lnTo>
                      <a:pt x="122" y="85"/>
                    </a:lnTo>
                    <a:lnTo>
                      <a:pt x="124" y="85"/>
                    </a:lnTo>
                    <a:lnTo>
                      <a:pt x="126" y="88"/>
                    </a:lnTo>
                    <a:lnTo>
                      <a:pt x="128" y="89"/>
                    </a:lnTo>
                    <a:lnTo>
                      <a:pt x="130" y="90"/>
                    </a:lnTo>
                    <a:lnTo>
                      <a:pt x="131" y="92"/>
                    </a:lnTo>
                    <a:lnTo>
                      <a:pt x="132" y="94"/>
                    </a:lnTo>
                    <a:lnTo>
                      <a:pt x="134" y="96"/>
                    </a:lnTo>
                    <a:lnTo>
                      <a:pt x="135" y="97"/>
                    </a:lnTo>
                    <a:lnTo>
                      <a:pt x="136" y="100"/>
                    </a:lnTo>
                    <a:lnTo>
                      <a:pt x="137" y="101"/>
                    </a:lnTo>
                    <a:lnTo>
                      <a:pt x="139" y="103"/>
                    </a:lnTo>
                    <a:lnTo>
                      <a:pt x="140" y="104"/>
                    </a:lnTo>
                    <a:lnTo>
                      <a:pt x="142" y="106"/>
                    </a:lnTo>
                    <a:lnTo>
                      <a:pt x="144" y="107"/>
                    </a:lnTo>
                    <a:lnTo>
                      <a:pt x="147" y="108"/>
                    </a:lnTo>
                    <a:lnTo>
                      <a:pt x="149" y="109"/>
                    </a:lnTo>
                    <a:lnTo>
                      <a:pt x="147" y="109"/>
                    </a:lnTo>
                    <a:lnTo>
                      <a:pt x="145" y="109"/>
                    </a:lnTo>
                    <a:lnTo>
                      <a:pt x="143" y="109"/>
                    </a:lnTo>
                    <a:lnTo>
                      <a:pt x="140" y="109"/>
                    </a:lnTo>
                    <a:lnTo>
                      <a:pt x="138" y="108"/>
                    </a:lnTo>
                    <a:lnTo>
                      <a:pt x="135" y="107"/>
                    </a:lnTo>
                    <a:lnTo>
                      <a:pt x="132" y="106"/>
                    </a:lnTo>
                    <a:lnTo>
                      <a:pt x="129" y="105"/>
                    </a:lnTo>
                    <a:lnTo>
                      <a:pt x="127" y="104"/>
                    </a:lnTo>
                    <a:lnTo>
                      <a:pt x="125" y="102"/>
                    </a:lnTo>
                    <a:lnTo>
                      <a:pt x="123" y="101"/>
                    </a:lnTo>
                    <a:lnTo>
                      <a:pt x="121" y="100"/>
                    </a:lnTo>
                    <a:lnTo>
                      <a:pt x="118" y="98"/>
                    </a:lnTo>
                    <a:lnTo>
                      <a:pt x="117" y="98"/>
                    </a:lnTo>
                    <a:lnTo>
                      <a:pt x="115" y="98"/>
                    </a:lnTo>
                    <a:lnTo>
                      <a:pt x="113" y="98"/>
                    </a:lnTo>
                    <a:lnTo>
                      <a:pt x="112" y="98"/>
                    </a:lnTo>
                    <a:lnTo>
                      <a:pt x="111" y="98"/>
                    </a:lnTo>
                    <a:lnTo>
                      <a:pt x="110" y="100"/>
                    </a:lnTo>
                    <a:lnTo>
                      <a:pt x="130" y="130"/>
                    </a:lnTo>
                    <a:lnTo>
                      <a:pt x="99" y="109"/>
                    </a:lnTo>
                    <a:lnTo>
                      <a:pt x="100" y="109"/>
                    </a:lnTo>
                    <a:lnTo>
                      <a:pt x="100" y="110"/>
                    </a:lnTo>
                    <a:lnTo>
                      <a:pt x="101" y="111"/>
                    </a:lnTo>
                    <a:lnTo>
                      <a:pt x="102" y="114"/>
                    </a:lnTo>
                    <a:lnTo>
                      <a:pt x="102" y="116"/>
                    </a:lnTo>
                    <a:lnTo>
                      <a:pt x="103" y="118"/>
                    </a:lnTo>
                    <a:lnTo>
                      <a:pt x="104" y="121"/>
                    </a:lnTo>
                    <a:lnTo>
                      <a:pt x="104" y="123"/>
                    </a:lnTo>
                    <a:lnTo>
                      <a:pt x="104" y="126"/>
                    </a:lnTo>
                    <a:lnTo>
                      <a:pt x="104" y="128"/>
                    </a:lnTo>
                    <a:lnTo>
                      <a:pt x="103" y="130"/>
                    </a:lnTo>
                    <a:lnTo>
                      <a:pt x="102" y="132"/>
                    </a:lnTo>
                    <a:lnTo>
                      <a:pt x="102" y="134"/>
                    </a:lnTo>
                    <a:lnTo>
                      <a:pt x="102" y="136"/>
                    </a:lnTo>
                    <a:lnTo>
                      <a:pt x="102" y="139"/>
                    </a:lnTo>
                    <a:lnTo>
                      <a:pt x="102" y="141"/>
                    </a:lnTo>
                    <a:lnTo>
                      <a:pt x="102" y="144"/>
                    </a:lnTo>
                    <a:lnTo>
                      <a:pt x="102" y="146"/>
                    </a:lnTo>
                    <a:lnTo>
                      <a:pt x="103" y="148"/>
                    </a:lnTo>
                    <a:lnTo>
                      <a:pt x="104" y="152"/>
                    </a:lnTo>
                    <a:lnTo>
                      <a:pt x="103" y="150"/>
                    </a:lnTo>
                    <a:lnTo>
                      <a:pt x="101" y="149"/>
                    </a:lnTo>
                    <a:lnTo>
                      <a:pt x="100" y="147"/>
                    </a:lnTo>
                    <a:lnTo>
                      <a:pt x="99" y="145"/>
                    </a:lnTo>
                    <a:lnTo>
                      <a:pt x="97" y="143"/>
                    </a:lnTo>
                    <a:lnTo>
                      <a:pt x="96" y="141"/>
                    </a:lnTo>
                    <a:lnTo>
                      <a:pt x="95" y="137"/>
                    </a:lnTo>
                    <a:lnTo>
                      <a:pt x="93" y="135"/>
                    </a:lnTo>
                    <a:lnTo>
                      <a:pt x="92" y="131"/>
                    </a:lnTo>
                    <a:lnTo>
                      <a:pt x="91" y="128"/>
                    </a:lnTo>
                    <a:lnTo>
                      <a:pt x="91" y="126"/>
                    </a:lnTo>
                    <a:lnTo>
                      <a:pt x="90" y="123"/>
                    </a:lnTo>
                    <a:lnTo>
                      <a:pt x="90" y="121"/>
                    </a:lnTo>
                    <a:lnTo>
                      <a:pt x="89" y="120"/>
                    </a:lnTo>
                    <a:lnTo>
                      <a:pt x="89" y="119"/>
                    </a:lnTo>
                    <a:lnTo>
                      <a:pt x="88" y="118"/>
                    </a:lnTo>
                    <a:lnTo>
                      <a:pt x="87" y="117"/>
                    </a:lnTo>
                    <a:lnTo>
                      <a:pt x="86" y="116"/>
                    </a:lnTo>
                    <a:lnTo>
                      <a:pt x="85" y="116"/>
                    </a:lnTo>
                    <a:lnTo>
                      <a:pt x="84" y="115"/>
                    </a:lnTo>
                    <a:lnTo>
                      <a:pt x="75" y="154"/>
                    </a:lnTo>
                    <a:lnTo>
                      <a:pt x="67" y="115"/>
                    </a:lnTo>
                    <a:lnTo>
                      <a:pt x="67" y="116"/>
                    </a:lnTo>
                    <a:lnTo>
                      <a:pt x="67" y="117"/>
                    </a:lnTo>
                    <a:lnTo>
                      <a:pt x="66" y="119"/>
                    </a:lnTo>
                    <a:lnTo>
                      <a:pt x="66" y="121"/>
                    </a:lnTo>
                    <a:lnTo>
                      <a:pt x="65" y="123"/>
                    </a:lnTo>
                    <a:lnTo>
                      <a:pt x="64" y="126"/>
                    </a:lnTo>
                    <a:lnTo>
                      <a:pt x="62" y="127"/>
                    </a:lnTo>
                    <a:lnTo>
                      <a:pt x="60" y="129"/>
                    </a:lnTo>
                    <a:lnTo>
                      <a:pt x="58" y="130"/>
                    </a:lnTo>
                    <a:lnTo>
                      <a:pt x="56" y="132"/>
                    </a:lnTo>
                    <a:lnTo>
                      <a:pt x="53" y="134"/>
                    </a:lnTo>
                    <a:lnTo>
                      <a:pt x="52" y="135"/>
                    </a:lnTo>
                    <a:lnTo>
                      <a:pt x="51" y="136"/>
                    </a:lnTo>
                    <a:lnTo>
                      <a:pt x="49" y="137"/>
                    </a:lnTo>
                    <a:lnTo>
                      <a:pt x="48" y="140"/>
                    </a:lnTo>
                    <a:lnTo>
                      <a:pt x="47" y="141"/>
                    </a:lnTo>
                    <a:lnTo>
                      <a:pt x="46" y="142"/>
                    </a:lnTo>
                    <a:lnTo>
                      <a:pt x="46" y="144"/>
                    </a:lnTo>
                    <a:lnTo>
                      <a:pt x="45" y="146"/>
                    </a:lnTo>
                    <a:lnTo>
                      <a:pt x="44" y="145"/>
                    </a:lnTo>
                    <a:lnTo>
                      <a:pt x="44" y="144"/>
                    </a:lnTo>
                    <a:lnTo>
                      <a:pt x="44" y="142"/>
                    </a:lnTo>
                    <a:lnTo>
                      <a:pt x="44" y="140"/>
                    </a:lnTo>
                    <a:lnTo>
                      <a:pt x="44" y="136"/>
                    </a:lnTo>
                    <a:lnTo>
                      <a:pt x="45" y="134"/>
                    </a:lnTo>
                    <a:lnTo>
                      <a:pt x="46" y="131"/>
                    </a:lnTo>
                    <a:lnTo>
                      <a:pt x="47" y="129"/>
                    </a:lnTo>
                    <a:lnTo>
                      <a:pt x="48" y="126"/>
                    </a:lnTo>
                    <a:lnTo>
                      <a:pt x="49" y="122"/>
                    </a:lnTo>
                    <a:lnTo>
                      <a:pt x="52" y="120"/>
                    </a:lnTo>
                    <a:lnTo>
                      <a:pt x="53" y="118"/>
                    </a:lnTo>
                    <a:lnTo>
                      <a:pt x="54" y="116"/>
                    </a:lnTo>
                    <a:lnTo>
                      <a:pt x="56" y="114"/>
                    </a:lnTo>
                    <a:lnTo>
                      <a:pt x="56" y="111"/>
                    </a:lnTo>
                    <a:lnTo>
                      <a:pt x="56" y="110"/>
                    </a:lnTo>
                    <a:lnTo>
                      <a:pt x="56" y="109"/>
                    </a:lnTo>
                    <a:lnTo>
                      <a:pt x="56" y="108"/>
                    </a:lnTo>
                    <a:lnTo>
                      <a:pt x="54" y="107"/>
                    </a:lnTo>
                    <a:lnTo>
                      <a:pt x="21" y="130"/>
                    </a:lnTo>
                    <a:lnTo>
                      <a:pt x="41" y="100"/>
                    </a:lnTo>
                    <a:lnTo>
                      <a:pt x="40" y="100"/>
                    </a:lnTo>
                    <a:lnTo>
                      <a:pt x="39" y="101"/>
                    </a:lnTo>
                    <a:lnTo>
                      <a:pt x="38" y="101"/>
                    </a:lnTo>
                    <a:lnTo>
                      <a:pt x="36" y="102"/>
                    </a:lnTo>
                    <a:lnTo>
                      <a:pt x="34" y="102"/>
                    </a:lnTo>
                    <a:lnTo>
                      <a:pt x="31" y="102"/>
                    </a:lnTo>
                    <a:lnTo>
                      <a:pt x="28" y="103"/>
                    </a:lnTo>
                    <a:lnTo>
                      <a:pt x="26" y="103"/>
                    </a:lnTo>
                    <a:lnTo>
                      <a:pt x="23" y="102"/>
                    </a:lnTo>
                    <a:lnTo>
                      <a:pt x="22" y="102"/>
                    </a:lnTo>
                    <a:lnTo>
                      <a:pt x="20" y="101"/>
                    </a:lnTo>
                    <a:lnTo>
                      <a:pt x="18" y="101"/>
                    </a:lnTo>
                    <a:lnTo>
                      <a:pt x="17" y="101"/>
                    </a:lnTo>
                    <a:lnTo>
                      <a:pt x="14" y="101"/>
                    </a:lnTo>
                    <a:lnTo>
                      <a:pt x="12" y="101"/>
                    </a:lnTo>
                    <a:lnTo>
                      <a:pt x="10" y="101"/>
                    </a:lnTo>
                    <a:lnTo>
                      <a:pt x="8" y="101"/>
                    </a:lnTo>
                    <a:lnTo>
                      <a:pt x="6" y="102"/>
                    </a:lnTo>
                    <a:lnTo>
                      <a:pt x="2" y="102"/>
                    </a:lnTo>
                    <a:lnTo>
                      <a:pt x="4" y="101"/>
                    </a:lnTo>
                    <a:lnTo>
                      <a:pt x="5" y="100"/>
                    </a:lnTo>
                    <a:lnTo>
                      <a:pt x="7" y="98"/>
                    </a:lnTo>
                    <a:lnTo>
                      <a:pt x="8" y="97"/>
                    </a:lnTo>
                    <a:lnTo>
                      <a:pt x="10" y="95"/>
                    </a:lnTo>
                    <a:lnTo>
                      <a:pt x="13" y="94"/>
                    </a:lnTo>
                    <a:lnTo>
                      <a:pt x="15" y="93"/>
                    </a:lnTo>
                    <a:lnTo>
                      <a:pt x="18" y="92"/>
                    </a:lnTo>
                    <a:lnTo>
                      <a:pt x="21" y="92"/>
                    </a:lnTo>
                    <a:lnTo>
                      <a:pt x="23" y="92"/>
                    </a:lnTo>
                    <a:lnTo>
                      <a:pt x="26" y="91"/>
                    </a:lnTo>
                    <a:lnTo>
                      <a:pt x="28" y="91"/>
                    </a:lnTo>
                    <a:lnTo>
                      <a:pt x="31" y="90"/>
                    </a:lnTo>
                    <a:lnTo>
                      <a:pt x="33" y="90"/>
                    </a:lnTo>
                    <a:lnTo>
                      <a:pt x="34" y="89"/>
                    </a:lnTo>
                    <a:lnTo>
                      <a:pt x="35" y="88"/>
                    </a:lnTo>
                    <a:lnTo>
                      <a:pt x="36" y="88"/>
                    </a:lnTo>
                    <a:lnTo>
                      <a:pt x="37" y="87"/>
                    </a:lnTo>
                    <a:lnTo>
                      <a:pt x="38" y="84"/>
                    </a:lnTo>
                    <a:lnTo>
                      <a:pt x="39" y="83"/>
                    </a:lnTo>
                    <a:lnTo>
                      <a:pt x="0" y="76"/>
                    </a:lnTo>
                    <a:lnTo>
                      <a:pt x="39" y="68"/>
                    </a:lnTo>
                    <a:lnTo>
                      <a:pt x="38" y="68"/>
                    </a:lnTo>
                    <a:lnTo>
                      <a:pt x="37" y="68"/>
                    </a:lnTo>
                    <a:lnTo>
                      <a:pt x="35" y="68"/>
                    </a:lnTo>
                    <a:lnTo>
                      <a:pt x="33" y="67"/>
                    </a:lnTo>
                    <a:lnTo>
                      <a:pt x="31" y="66"/>
                    </a:lnTo>
                    <a:lnTo>
                      <a:pt x="28" y="65"/>
                    </a:lnTo>
                    <a:lnTo>
                      <a:pt x="26" y="64"/>
                    </a:lnTo>
                    <a:lnTo>
                      <a:pt x="24" y="62"/>
                    </a:lnTo>
                    <a:lnTo>
                      <a:pt x="22" y="59"/>
                    </a:lnTo>
                    <a:lnTo>
                      <a:pt x="21" y="57"/>
                    </a:lnTo>
                    <a:lnTo>
                      <a:pt x="20" y="56"/>
                    </a:lnTo>
                    <a:lnTo>
                      <a:pt x="19" y="54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4" y="50"/>
                    </a:lnTo>
                    <a:lnTo>
                      <a:pt x="12" y="49"/>
                    </a:lnTo>
                    <a:lnTo>
                      <a:pt x="11" y="48"/>
                    </a:lnTo>
                    <a:lnTo>
                      <a:pt x="9" y="46"/>
                    </a:lnTo>
                    <a:lnTo>
                      <a:pt x="8" y="45"/>
                    </a:lnTo>
                    <a:lnTo>
                      <a:pt x="6" y="44"/>
                    </a:lnTo>
                    <a:lnTo>
                      <a:pt x="7" y="44"/>
                    </a:lnTo>
                    <a:lnTo>
                      <a:pt x="8" y="44"/>
                    </a:lnTo>
                    <a:lnTo>
                      <a:pt x="10" y="44"/>
                    </a:lnTo>
                    <a:lnTo>
                      <a:pt x="12" y="44"/>
                    </a:lnTo>
                    <a:lnTo>
                      <a:pt x="15" y="44"/>
                    </a:lnTo>
                    <a:lnTo>
                      <a:pt x="19" y="45"/>
                    </a:lnTo>
                    <a:lnTo>
                      <a:pt x="21" y="45"/>
                    </a:lnTo>
                    <a:lnTo>
                      <a:pt x="24" y="46"/>
                    </a:lnTo>
                    <a:lnTo>
                      <a:pt x="26" y="49"/>
                    </a:lnTo>
                    <a:lnTo>
                      <a:pt x="28" y="50"/>
                    </a:lnTo>
                    <a:lnTo>
                      <a:pt x="31" y="52"/>
                    </a:lnTo>
                    <a:lnTo>
                      <a:pt x="32" y="53"/>
                    </a:lnTo>
                    <a:lnTo>
                      <a:pt x="34" y="53"/>
                    </a:lnTo>
                    <a:lnTo>
                      <a:pt x="35" y="54"/>
                    </a:lnTo>
                    <a:lnTo>
                      <a:pt x="37" y="54"/>
                    </a:lnTo>
                    <a:lnTo>
                      <a:pt x="38" y="53"/>
                    </a:lnTo>
                    <a:lnTo>
                      <a:pt x="40" y="53"/>
                    </a:lnTo>
                    <a:lnTo>
                      <a:pt x="41" y="53"/>
                    </a:lnTo>
                    <a:lnTo>
                      <a:pt x="41" y="52"/>
                    </a:lnTo>
                    <a:lnTo>
                      <a:pt x="21" y="22"/>
                    </a:lnTo>
                    <a:lnTo>
                      <a:pt x="54" y="44"/>
                    </a:lnTo>
                    <a:close/>
                  </a:path>
                </a:pathLst>
              </a:custGeom>
              <a:solidFill>
                <a:srgbClr val="FFD9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878" name="Freeform 1405"/>
              <p:cNvSpPr>
                <a:spLocks/>
              </p:cNvSpPr>
              <p:nvPr/>
            </p:nvSpPr>
            <p:spPr bwMode="auto">
              <a:xfrm>
                <a:off x="3784" y="3089"/>
                <a:ext cx="37" cy="49"/>
              </a:xfrm>
              <a:custGeom>
                <a:avLst/>
                <a:gdLst>
                  <a:gd name="T0" fmla="*/ 1 w 74"/>
                  <a:gd name="T1" fmla="*/ 0 h 100"/>
                  <a:gd name="T2" fmla="*/ 1 w 74"/>
                  <a:gd name="T3" fmla="*/ 0 h 100"/>
                  <a:gd name="T4" fmla="*/ 1 w 74"/>
                  <a:gd name="T5" fmla="*/ 0 h 100"/>
                  <a:gd name="T6" fmla="*/ 1 w 74"/>
                  <a:gd name="T7" fmla="*/ 0 h 100"/>
                  <a:gd name="T8" fmla="*/ 1 w 74"/>
                  <a:gd name="T9" fmla="*/ 0 h 100"/>
                  <a:gd name="T10" fmla="*/ 1 w 74"/>
                  <a:gd name="T11" fmla="*/ 0 h 100"/>
                  <a:gd name="T12" fmla="*/ 1 w 74"/>
                  <a:gd name="T13" fmla="*/ 0 h 100"/>
                  <a:gd name="T14" fmla="*/ 1 w 74"/>
                  <a:gd name="T15" fmla="*/ 0 h 100"/>
                  <a:gd name="T16" fmla="*/ 1 w 74"/>
                  <a:gd name="T17" fmla="*/ 0 h 100"/>
                  <a:gd name="T18" fmla="*/ 1 w 74"/>
                  <a:gd name="T19" fmla="*/ 0 h 100"/>
                  <a:gd name="T20" fmla="*/ 1 w 74"/>
                  <a:gd name="T21" fmla="*/ 0 h 100"/>
                  <a:gd name="T22" fmla="*/ 1 w 74"/>
                  <a:gd name="T23" fmla="*/ 0 h 100"/>
                  <a:gd name="T24" fmla="*/ 1 w 74"/>
                  <a:gd name="T25" fmla="*/ 0 h 100"/>
                  <a:gd name="T26" fmla="*/ 1 w 74"/>
                  <a:gd name="T27" fmla="*/ 0 h 100"/>
                  <a:gd name="T28" fmla="*/ 1 w 74"/>
                  <a:gd name="T29" fmla="*/ 0 h 100"/>
                  <a:gd name="T30" fmla="*/ 1 w 74"/>
                  <a:gd name="T31" fmla="*/ 0 h 100"/>
                  <a:gd name="T32" fmla="*/ 1 w 74"/>
                  <a:gd name="T33" fmla="*/ 0 h 100"/>
                  <a:gd name="T34" fmla="*/ 1 w 74"/>
                  <a:gd name="T35" fmla="*/ 0 h 100"/>
                  <a:gd name="T36" fmla="*/ 1 w 74"/>
                  <a:gd name="T37" fmla="*/ 0 h 100"/>
                  <a:gd name="T38" fmla="*/ 1 w 74"/>
                  <a:gd name="T39" fmla="*/ 0 h 100"/>
                  <a:gd name="T40" fmla="*/ 1 w 74"/>
                  <a:gd name="T41" fmla="*/ 0 h 100"/>
                  <a:gd name="T42" fmla="*/ 1 w 74"/>
                  <a:gd name="T43" fmla="*/ 0 h 100"/>
                  <a:gd name="T44" fmla="*/ 1 w 74"/>
                  <a:gd name="T45" fmla="*/ 0 h 100"/>
                  <a:gd name="T46" fmla="*/ 1 w 74"/>
                  <a:gd name="T47" fmla="*/ 0 h 100"/>
                  <a:gd name="T48" fmla="*/ 1 w 74"/>
                  <a:gd name="T49" fmla="*/ 0 h 100"/>
                  <a:gd name="T50" fmla="*/ 1 w 74"/>
                  <a:gd name="T51" fmla="*/ 0 h 100"/>
                  <a:gd name="T52" fmla="*/ 1 w 74"/>
                  <a:gd name="T53" fmla="*/ 1 h 100"/>
                  <a:gd name="T54" fmla="*/ 0 w 74"/>
                  <a:gd name="T55" fmla="*/ 1 h 100"/>
                  <a:gd name="T56" fmla="*/ 1 w 74"/>
                  <a:gd name="T57" fmla="*/ 1 h 100"/>
                  <a:gd name="T58" fmla="*/ 1 w 74"/>
                  <a:gd name="T59" fmla="*/ 1 h 100"/>
                  <a:gd name="T60" fmla="*/ 1 w 74"/>
                  <a:gd name="T61" fmla="*/ 1 h 100"/>
                  <a:gd name="T62" fmla="*/ 1 w 74"/>
                  <a:gd name="T63" fmla="*/ 1 h 100"/>
                  <a:gd name="T64" fmla="*/ 1 w 74"/>
                  <a:gd name="T65" fmla="*/ 1 h 100"/>
                  <a:gd name="T66" fmla="*/ 1 w 74"/>
                  <a:gd name="T67" fmla="*/ 1 h 100"/>
                  <a:gd name="T68" fmla="*/ 1 w 74"/>
                  <a:gd name="T69" fmla="*/ 1 h 100"/>
                  <a:gd name="T70" fmla="*/ 1 w 74"/>
                  <a:gd name="T71" fmla="*/ 1 h 100"/>
                  <a:gd name="T72" fmla="*/ 1 w 74"/>
                  <a:gd name="T73" fmla="*/ 1 h 100"/>
                  <a:gd name="T74" fmla="*/ 1 w 74"/>
                  <a:gd name="T75" fmla="*/ 1 h 100"/>
                  <a:gd name="T76" fmla="*/ 1 w 74"/>
                  <a:gd name="T77" fmla="*/ 1 h 100"/>
                  <a:gd name="T78" fmla="*/ 1 w 74"/>
                  <a:gd name="T79" fmla="*/ 1 h 100"/>
                  <a:gd name="T80" fmla="*/ 1 w 74"/>
                  <a:gd name="T81" fmla="*/ 1 h 100"/>
                  <a:gd name="T82" fmla="*/ 1 w 74"/>
                  <a:gd name="T83" fmla="*/ 1 h 100"/>
                  <a:gd name="T84" fmla="*/ 1 w 74"/>
                  <a:gd name="T85" fmla="*/ 1 h 100"/>
                  <a:gd name="T86" fmla="*/ 1 w 74"/>
                  <a:gd name="T87" fmla="*/ 1 h 100"/>
                  <a:gd name="T88" fmla="*/ 1 w 74"/>
                  <a:gd name="T89" fmla="*/ 1 h 100"/>
                  <a:gd name="T90" fmla="*/ 1 w 74"/>
                  <a:gd name="T91" fmla="*/ 0 h 100"/>
                  <a:gd name="T92" fmla="*/ 1 w 74"/>
                  <a:gd name="T93" fmla="*/ 0 h 100"/>
                  <a:gd name="T94" fmla="*/ 1 w 74"/>
                  <a:gd name="T95" fmla="*/ 0 h 10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4"/>
                  <a:gd name="T145" fmla="*/ 0 h 100"/>
                  <a:gd name="T146" fmla="*/ 74 w 74"/>
                  <a:gd name="T147" fmla="*/ 100 h 10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4" h="100">
                    <a:moveTo>
                      <a:pt x="67" y="34"/>
                    </a:moveTo>
                    <a:lnTo>
                      <a:pt x="66" y="33"/>
                    </a:lnTo>
                    <a:lnTo>
                      <a:pt x="66" y="32"/>
                    </a:lnTo>
                    <a:lnTo>
                      <a:pt x="65" y="32"/>
                    </a:lnTo>
                    <a:lnTo>
                      <a:pt x="64" y="30"/>
                    </a:lnTo>
                    <a:lnTo>
                      <a:pt x="63" y="29"/>
                    </a:lnTo>
                    <a:lnTo>
                      <a:pt x="62" y="27"/>
                    </a:lnTo>
                    <a:lnTo>
                      <a:pt x="62" y="26"/>
                    </a:lnTo>
                    <a:lnTo>
                      <a:pt x="61" y="25"/>
                    </a:lnTo>
                    <a:lnTo>
                      <a:pt x="60" y="23"/>
                    </a:lnTo>
                    <a:lnTo>
                      <a:pt x="60" y="21"/>
                    </a:lnTo>
                    <a:lnTo>
                      <a:pt x="60" y="19"/>
                    </a:lnTo>
                    <a:lnTo>
                      <a:pt x="59" y="16"/>
                    </a:lnTo>
                    <a:lnTo>
                      <a:pt x="58" y="13"/>
                    </a:lnTo>
                    <a:lnTo>
                      <a:pt x="57" y="11"/>
                    </a:lnTo>
                    <a:lnTo>
                      <a:pt x="56" y="8"/>
                    </a:lnTo>
                    <a:lnTo>
                      <a:pt x="54" y="6"/>
                    </a:lnTo>
                    <a:lnTo>
                      <a:pt x="53" y="3"/>
                    </a:lnTo>
                    <a:lnTo>
                      <a:pt x="52" y="1"/>
                    </a:lnTo>
                    <a:lnTo>
                      <a:pt x="50" y="0"/>
                    </a:lnTo>
                    <a:lnTo>
                      <a:pt x="49" y="0"/>
                    </a:lnTo>
                    <a:lnTo>
                      <a:pt x="50" y="2"/>
                    </a:lnTo>
                    <a:lnTo>
                      <a:pt x="50" y="4"/>
                    </a:lnTo>
                    <a:lnTo>
                      <a:pt x="51" y="6"/>
                    </a:lnTo>
                    <a:lnTo>
                      <a:pt x="51" y="8"/>
                    </a:lnTo>
                    <a:lnTo>
                      <a:pt x="51" y="10"/>
                    </a:lnTo>
                    <a:lnTo>
                      <a:pt x="51" y="12"/>
                    </a:lnTo>
                    <a:lnTo>
                      <a:pt x="51" y="14"/>
                    </a:lnTo>
                    <a:lnTo>
                      <a:pt x="50" y="16"/>
                    </a:lnTo>
                    <a:lnTo>
                      <a:pt x="50" y="19"/>
                    </a:lnTo>
                    <a:lnTo>
                      <a:pt x="49" y="21"/>
                    </a:lnTo>
                    <a:lnTo>
                      <a:pt x="49" y="23"/>
                    </a:lnTo>
                    <a:lnTo>
                      <a:pt x="49" y="26"/>
                    </a:lnTo>
                    <a:lnTo>
                      <a:pt x="49" y="28"/>
                    </a:lnTo>
                    <a:lnTo>
                      <a:pt x="49" y="30"/>
                    </a:lnTo>
                    <a:lnTo>
                      <a:pt x="50" y="33"/>
                    </a:lnTo>
                    <a:lnTo>
                      <a:pt x="51" y="35"/>
                    </a:lnTo>
                    <a:lnTo>
                      <a:pt x="52" y="37"/>
                    </a:lnTo>
                    <a:lnTo>
                      <a:pt x="53" y="39"/>
                    </a:lnTo>
                    <a:lnTo>
                      <a:pt x="54" y="40"/>
                    </a:lnTo>
                    <a:lnTo>
                      <a:pt x="54" y="41"/>
                    </a:lnTo>
                    <a:lnTo>
                      <a:pt x="21" y="19"/>
                    </a:lnTo>
                    <a:lnTo>
                      <a:pt x="41" y="49"/>
                    </a:lnTo>
                    <a:lnTo>
                      <a:pt x="41" y="50"/>
                    </a:lnTo>
                    <a:lnTo>
                      <a:pt x="40" y="50"/>
                    </a:lnTo>
                    <a:lnTo>
                      <a:pt x="38" y="50"/>
                    </a:lnTo>
                    <a:lnTo>
                      <a:pt x="37" y="51"/>
                    </a:lnTo>
                    <a:lnTo>
                      <a:pt x="35" y="51"/>
                    </a:lnTo>
                    <a:lnTo>
                      <a:pt x="34" y="50"/>
                    </a:lnTo>
                    <a:lnTo>
                      <a:pt x="32" y="50"/>
                    </a:lnTo>
                    <a:lnTo>
                      <a:pt x="31" y="49"/>
                    </a:lnTo>
                    <a:lnTo>
                      <a:pt x="28" y="47"/>
                    </a:lnTo>
                    <a:lnTo>
                      <a:pt x="26" y="46"/>
                    </a:lnTo>
                    <a:lnTo>
                      <a:pt x="24" y="43"/>
                    </a:lnTo>
                    <a:lnTo>
                      <a:pt x="21" y="42"/>
                    </a:lnTo>
                    <a:lnTo>
                      <a:pt x="19" y="42"/>
                    </a:lnTo>
                    <a:lnTo>
                      <a:pt x="15" y="41"/>
                    </a:lnTo>
                    <a:lnTo>
                      <a:pt x="12" y="41"/>
                    </a:lnTo>
                    <a:lnTo>
                      <a:pt x="10" y="41"/>
                    </a:lnTo>
                    <a:lnTo>
                      <a:pt x="8" y="41"/>
                    </a:lnTo>
                    <a:lnTo>
                      <a:pt x="7" y="41"/>
                    </a:lnTo>
                    <a:lnTo>
                      <a:pt x="6" y="41"/>
                    </a:lnTo>
                    <a:lnTo>
                      <a:pt x="8" y="42"/>
                    </a:lnTo>
                    <a:lnTo>
                      <a:pt x="9" y="43"/>
                    </a:lnTo>
                    <a:lnTo>
                      <a:pt x="11" y="45"/>
                    </a:lnTo>
                    <a:lnTo>
                      <a:pt x="12" y="46"/>
                    </a:lnTo>
                    <a:lnTo>
                      <a:pt x="14" y="47"/>
                    </a:lnTo>
                    <a:lnTo>
                      <a:pt x="15" y="48"/>
                    </a:lnTo>
                    <a:lnTo>
                      <a:pt x="17" y="50"/>
                    </a:lnTo>
                    <a:lnTo>
                      <a:pt x="19" y="51"/>
                    </a:lnTo>
                    <a:lnTo>
                      <a:pt x="20" y="53"/>
                    </a:lnTo>
                    <a:lnTo>
                      <a:pt x="21" y="54"/>
                    </a:lnTo>
                    <a:lnTo>
                      <a:pt x="22" y="56"/>
                    </a:lnTo>
                    <a:lnTo>
                      <a:pt x="24" y="59"/>
                    </a:lnTo>
                    <a:lnTo>
                      <a:pt x="26" y="61"/>
                    </a:lnTo>
                    <a:lnTo>
                      <a:pt x="28" y="62"/>
                    </a:lnTo>
                    <a:lnTo>
                      <a:pt x="31" y="63"/>
                    </a:lnTo>
                    <a:lnTo>
                      <a:pt x="33" y="64"/>
                    </a:lnTo>
                    <a:lnTo>
                      <a:pt x="35" y="65"/>
                    </a:lnTo>
                    <a:lnTo>
                      <a:pt x="37" y="65"/>
                    </a:lnTo>
                    <a:lnTo>
                      <a:pt x="38" y="65"/>
                    </a:lnTo>
                    <a:lnTo>
                      <a:pt x="39" y="65"/>
                    </a:lnTo>
                    <a:lnTo>
                      <a:pt x="0" y="73"/>
                    </a:lnTo>
                    <a:lnTo>
                      <a:pt x="39" y="80"/>
                    </a:lnTo>
                    <a:lnTo>
                      <a:pt x="38" y="81"/>
                    </a:lnTo>
                    <a:lnTo>
                      <a:pt x="37" y="84"/>
                    </a:lnTo>
                    <a:lnTo>
                      <a:pt x="36" y="85"/>
                    </a:lnTo>
                    <a:lnTo>
                      <a:pt x="35" y="85"/>
                    </a:lnTo>
                    <a:lnTo>
                      <a:pt x="34" y="86"/>
                    </a:lnTo>
                    <a:lnTo>
                      <a:pt x="33" y="87"/>
                    </a:lnTo>
                    <a:lnTo>
                      <a:pt x="31" y="87"/>
                    </a:lnTo>
                    <a:lnTo>
                      <a:pt x="28" y="88"/>
                    </a:lnTo>
                    <a:lnTo>
                      <a:pt x="26" y="88"/>
                    </a:lnTo>
                    <a:lnTo>
                      <a:pt x="23" y="89"/>
                    </a:lnTo>
                    <a:lnTo>
                      <a:pt x="21" y="89"/>
                    </a:lnTo>
                    <a:lnTo>
                      <a:pt x="18" y="89"/>
                    </a:lnTo>
                    <a:lnTo>
                      <a:pt x="15" y="90"/>
                    </a:lnTo>
                    <a:lnTo>
                      <a:pt x="13" y="91"/>
                    </a:lnTo>
                    <a:lnTo>
                      <a:pt x="10" y="92"/>
                    </a:lnTo>
                    <a:lnTo>
                      <a:pt x="8" y="94"/>
                    </a:lnTo>
                    <a:lnTo>
                      <a:pt x="7" y="95"/>
                    </a:lnTo>
                    <a:lnTo>
                      <a:pt x="5" y="97"/>
                    </a:lnTo>
                    <a:lnTo>
                      <a:pt x="4" y="98"/>
                    </a:lnTo>
                    <a:lnTo>
                      <a:pt x="2" y="99"/>
                    </a:lnTo>
                    <a:lnTo>
                      <a:pt x="6" y="99"/>
                    </a:lnTo>
                    <a:lnTo>
                      <a:pt x="8" y="98"/>
                    </a:lnTo>
                    <a:lnTo>
                      <a:pt x="10" y="98"/>
                    </a:lnTo>
                    <a:lnTo>
                      <a:pt x="12" y="98"/>
                    </a:lnTo>
                    <a:lnTo>
                      <a:pt x="14" y="98"/>
                    </a:lnTo>
                    <a:lnTo>
                      <a:pt x="17" y="98"/>
                    </a:lnTo>
                    <a:lnTo>
                      <a:pt x="18" y="98"/>
                    </a:lnTo>
                    <a:lnTo>
                      <a:pt x="20" y="98"/>
                    </a:lnTo>
                    <a:lnTo>
                      <a:pt x="22" y="99"/>
                    </a:lnTo>
                    <a:lnTo>
                      <a:pt x="23" y="99"/>
                    </a:lnTo>
                    <a:lnTo>
                      <a:pt x="26" y="100"/>
                    </a:lnTo>
                    <a:lnTo>
                      <a:pt x="28" y="100"/>
                    </a:lnTo>
                    <a:lnTo>
                      <a:pt x="31" y="99"/>
                    </a:lnTo>
                    <a:lnTo>
                      <a:pt x="34" y="99"/>
                    </a:lnTo>
                    <a:lnTo>
                      <a:pt x="36" y="99"/>
                    </a:lnTo>
                    <a:lnTo>
                      <a:pt x="38" y="98"/>
                    </a:lnTo>
                    <a:lnTo>
                      <a:pt x="39" y="98"/>
                    </a:lnTo>
                    <a:lnTo>
                      <a:pt x="40" y="97"/>
                    </a:lnTo>
                    <a:lnTo>
                      <a:pt x="41" y="97"/>
                    </a:lnTo>
                    <a:lnTo>
                      <a:pt x="43" y="97"/>
                    </a:lnTo>
                    <a:lnTo>
                      <a:pt x="45" y="95"/>
                    </a:lnTo>
                    <a:lnTo>
                      <a:pt x="48" y="94"/>
                    </a:lnTo>
                    <a:lnTo>
                      <a:pt x="52" y="93"/>
                    </a:lnTo>
                    <a:lnTo>
                      <a:pt x="57" y="91"/>
                    </a:lnTo>
                    <a:lnTo>
                      <a:pt x="61" y="89"/>
                    </a:lnTo>
                    <a:lnTo>
                      <a:pt x="65" y="85"/>
                    </a:lnTo>
                    <a:lnTo>
                      <a:pt x="69" y="79"/>
                    </a:lnTo>
                    <a:lnTo>
                      <a:pt x="72" y="73"/>
                    </a:lnTo>
                    <a:lnTo>
                      <a:pt x="73" y="65"/>
                    </a:lnTo>
                    <a:lnTo>
                      <a:pt x="74" y="58"/>
                    </a:lnTo>
                    <a:lnTo>
                      <a:pt x="74" y="51"/>
                    </a:lnTo>
                    <a:lnTo>
                      <a:pt x="73" y="47"/>
                    </a:lnTo>
                    <a:lnTo>
                      <a:pt x="73" y="42"/>
                    </a:lnTo>
                    <a:lnTo>
                      <a:pt x="72" y="39"/>
                    </a:lnTo>
                    <a:lnTo>
                      <a:pt x="71" y="37"/>
                    </a:lnTo>
                    <a:lnTo>
                      <a:pt x="70" y="36"/>
                    </a:lnTo>
                    <a:lnTo>
                      <a:pt x="69" y="35"/>
                    </a:lnTo>
                    <a:lnTo>
                      <a:pt x="69" y="34"/>
                    </a:lnTo>
                    <a:lnTo>
                      <a:pt x="67" y="34"/>
                    </a:lnTo>
                    <a:close/>
                  </a:path>
                </a:pathLst>
              </a:custGeom>
              <a:solidFill>
                <a:srgbClr val="FFD9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879" name="Freeform 1406"/>
              <p:cNvSpPr>
                <a:spLocks/>
              </p:cNvSpPr>
              <p:nvPr/>
            </p:nvSpPr>
            <p:spPr bwMode="auto">
              <a:xfrm>
                <a:off x="3784" y="3089"/>
                <a:ext cx="36" cy="49"/>
              </a:xfrm>
              <a:custGeom>
                <a:avLst/>
                <a:gdLst>
                  <a:gd name="T0" fmla="*/ 1 w 72"/>
                  <a:gd name="T1" fmla="*/ 1 h 99"/>
                  <a:gd name="T2" fmla="*/ 1 w 72"/>
                  <a:gd name="T3" fmla="*/ 1 h 99"/>
                  <a:gd name="T4" fmla="*/ 1 w 72"/>
                  <a:gd name="T5" fmla="*/ 1 h 99"/>
                  <a:gd name="T6" fmla="*/ 1 w 72"/>
                  <a:gd name="T7" fmla="*/ 1 h 99"/>
                  <a:gd name="T8" fmla="*/ 1 w 72"/>
                  <a:gd name="T9" fmla="*/ 1 h 99"/>
                  <a:gd name="T10" fmla="*/ 1 w 72"/>
                  <a:gd name="T11" fmla="*/ 1 h 99"/>
                  <a:gd name="T12" fmla="*/ 1 w 72"/>
                  <a:gd name="T13" fmla="*/ 1 h 99"/>
                  <a:gd name="T14" fmla="*/ 1 w 72"/>
                  <a:gd name="T15" fmla="*/ 1 h 99"/>
                  <a:gd name="T16" fmla="*/ 1 w 72"/>
                  <a:gd name="T17" fmla="*/ 1 h 99"/>
                  <a:gd name="T18" fmla="*/ 1 w 72"/>
                  <a:gd name="T19" fmla="*/ 1 h 99"/>
                  <a:gd name="T20" fmla="*/ 1 w 72"/>
                  <a:gd name="T21" fmla="*/ 1 h 99"/>
                  <a:gd name="T22" fmla="*/ 1 w 72"/>
                  <a:gd name="T23" fmla="*/ 1 h 99"/>
                  <a:gd name="T24" fmla="*/ 1 w 72"/>
                  <a:gd name="T25" fmla="*/ 1 h 99"/>
                  <a:gd name="T26" fmla="*/ 1 w 72"/>
                  <a:gd name="T27" fmla="*/ 1 h 99"/>
                  <a:gd name="T28" fmla="*/ 1 w 72"/>
                  <a:gd name="T29" fmla="*/ 1 h 99"/>
                  <a:gd name="T30" fmla="*/ 1 w 72"/>
                  <a:gd name="T31" fmla="*/ 1 h 99"/>
                  <a:gd name="T32" fmla="*/ 1 w 72"/>
                  <a:gd name="T33" fmla="*/ 1 h 99"/>
                  <a:gd name="T34" fmla="*/ 1 w 72"/>
                  <a:gd name="T35" fmla="*/ 1 h 99"/>
                  <a:gd name="T36" fmla="*/ 1 w 72"/>
                  <a:gd name="T37" fmla="*/ 1 h 99"/>
                  <a:gd name="T38" fmla="*/ 1 w 72"/>
                  <a:gd name="T39" fmla="*/ 0 h 99"/>
                  <a:gd name="T40" fmla="*/ 1 w 72"/>
                  <a:gd name="T41" fmla="*/ 0 h 99"/>
                  <a:gd name="T42" fmla="*/ 1 w 72"/>
                  <a:gd name="T43" fmla="*/ 0 h 99"/>
                  <a:gd name="T44" fmla="*/ 1 w 72"/>
                  <a:gd name="T45" fmla="*/ 0 h 99"/>
                  <a:gd name="T46" fmla="*/ 1 w 72"/>
                  <a:gd name="T47" fmla="*/ 0 h 99"/>
                  <a:gd name="T48" fmla="*/ 1 w 72"/>
                  <a:gd name="T49" fmla="*/ 0 h 99"/>
                  <a:gd name="T50" fmla="*/ 1 w 72"/>
                  <a:gd name="T51" fmla="*/ 0 h 99"/>
                  <a:gd name="T52" fmla="*/ 1 w 72"/>
                  <a:gd name="T53" fmla="*/ 0 h 99"/>
                  <a:gd name="T54" fmla="*/ 1 w 72"/>
                  <a:gd name="T55" fmla="*/ 0 h 99"/>
                  <a:gd name="T56" fmla="*/ 1 w 72"/>
                  <a:gd name="T57" fmla="*/ 0 h 99"/>
                  <a:gd name="T58" fmla="*/ 1 w 72"/>
                  <a:gd name="T59" fmla="*/ 0 h 99"/>
                  <a:gd name="T60" fmla="*/ 1 w 72"/>
                  <a:gd name="T61" fmla="*/ 0 h 99"/>
                  <a:gd name="T62" fmla="*/ 1 w 72"/>
                  <a:gd name="T63" fmla="*/ 0 h 99"/>
                  <a:gd name="T64" fmla="*/ 1 w 72"/>
                  <a:gd name="T65" fmla="*/ 0 h 99"/>
                  <a:gd name="T66" fmla="*/ 1 w 72"/>
                  <a:gd name="T67" fmla="*/ 0 h 99"/>
                  <a:gd name="T68" fmla="*/ 1 w 72"/>
                  <a:gd name="T69" fmla="*/ 0 h 99"/>
                  <a:gd name="T70" fmla="*/ 1 w 72"/>
                  <a:gd name="T71" fmla="*/ 0 h 99"/>
                  <a:gd name="T72" fmla="*/ 1 w 72"/>
                  <a:gd name="T73" fmla="*/ 0 h 99"/>
                  <a:gd name="T74" fmla="*/ 1 w 72"/>
                  <a:gd name="T75" fmla="*/ 0 h 99"/>
                  <a:gd name="T76" fmla="*/ 1 w 72"/>
                  <a:gd name="T77" fmla="*/ 0 h 99"/>
                  <a:gd name="T78" fmla="*/ 1 w 72"/>
                  <a:gd name="T79" fmla="*/ 0 h 99"/>
                  <a:gd name="T80" fmla="*/ 1 w 72"/>
                  <a:gd name="T81" fmla="*/ 0 h 99"/>
                  <a:gd name="T82" fmla="*/ 1 w 72"/>
                  <a:gd name="T83" fmla="*/ 0 h 99"/>
                  <a:gd name="T84" fmla="*/ 1 w 72"/>
                  <a:gd name="T85" fmla="*/ 0 h 99"/>
                  <a:gd name="T86" fmla="*/ 1 w 72"/>
                  <a:gd name="T87" fmla="*/ 0 h 99"/>
                  <a:gd name="T88" fmla="*/ 1 w 72"/>
                  <a:gd name="T89" fmla="*/ 0 h 99"/>
                  <a:gd name="T90" fmla="*/ 1 w 72"/>
                  <a:gd name="T91" fmla="*/ 0 h 99"/>
                  <a:gd name="T92" fmla="*/ 1 w 72"/>
                  <a:gd name="T93" fmla="*/ 0 h 99"/>
                  <a:gd name="T94" fmla="*/ 1 w 72"/>
                  <a:gd name="T95" fmla="*/ 0 h 99"/>
                  <a:gd name="T96" fmla="*/ 1 w 72"/>
                  <a:gd name="T97" fmla="*/ 1 h 9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72"/>
                  <a:gd name="T148" fmla="*/ 0 h 99"/>
                  <a:gd name="T149" fmla="*/ 72 w 72"/>
                  <a:gd name="T150" fmla="*/ 99 h 9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72" h="99">
                    <a:moveTo>
                      <a:pt x="70" y="65"/>
                    </a:moveTo>
                    <a:lnTo>
                      <a:pt x="70" y="73"/>
                    </a:lnTo>
                    <a:lnTo>
                      <a:pt x="66" y="78"/>
                    </a:lnTo>
                    <a:lnTo>
                      <a:pt x="64" y="84"/>
                    </a:lnTo>
                    <a:lnTo>
                      <a:pt x="60" y="87"/>
                    </a:lnTo>
                    <a:lnTo>
                      <a:pt x="56" y="90"/>
                    </a:lnTo>
                    <a:lnTo>
                      <a:pt x="52" y="92"/>
                    </a:lnTo>
                    <a:lnTo>
                      <a:pt x="48" y="93"/>
                    </a:lnTo>
                    <a:lnTo>
                      <a:pt x="45" y="93"/>
                    </a:lnTo>
                    <a:lnTo>
                      <a:pt x="43" y="93"/>
                    </a:lnTo>
                    <a:lnTo>
                      <a:pt x="41" y="93"/>
                    </a:lnTo>
                    <a:lnTo>
                      <a:pt x="41" y="94"/>
                    </a:lnTo>
                    <a:lnTo>
                      <a:pt x="40" y="94"/>
                    </a:lnTo>
                    <a:lnTo>
                      <a:pt x="39" y="95"/>
                    </a:lnTo>
                    <a:lnTo>
                      <a:pt x="37" y="97"/>
                    </a:lnTo>
                    <a:lnTo>
                      <a:pt x="35" y="98"/>
                    </a:lnTo>
                    <a:lnTo>
                      <a:pt x="33" y="98"/>
                    </a:lnTo>
                    <a:lnTo>
                      <a:pt x="31" y="99"/>
                    </a:lnTo>
                    <a:lnTo>
                      <a:pt x="28" y="99"/>
                    </a:lnTo>
                    <a:lnTo>
                      <a:pt x="26" y="99"/>
                    </a:lnTo>
                    <a:lnTo>
                      <a:pt x="23" y="99"/>
                    </a:lnTo>
                    <a:lnTo>
                      <a:pt x="22" y="99"/>
                    </a:lnTo>
                    <a:lnTo>
                      <a:pt x="20" y="98"/>
                    </a:lnTo>
                    <a:lnTo>
                      <a:pt x="18" y="98"/>
                    </a:lnTo>
                    <a:lnTo>
                      <a:pt x="15" y="98"/>
                    </a:lnTo>
                    <a:lnTo>
                      <a:pt x="13" y="98"/>
                    </a:lnTo>
                    <a:lnTo>
                      <a:pt x="11" y="98"/>
                    </a:lnTo>
                    <a:lnTo>
                      <a:pt x="9" y="98"/>
                    </a:lnTo>
                    <a:lnTo>
                      <a:pt x="7" y="98"/>
                    </a:lnTo>
                    <a:lnTo>
                      <a:pt x="5" y="99"/>
                    </a:lnTo>
                    <a:lnTo>
                      <a:pt x="2" y="99"/>
                    </a:lnTo>
                    <a:lnTo>
                      <a:pt x="4" y="98"/>
                    </a:lnTo>
                    <a:lnTo>
                      <a:pt x="5" y="97"/>
                    </a:lnTo>
                    <a:lnTo>
                      <a:pt x="7" y="95"/>
                    </a:lnTo>
                    <a:lnTo>
                      <a:pt x="8" y="94"/>
                    </a:lnTo>
                    <a:lnTo>
                      <a:pt x="10" y="92"/>
                    </a:lnTo>
                    <a:lnTo>
                      <a:pt x="13" y="91"/>
                    </a:lnTo>
                    <a:lnTo>
                      <a:pt x="15" y="90"/>
                    </a:lnTo>
                    <a:lnTo>
                      <a:pt x="18" y="89"/>
                    </a:lnTo>
                    <a:lnTo>
                      <a:pt x="21" y="89"/>
                    </a:lnTo>
                    <a:lnTo>
                      <a:pt x="23" y="89"/>
                    </a:lnTo>
                    <a:lnTo>
                      <a:pt x="26" y="88"/>
                    </a:lnTo>
                    <a:lnTo>
                      <a:pt x="28" y="88"/>
                    </a:lnTo>
                    <a:lnTo>
                      <a:pt x="31" y="87"/>
                    </a:lnTo>
                    <a:lnTo>
                      <a:pt x="33" y="87"/>
                    </a:lnTo>
                    <a:lnTo>
                      <a:pt x="34" y="86"/>
                    </a:lnTo>
                    <a:lnTo>
                      <a:pt x="35" y="85"/>
                    </a:lnTo>
                    <a:lnTo>
                      <a:pt x="36" y="85"/>
                    </a:lnTo>
                    <a:lnTo>
                      <a:pt x="37" y="84"/>
                    </a:lnTo>
                    <a:lnTo>
                      <a:pt x="38" y="81"/>
                    </a:lnTo>
                    <a:lnTo>
                      <a:pt x="39" y="80"/>
                    </a:lnTo>
                    <a:lnTo>
                      <a:pt x="0" y="73"/>
                    </a:lnTo>
                    <a:lnTo>
                      <a:pt x="39" y="65"/>
                    </a:lnTo>
                    <a:lnTo>
                      <a:pt x="38" y="65"/>
                    </a:lnTo>
                    <a:lnTo>
                      <a:pt x="37" y="65"/>
                    </a:lnTo>
                    <a:lnTo>
                      <a:pt x="35" y="65"/>
                    </a:lnTo>
                    <a:lnTo>
                      <a:pt x="33" y="64"/>
                    </a:lnTo>
                    <a:lnTo>
                      <a:pt x="31" y="63"/>
                    </a:lnTo>
                    <a:lnTo>
                      <a:pt x="28" y="62"/>
                    </a:lnTo>
                    <a:lnTo>
                      <a:pt x="26" y="61"/>
                    </a:lnTo>
                    <a:lnTo>
                      <a:pt x="24" y="59"/>
                    </a:lnTo>
                    <a:lnTo>
                      <a:pt x="22" y="56"/>
                    </a:lnTo>
                    <a:lnTo>
                      <a:pt x="21" y="54"/>
                    </a:lnTo>
                    <a:lnTo>
                      <a:pt x="20" y="53"/>
                    </a:lnTo>
                    <a:lnTo>
                      <a:pt x="19" y="51"/>
                    </a:lnTo>
                    <a:lnTo>
                      <a:pt x="17" y="50"/>
                    </a:lnTo>
                    <a:lnTo>
                      <a:pt x="15" y="48"/>
                    </a:lnTo>
                    <a:lnTo>
                      <a:pt x="14" y="47"/>
                    </a:lnTo>
                    <a:lnTo>
                      <a:pt x="12" y="46"/>
                    </a:lnTo>
                    <a:lnTo>
                      <a:pt x="11" y="45"/>
                    </a:lnTo>
                    <a:lnTo>
                      <a:pt x="9" y="43"/>
                    </a:lnTo>
                    <a:lnTo>
                      <a:pt x="8" y="42"/>
                    </a:lnTo>
                    <a:lnTo>
                      <a:pt x="6" y="41"/>
                    </a:lnTo>
                    <a:lnTo>
                      <a:pt x="7" y="41"/>
                    </a:lnTo>
                    <a:lnTo>
                      <a:pt x="8" y="41"/>
                    </a:lnTo>
                    <a:lnTo>
                      <a:pt x="10" y="41"/>
                    </a:lnTo>
                    <a:lnTo>
                      <a:pt x="12" y="41"/>
                    </a:lnTo>
                    <a:lnTo>
                      <a:pt x="15" y="41"/>
                    </a:lnTo>
                    <a:lnTo>
                      <a:pt x="19" y="42"/>
                    </a:lnTo>
                    <a:lnTo>
                      <a:pt x="21" y="42"/>
                    </a:lnTo>
                    <a:lnTo>
                      <a:pt x="24" y="43"/>
                    </a:lnTo>
                    <a:lnTo>
                      <a:pt x="26" y="46"/>
                    </a:lnTo>
                    <a:lnTo>
                      <a:pt x="28" y="47"/>
                    </a:lnTo>
                    <a:lnTo>
                      <a:pt x="31" y="49"/>
                    </a:lnTo>
                    <a:lnTo>
                      <a:pt x="32" y="50"/>
                    </a:lnTo>
                    <a:lnTo>
                      <a:pt x="34" y="50"/>
                    </a:lnTo>
                    <a:lnTo>
                      <a:pt x="35" y="51"/>
                    </a:lnTo>
                    <a:lnTo>
                      <a:pt x="37" y="51"/>
                    </a:lnTo>
                    <a:lnTo>
                      <a:pt x="38" y="50"/>
                    </a:lnTo>
                    <a:lnTo>
                      <a:pt x="40" y="50"/>
                    </a:lnTo>
                    <a:lnTo>
                      <a:pt x="41" y="50"/>
                    </a:lnTo>
                    <a:lnTo>
                      <a:pt x="41" y="49"/>
                    </a:lnTo>
                    <a:lnTo>
                      <a:pt x="21" y="19"/>
                    </a:lnTo>
                    <a:lnTo>
                      <a:pt x="54" y="41"/>
                    </a:lnTo>
                    <a:lnTo>
                      <a:pt x="54" y="40"/>
                    </a:lnTo>
                    <a:lnTo>
                      <a:pt x="53" y="39"/>
                    </a:lnTo>
                    <a:lnTo>
                      <a:pt x="52" y="37"/>
                    </a:lnTo>
                    <a:lnTo>
                      <a:pt x="51" y="35"/>
                    </a:lnTo>
                    <a:lnTo>
                      <a:pt x="50" y="33"/>
                    </a:lnTo>
                    <a:lnTo>
                      <a:pt x="50" y="30"/>
                    </a:lnTo>
                    <a:lnTo>
                      <a:pt x="49" y="28"/>
                    </a:lnTo>
                    <a:lnTo>
                      <a:pt x="49" y="26"/>
                    </a:lnTo>
                    <a:lnTo>
                      <a:pt x="49" y="23"/>
                    </a:lnTo>
                    <a:lnTo>
                      <a:pt x="49" y="21"/>
                    </a:lnTo>
                    <a:lnTo>
                      <a:pt x="50" y="19"/>
                    </a:lnTo>
                    <a:lnTo>
                      <a:pt x="50" y="16"/>
                    </a:lnTo>
                    <a:lnTo>
                      <a:pt x="51" y="13"/>
                    </a:lnTo>
                    <a:lnTo>
                      <a:pt x="51" y="11"/>
                    </a:lnTo>
                    <a:lnTo>
                      <a:pt x="51" y="9"/>
                    </a:lnTo>
                    <a:lnTo>
                      <a:pt x="51" y="7"/>
                    </a:lnTo>
                    <a:lnTo>
                      <a:pt x="51" y="4"/>
                    </a:lnTo>
                    <a:lnTo>
                      <a:pt x="50" y="3"/>
                    </a:lnTo>
                    <a:lnTo>
                      <a:pt x="50" y="1"/>
                    </a:lnTo>
                    <a:lnTo>
                      <a:pt x="49" y="0"/>
                    </a:lnTo>
                    <a:lnTo>
                      <a:pt x="50" y="0"/>
                    </a:lnTo>
                    <a:lnTo>
                      <a:pt x="51" y="2"/>
                    </a:lnTo>
                    <a:lnTo>
                      <a:pt x="53" y="4"/>
                    </a:lnTo>
                    <a:lnTo>
                      <a:pt x="54" y="7"/>
                    </a:lnTo>
                    <a:lnTo>
                      <a:pt x="56" y="10"/>
                    </a:lnTo>
                    <a:lnTo>
                      <a:pt x="57" y="12"/>
                    </a:lnTo>
                    <a:lnTo>
                      <a:pt x="58" y="15"/>
                    </a:lnTo>
                    <a:lnTo>
                      <a:pt x="59" y="19"/>
                    </a:lnTo>
                    <a:lnTo>
                      <a:pt x="60" y="21"/>
                    </a:lnTo>
                    <a:lnTo>
                      <a:pt x="60" y="24"/>
                    </a:lnTo>
                    <a:lnTo>
                      <a:pt x="60" y="25"/>
                    </a:lnTo>
                    <a:lnTo>
                      <a:pt x="61" y="27"/>
                    </a:lnTo>
                    <a:lnTo>
                      <a:pt x="61" y="28"/>
                    </a:lnTo>
                    <a:lnTo>
                      <a:pt x="62" y="29"/>
                    </a:lnTo>
                    <a:lnTo>
                      <a:pt x="63" y="30"/>
                    </a:lnTo>
                    <a:lnTo>
                      <a:pt x="63" y="32"/>
                    </a:lnTo>
                    <a:lnTo>
                      <a:pt x="64" y="33"/>
                    </a:lnTo>
                    <a:lnTo>
                      <a:pt x="65" y="34"/>
                    </a:lnTo>
                    <a:lnTo>
                      <a:pt x="66" y="35"/>
                    </a:lnTo>
                    <a:lnTo>
                      <a:pt x="67" y="36"/>
                    </a:lnTo>
                    <a:lnTo>
                      <a:pt x="67" y="37"/>
                    </a:lnTo>
                    <a:lnTo>
                      <a:pt x="69" y="37"/>
                    </a:lnTo>
                    <a:lnTo>
                      <a:pt x="69" y="38"/>
                    </a:lnTo>
                    <a:lnTo>
                      <a:pt x="70" y="39"/>
                    </a:lnTo>
                    <a:lnTo>
                      <a:pt x="71" y="41"/>
                    </a:lnTo>
                    <a:lnTo>
                      <a:pt x="71" y="45"/>
                    </a:lnTo>
                    <a:lnTo>
                      <a:pt x="72" y="48"/>
                    </a:lnTo>
                    <a:lnTo>
                      <a:pt x="72" y="52"/>
                    </a:lnTo>
                    <a:lnTo>
                      <a:pt x="71" y="59"/>
                    </a:lnTo>
                    <a:lnTo>
                      <a:pt x="71" y="65"/>
                    </a:lnTo>
                    <a:lnTo>
                      <a:pt x="70" y="65"/>
                    </a:lnTo>
                    <a:close/>
                  </a:path>
                </a:pathLst>
              </a:custGeom>
              <a:solidFill>
                <a:srgbClr val="FFDA1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880" name="Freeform 1407"/>
              <p:cNvSpPr>
                <a:spLocks/>
              </p:cNvSpPr>
              <p:nvPr/>
            </p:nvSpPr>
            <p:spPr bwMode="auto">
              <a:xfrm>
                <a:off x="3784" y="3090"/>
                <a:ext cx="35" cy="48"/>
              </a:xfrm>
              <a:custGeom>
                <a:avLst/>
                <a:gdLst>
                  <a:gd name="T0" fmla="*/ 1 w 71"/>
                  <a:gd name="T1" fmla="*/ 1 h 97"/>
                  <a:gd name="T2" fmla="*/ 0 w 71"/>
                  <a:gd name="T3" fmla="*/ 1 h 97"/>
                  <a:gd name="T4" fmla="*/ 0 w 71"/>
                  <a:gd name="T5" fmla="*/ 1 h 97"/>
                  <a:gd name="T6" fmla="*/ 0 w 71"/>
                  <a:gd name="T7" fmla="*/ 1 h 97"/>
                  <a:gd name="T8" fmla="*/ 0 w 71"/>
                  <a:gd name="T9" fmla="*/ 1 h 97"/>
                  <a:gd name="T10" fmla="*/ 0 w 71"/>
                  <a:gd name="T11" fmla="*/ 1 h 97"/>
                  <a:gd name="T12" fmla="*/ 0 w 71"/>
                  <a:gd name="T13" fmla="*/ 1 h 97"/>
                  <a:gd name="T14" fmla="*/ 0 w 71"/>
                  <a:gd name="T15" fmla="*/ 1 h 97"/>
                  <a:gd name="T16" fmla="*/ 0 w 71"/>
                  <a:gd name="T17" fmla="*/ 1 h 97"/>
                  <a:gd name="T18" fmla="*/ 0 w 71"/>
                  <a:gd name="T19" fmla="*/ 1 h 97"/>
                  <a:gd name="T20" fmla="*/ 0 w 71"/>
                  <a:gd name="T21" fmla="*/ 1 h 97"/>
                  <a:gd name="T22" fmla="*/ 0 w 71"/>
                  <a:gd name="T23" fmla="*/ 1 h 97"/>
                  <a:gd name="T24" fmla="*/ 0 w 71"/>
                  <a:gd name="T25" fmla="*/ 1 h 97"/>
                  <a:gd name="T26" fmla="*/ 0 w 71"/>
                  <a:gd name="T27" fmla="*/ 1 h 97"/>
                  <a:gd name="T28" fmla="*/ 0 w 71"/>
                  <a:gd name="T29" fmla="*/ 1 h 97"/>
                  <a:gd name="T30" fmla="*/ 0 w 71"/>
                  <a:gd name="T31" fmla="*/ 1 h 97"/>
                  <a:gd name="T32" fmla="*/ 0 w 71"/>
                  <a:gd name="T33" fmla="*/ 1 h 97"/>
                  <a:gd name="T34" fmla="*/ 0 w 71"/>
                  <a:gd name="T35" fmla="*/ 0 h 97"/>
                  <a:gd name="T36" fmla="*/ 0 w 71"/>
                  <a:gd name="T37" fmla="*/ 0 h 97"/>
                  <a:gd name="T38" fmla="*/ 0 w 71"/>
                  <a:gd name="T39" fmla="*/ 0 h 97"/>
                  <a:gd name="T40" fmla="*/ 0 w 71"/>
                  <a:gd name="T41" fmla="*/ 0 h 97"/>
                  <a:gd name="T42" fmla="*/ 0 w 71"/>
                  <a:gd name="T43" fmla="*/ 0 h 97"/>
                  <a:gd name="T44" fmla="*/ 0 w 71"/>
                  <a:gd name="T45" fmla="*/ 0 h 97"/>
                  <a:gd name="T46" fmla="*/ 0 w 71"/>
                  <a:gd name="T47" fmla="*/ 0 h 97"/>
                  <a:gd name="T48" fmla="*/ 0 w 71"/>
                  <a:gd name="T49" fmla="*/ 0 h 97"/>
                  <a:gd name="T50" fmla="*/ 0 w 71"/>
                  <a:gd name="T51" fmla="*/ 0 h 97"/>
                  <a:gd name="T52" fmla="*/ 0 w 71"/>
                  <a:gd name="T53" fmla="*/ 0 h 97"/>
                  <a:gd name="T54" fmla="*/ 0 w 71"/>
                  <a:gd name="T55" fmla="*/ 0 h 97"/>
                  <a:gd name="T56" fmla="*/ 0 w 71"/>
                  <a:gd name="T57" fmla="*/ 0 h 97"/>
                  <a:gd name="T58" fmla="*/ 0 w 71"/>
                  <a:gd name="T59" fmla="*/ 0 h 97"/>
                  <a:gd name="T60" fmla="*/ 0 w 71"/>
                  <a:gd name="T61" fmla="*/ 0 h 97"/>
                  <a:gd name="T62" fmla="*/ 0 w 71"/>
                  <a:gd name="T63" fmla="*/ 0 h 97"/>
                  <a:gd name="T64" fmla="*/ 0 w 71"/>
                  <a:gd name="T65" fmla="*/ 0 h 97"/>
                  <a:gd name="T66" fmla="*/ 0 w 71"/>
                  <a:gd name="T67" fmla="*/ 0 h 97"/>
                  <a:gd name="T68" fmla="*/ 0 w 71"/>
                  <a:gd name="T69" fmla="*/ 0 h 97"/>
                  <a:gd name="T70" fmla="*/ 0 w 71"/>
                  <a:gd name="T71" fmla="*/ 0 h 97"/>
                  <a:gd name="T72" fmla="*/ 0 w 71"/>
                  <a:gd name="T73" fmla="*/ 0 h 97"/>
                  <a:gd name="T74" fmla="*/ 0 w 71"/>
                  <a:gd name="T75" fmla="*/ 0 h 97"/>
                  <a:gd name="T76" fmla="*/ 0 w 71"/>
                  <a:gd name="T77" fmla="*/ 0 h 97"/>
                  <a:gd name="T78" fmla="*/ 0 w 71"/>
                  <a:gd name="T79" fmla="*/ 0 h 97"/>
                  <a:gd name="T80" fmla="*/ 0 w 71"/>
                  <a:gd name="T81" fmla="*/ 0 h 97"/>
                  <a:gd name="T82" fmla="*/ 0 w 71"/>
                  <a:gd name="T83" fmla="*/ 0 h 97"/>
                  <a:gd name="T84" fmla="*/ 0 w 71"/>
                  <a:gd name="T85" fmla="*/ 0 h 97"/>
                  <a:gd name="T86" fmla="*/ 1 w 71"/>
                  <a:gd name="T87" fmla="*/ 0 h 97"/>
                  <a:gd name="T88" fmla="*/ 1 w 71"/>
                  <a:gd name="T89" fmla="*/ 0 h 97"/>
                  <a:gd name="T90" fmla="*/ 1 w 71"/>
                  <a:gd name="T91" fmla="*/ 0 h 97"/>
                  <a:gd name="T92" fmla="*/ 1 w 71"/>
                  <a:gd name="T93" fmla="*/ 0 h 97"/>
                  <a:gd name="T94" fmla="*/ 1 w 71"/>
                  <a:gd name="T95" fmla="*/ 0 h 97"/>
                  <a:gd name="T96" fmla="*/ 1 w 71"/>
                  <a:gd name="T97" fmla="*/ 0 h 9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71"/>
                  <a:gd name="T148" fmla="*/ 0 h 97"/>
                  <a:gd name="T149" fmla="*/ 71 w 71"/>
                  <a:gd name="T150" fmla="*/ 97 h 97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71" h="97">
                    <a:moveTo>
                      <a:pt x="70" y="63"/>
                    </a:moveTo>
                    <a:lnTo>
                      <a:pt x="69" y="70"/>
                    </a:lnTo>
                    <a:lnTo>
                      <a:pt x="66" y="76"/>
                    </a:lnTo>
                    <a:lnTo>
                      <a:pt x="63" y="80"/>
                    </a:lnTo>
                    <a:lnTo>
                      <a:pt x="60" y="84"/>
                    </a:lnTo>
                    <a:lnTo>
                      <a:pt x="56" y="87"/>
                    </a:lnTo>
                    <a:lnTo>
                      <a:pt x="52" y="89"/>
                    </a:lnTo>
                    <a:lnTo>
                      <a:pt x="48" y="90"/>
                    </a:lnTo>
                    <a:lnTo>
                      <a:pt x="45" y="91"/>
                    </a:lnTo>
                    <a:lnTo>
                      <a:pt x="43" y="91"/>
                    </a:lnTo>
                    <a:lnTo>
                      <a:pt x="41" y="91"/>
                    </a:lnTo>
                    <a:lnTo>
                      <a:pt x="41" y="92"/>
                    </a:lnTo>
                    <a:lnTo>
                      <a:pt x="39" y="92"/>
                    </a:lnTo>
                    <a:lnTo>
                      <a:pt x="38" y="93"/>
                    </a:lnTo>
                    <a:lnTo>
                      <a:pt x="36" y="95"/>
                    </a:lnTo>
                    <a:lnTo>
                      <a:pt x="34" y="96"/>
                    </a:lnTo>
                    <a:lnTo>
                      <a:pt x="32" y="96"/>
                    </a:lnTo>
                    <a:lnTo>
                      <a:pt x="30" y="97"/>
                    </a:lnTo>
                    <a:lnTo>
                      <a:pt x="27" y="97"/>
                    </a:lnTo>
                    <a:lnTo>
                      <a:pt x="25" y="97"/>
                    </a:lnTo>
                    <a:lnTo>
                      <a:pt x="23" y="97"/>
                    </a:lnTo>
                    <a:lnTo>
                      <a:pt x="21" y="97"/>
                    </a:lnTo>
                    <a:lnTo>
                      <a:pt x="19" y="96"/>
                    </a:lnTo>
                    <a:lnTo>
                      <a:pt x="18" y="96"/>
                    </a:lnTo>
                    <a:lnTo>
                      <a:pt x="15" y="96"/>
                    </a:lnTo>
                    <a:lnTo>
                      <a:pt x="13" y="96"/>
                    </a:lnTo>
                    <a:lnTo>
                      <a:pt x="11" y="96"/>
                    </a:lnTo>
                    <a:lnTo>
                      <a:pt x="9" y="96"/>
                    </a:lnTo>
                    <a:lnTo>
                      <a:pt x="7" y="96"/>
                    </a:lnTo>
                    <a:lnTo>
                      <a:pt x="5" y="97"/>
                    </a:lnTo>
                    <a:lnTo>
                      <a:pt x="2" y="97"/>
                    </a:lnTo>
                    <a:lnTo>
                      <a:pt x="4" y="96"/>
                    </a:lnTo>
                    <a:lnTo>
                      <a:pt x="5" y="95"/>
                    </a:lnTo>
                    <a:lnTo>
                      <a:pt x="7" y="93"/>
                    </a:lnTo>
                    <a:lnTo>
                      <a:pt x="8" y="92"/>
                    </a:lnTo>
                    <a:lnTo>
                      <a:pt x="10" y="90"/>
                    </a:lnTo>
                    <a:lnTo>
                      <a:pt x="13" y="89"/>
                    </a:lnTo>
                    <a:lnTo>
                      <a:pt x="15" y="88"/>
                    </a:lnTo>
                    <a:lnTo>
                      <a:pt x="18" y="87"/>
                    </a:lnTo>
                    <a:lnTo>
                      <a:pt x="21" y="87"/>
                    </a:lnTo>
                    <a:lnTo>
                      <a:pt x="23" y="87"/>
                    </a:lnTo>
                    <a:lnTo>
                      <a:pt x="26" y="86"/>
                    </a:lnTo>
                    <a:lnTo>
                      <a:pt x="28" y="86"/>
                    </a:lnTo>
                    <a:lnTo>
                      <a:pt x="31" y="85"/>
                    </a:lnTo>
                    <a:lnTo>
                      <a:pt x="33" y="85"/>
                    </a:lnTo>
                    <a:lnTo>
                      <a:pt x="34" y="84"/>
                    </a:lnTo>
                    <a:lnTo>
                      <a:pt x="35" y="83"/>
                    </a:lnTo>
                    <a:lnTo>
                      <a:pt x="36" y="83"/>
                    </a:lnTo>
                    <a:lnTo>
                      <a:pt x="37" y="82"/>
                    </a:lnTo>
                    <a:lnTo>
                      <a:pt x="38" y="79"/>
                    </a:lnTo>
                    <a:lnTo>
                      <a:pt x="39" y="78"/>
                    </a:lnTo>
                    <a:lnTo>
                      <a:pt x="0" y="71"/>
                    </a:lnTo>
                    <a:lnTo>
                      <a:pt x="39" y="63"/>
                    </a:lnTo>
                    <a:lnTo>
                      <a:pt x="38" y="63"/>
                    </a:lnTo>
                    <a:lnTo>
                      <a:pt x="37" y="63"/>
                    </a:lnTo>
                    <a:lnTo>
                      <a:pt x="35" y="63"/>
                    </a:lnTo>
                    <a:lnTo>
                      <a:pt x="33" y="62"/>
                    </a:lnTo>
                    <a:lnTo>
                      <a:pt x="31" y="61"/>
                    </a:lnTo>
                    <a:lnTo>
                      <a:pt x="28" y="60"/>
                    </a:lnTo>
                    <a:lnTo>
                      <a:pt x="26" y="59"/>
                    </a:lnTo>
                    <a:lnTo>
                      <a:pt x="24" y="57"/>
                    </a:lnTo>
                    <a:lnTo>
                      <a:pt x="22" y="54"/>
                    </a:lnTo>
                    <a:lnTo>
                      <a:pt x="21" y="52"/>
                    </a:lnTo>
                    <a:lnTo>
                      <a:pt x="20" y="51"/>
                    </a:lnTo>
                    <a:lnTo>
                      <a:pt x="19" y="49"/>
                    </a:lnTo>
                    <a:lnTo>
                      <a:pt x="17" y="48"/>
                    </a:lnTo>
                    <a:lnTo>
                      <a:pt x="15" y="46"/>
                    </a:lnTo>
                    <a:lnTo>
                      <a:pt x="14" y="45"/>
                    </a:lnTo>
                    <a:lnTo>
                      <a:pt x="12" y="44"/>
                    </a:lnTo>
                    <a:lnTo>
                      <a:pt x="11" y="43"/>
                    </a:lnTo>
                    <a:lnTo>
                      <a:pt x="9" y="41"/>
                    </a:lnTo>
                    <a:lnTo>
                      <a:pt x="8" y="40"/>
                    </a:lnTo>
                    <a:lnTo>
                      <a:pt x="6" y="39"/>
                    </a:lnTo>
                    <a:lnTo>
                      <a:pt x="7" y="39"/>
                    </a:lnTo>
                    <a:lnTo>
                      <a:pt x="8" y="39"/>
                    </a:lnTo>
                    <a:lnTo>
                      <a:pt x="10" y="39"/>
                    </a:lnTo>
                    <a:lnTo>
                      <a:pt x="12" y="39"/>
                    </a:lnTo>
                    <a:lnTo>
                      <a:pt x="15" y="39"/>
                    </a:lnTo>
                    <a:lnTo>
                      <a:pt x="19" y="40"/>
                    </a:lnTo>
                    <a:lnTo>
                      <a:pt x="21" y="40"/>
                    </a:lnTo>
                    <a:lnTo>
                      <a:pt x="24" y="41"/>
                    </a:lnTo>
                    <a:lnTo>
                      <a:pt x="26" y="44"/>
                    </a:lnTo>
                    <a:lnTo>
                      <a:pt x="28" y="45"/>
                    </a:lnTo>
                    <a:lnTo>
                      <a:pt x="31" y="47"/>
                    </a:lnTo>
                    <a:lnTo>
                      <a:pt x="32" y="48"/>
                    </a:lnTo>
                    <a:lnTo>
                      <a:pt x="34" y="48"/>
                    </a:lnTo>
                    <a:lnTo>
                      <a:pt x="35" y="49"/>
                    </a:lnTo>
                    <a:lnTo>
                      <a:pt x="37" y="49"/>
                    </a:lnTo>
                    <a:lnTo>
                      <a:pt x="38" y="48"/>
                    </a:lnTo>
                    <a:lnTo>
                      <a:pt x="40" y="48"/>
                    </a:lnTo>
                    <a:lnTo>
                      <a:pt x="41" y="48"/>
                    </a:lnTo>
                    <a:lnTo>
                      <a:pt x="41" y="47"/>
                    </a:lnTo>
                    <a:lnTo>
                      <a:pt x="21" y="17"/>
                    </a:lnTo>
                    <a:lnTo>
                      <a:pt x="54" y="39"/>
                    </a:lnTo>
                    <a:lnTo>
                      <a:pt x="54" y="38"/>
                    </a:lnTo>
                    <a:lnTo>
                      <a:pt x="53" y="37"/>
                    </a:lnTo>
                    <a:lnTo>
                      <a:pt x="52" y="35"/>
                    </a:lnTo>
                    <a:lnTo>
                      <a:pt x="51" y="34"/>
                    </a:lnTo>
                    <a:lnTo>
                      <a:pt x="50" y="32"/>
                    </a:lnTo>
                    <a:lnTo>
                      <a:pt x="50" y="30"/>
                    </a:lnTo>
                    <a:lnTo>
                      <a:pt x="49" y="27"/>
                    </a:lnTo>
                    <a:lnTo>
                      <a:pt x="49" y="25"/>
                    </a:lnTo>
                    <a:lnTo>
                      <a:pt x="49" y="23"/>
                    </a:lnTo>
                    <a:lnTo>
                      <a:pt x="49" y="22"/>
                    </a:lnTo>
                    <a:lnTo>
                      <a:pt x="50" y="19"/>
                    </a:lnTo>
                    <a:lnTo>
                      <a:pt x="50" y="17"/>
                    </a:lnTo>
                    <a:lnTo>
                      <a:pt x="50" y="13"/>
                    </a:lnTo>
                    <a:lnTo>
                      <a:pt x="51" y="11"/>
                    </a:lnTo>
                    <a:lnTo>
                      <a:pt x="51" y="10"/>
                    </a:lnTo>
                    <a:lnTo>
                      <a:pt x="51" y="8"/>
                    </a:lnTo>
                    <a:lnTo>
                      <a:pt x="50" y="6"/>
                    </a:lnTo>
                    <a:lnTo>
                      <a:pt x="50" y="4"/>
                    </a:lnTo>
                    <a:lnTo>
                      <a:pt x="50" y="2"/>
                    </a:lnTo>
                    <a:lnTo>
                      <a:pt x="49" y="0"/>
                    </a:lnTo>
                    <a:lnTo>
                      <a:pt x="51" y="1"/>
                    </a:lnTo>
                    <a:lnTo>
                      <a:pt x="52" y="2"/>
                    </a:lnTo>
                    <a:lnTo>
                      <a:pt x="53" y="5"/>
                    </a:lnTo>
                    <a:lnTo>
                      <a:pt x="54" y="7"/>
                    </a:lnTo>
                    <a:lnTo>
                      <a:pt x="56" y="10"/>
                    </a:lnTo>
                    <a:lnTo>
                      <a:pt x="57" y="13"/>
                    </a:lnTo>
                    <a:lnTo>
                      <a:pt x="58" y="17"/>
                    </a:lnTo>
                    <a:lnTo>
                      <a:pt x="59" y="20"/>
                    </a:lnTo>
                    <a:lnTo>
                      <a:pt x="60" y="22"/>
                    </a:lnTo>
                    <a:lnTo>
                      <a:pt x="60" y="24"/>
                    </a:lnTo>
                    <a:lnTo>
                      <a:pt x="60" y="25"/>
                    </a:lnTo>
                    <a:lnTo>
                      <a:pt x="61" y="27"/>
                    </a:lnTo>
                    <a:lnTo>
                      <a:pt x="61" y="28"/>
                    </a:lnTo>
                    <a:lnTo>
                      <a:pt x="62" y="30"/>
                    </a:lnTo>
                    <a:lnTo>
                      <a:pt x="62" y="31"/>
                    </a:lnTo>
                    <a:lnTo>
                      <a:pt x="63" y="32"/>
                    </a:lnTo>
                    <a:lnTo>
                      <a:pt x="64" y="33"/>
                    </a:lnTo>
                    <a:lnTo>
                      <a:pt x="65" y="33"/>
                    </a:lnTo>
                    <a:lnTo>
                      <a:pt x="66" y="34"/>
                    </a:lnTo>
                    <a:lnTo>
                      <a:pt x="67" y="34"/>
                    </a:lnTo>
                    <a:lnTo>
                      <a:pt x="67" y="35"/>
                    </a:lnTo>
                    <a:lnTo>
                      <a:pt x="67" y="36"/>
                    </a:lnTo>
                    <a:lnTo>
                      <a:pt x="69" y="37"/>
                    </a:lnTo>
                    <a:lnTo>
                      <a:pt x="69" y="39"/>
                    </a:lnTo>
                    <a:lnTo>
                      <a:pt x="70" y="41"/>
                    </a:lnTo>
                    <a:lnTo>
                      <a:pt x="70" y="44"/>
                    </a:lnTo>
                    <a:lnTo>
                      <a:pt x="71" y="47"/>
                    </a:lnTo>
                    <a:lnTo>
                      <a:pt x="71" y="51"/>
                    </a:lnTo>
                    <a:lnTo>
                      <a:pt x="71" y="57"/>
                    </a:lnTo>
                    <a:lnTo>
                      <a:pt x="71" y="63"/>
                    </a:lnTo>
                    <a:lnTo>
                      <a:pt x="70" y="63"/>
                    </a:lnTo>
                    <a:close/>
                  </a:path>
                </a:pathLst>
              </a:custGeom>
              <a:solidFill>
                <a:srgbClr val="FFDB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881" name="Freeform 1408"/>
              <p:cNvSpPr>
                <a:spLocks/>
              </p:cNvSpPr>
              <p:nvPr/>
            </p:nvSpPr>
            <p:spPr bwMode="auto">
              <a:xfrm>
                <a:off x="3784" y="3091"/>
                <a:ext cx="34" cy="47"/>
              </a:xfrm>
              <a:custGeom>
                <a:avLst/>
                <a:gdLst>
                  <a:gd name="T0" fmla="*/ 1 w 69"/>
                  <a:gd name="T1" fmla="*/ 2 h 93"/>
                  <a:gd name="T2" fmla="*/ 0 w 69"/>
                  <a:gd name="T3" fmla="*/ 2 h 93"/>
                  <a:gd name="T4" fmla="*/ 0 w 69"/>
                  <a:gd name="T5" fmla="*/ 2 h 93"/>
                  <a:gd name="T6" fmla="*/ 0 w 69"/>
                  <a:gd name="T7" fmla="*/ 2 h 93"/>
                  <a:gd name="T8" fmla="*/ 0 w 69"/>
                  <a:gd name="T9" fmla="*/ 2 h 93"/>
                  <a:gd name="T10" fmla="*/ 0 w 69"/>
                  <a:gd name="T11" fmla="*/ 2 h 93"/>
                  <a:gd name="T12" fmla="*/ 0 w 69"/>
                  <a:gd name="T13" fmla="*/ 2 h 93"/>
                  <a:gd name="T14" fmla="*/ 0 w 69"/>
                  <a:gd name="T15" fmla="*/ 2 h 93"/>
                  <a:gd name="T16" fmla="*/ 0 w 69"/>
                  <a:gd name="T17" fmla="*/ 2 h 93"/>
                  <a:gd name="T18" fmla="*/ 0 w 69"/>
                  <a:gd name="T19" fmla="*/ 2 h 93"/>
                  <a:gd name="T20" fmla="*/ 0 w 69"/>
                  <a:gd name="T21" fmla="*/ 2 h 93"/>
                  <a:gd name="T22" fmla="*/ 0 w 69"/>
                  <a:gd name="T23" fmla="*/ 2 h 93"/>
                  <a:gd name="T24" fmla="*/ 0 w 69"/>
                  <a:gd name="T25" fmla="*/ 2 h 93"/>
                  <a:gd name="T26" fmla="*/ 0 w 69"/>
                  <a:gd name="T27" fmla="*/ 2 h 93"/>
                  <a:gd name="T28" fmla="*/ 0 w 69"/>
                  <a:gd name="T29" fmla="*/ 2 h 93"/>
                  <a:gd name="T30" fmla="*/ 0 w 69"/>
                  <a:gd name="T31" fmla="*/ 2 h 93"/>
                  <a:gd name="T32" fmla="*/ 0 w 69"/>
                  <a:gd name="T33" fmla="*/ 2 h 93"/>
                  <a:gd name="T34" fmla="*/ 0 w 69"/>
                  <a:gd name="T35" fmla="*/ 1 h 93"/>
                  <a:gd name="T36" fmla="*/ 0 w 69"/>
                  <a:gd name="T37" fmla="*/ 1 h 93"/>
                  <a:gd name="T38" fmla="*/ 0 w 69"/>
                  <a:gd name="T39" fmla="*/ 1 h 93"/>
                  <a:gd name="T40" fmla="*/ 0 w 69"/>
                  <a:gd name="T41" fmla="*/ 1 h 93"/>
                  <a:gd name="T42" fmla="*/ 0 w 69"/>
                  <a:gd name="T43" fmla="*/ 1 h 93"/>
                  <a:gd name="T44" fmla="*/ 0 w 69"/>
                  <a:gd name="T45" fmla="*/ 1 h 93"/>
                  <a:gd name="T46" fmla="*/ 0 w 69"/>
                  <a:gd name="T47" fmla="*/ 1 h 93"/>
                  <a:gd name="T48" fmla="*/ 0 w 69"/>
                  <a:gd name="T49" fmla="*/ 1 h 93"/>
                  <a:gd name="T50" fmla="*/ 0 w 69"/>
                  <a:gd name="T51" fmla="*/ 1 h 93"/>
                  <a:gd name="T52" fmla="*/ 0 w 69"/>
                  <a:gd name="T53" fmla="*/ 1 h 93"/>
                  <a:gd name="T54" fmla="*/ 0 w 69"/>
                  <a:gd name="T55" fmla="*/ 1 h 93"/>
                  <a:gd name="T56" fmla="*/ 0 w 69"/>
                  <a:gd name="T57" fmla="*/ 1 h 93"/>
                  <a:gd name="T58" fmla="*/ 0 w 69"/>
                  <a:gd name="T59" fmla="*/ 1 h 93"/>
                  <a:gd name="T60" fmla="*/ 0 w 69"/>
                  <a:gd name="T61" fmla="*/ 1 h 93"/>
                  <a:gd name="T62" fmla="*/ 0 w 69"/>
                  <a:gd name="T63" fmla="*/ 1 h 93"/>
                  <a:gd name="T64" fmla="*/ 0 w 69"/>
                  <a:gd name="T65" fmla="*/ 1 h 93"/>
                  <a:gd name="T66" fmla="*/ 0 w 69"/>
                  <a:gd name="T67" fmla="*/ 1 h 93"/>
                  <a:gd name="T68" fmla="*/ 0 w 69"/>
                  <a:gd name="T69" fmla="*/ 1 h 93"/>
                  <a:gd name="T70" fmla="*/ 0 w 69"/>
                  <a:gd name="T71" fmla="*/ 1 h 93"/>
                  <a:gd name="T72" fmla="*/ 0 w 69"/>
                  <a:gd name="T73" fmla="*/ 1 h 93"/>
                  <a:gd name="T74" fmla="*/ 0 w 69"/>
                  <a:gd name="T75" fmla="*/ 0 h 93"/>
                  <a:gd name="T76" fmla="*/ 0 w 69"/>
                  <a:gd name="T77" fmla="*/ 1 h 93"/>
                  <a:gd name="T78" fmla="*/ 0 w 69"/>
                  <a:gd name="T79" fmla="*/ 1 h 93"/>
                  <a:gd name="T80" fmla="*/ 0 w 69"/>
                  <a:gd name="T81" fmla="*/ 1 h 93"/>
                  <a:gd name="T82" fmla="*/ 0 w 69"/>
                  <a:gd name="T83" fmla="*/ 1 h 93"/>
                  <a:gd name="T84" fmla="*/ 0 w 69"/>
                  <a:gd name="T85" fmla="*/ 1 h 93"/>
                  <a:gd name="T86" fmla="*/ 0 w 69"/>
                  <a:gd name="T87" fmla="*/ 1 h 93"/>
                  <a:gd name="T88" fmla="*/ 1 w 69"/>
                  <a:gd name="T89" fmla="*/ 1 h 93"/>
                  <a:gd name="T90" fmla="*/ 1 w 69"/>
                  <a:gd name="T91" fmla="*/ 1 h 93"/>
                  <a:gd name="T92" fmla="*/ 1 w 69"/>
                  <a:gd name="T93" fmla="*/ 1 h 93"/>
                  <a:gd name="T94" fmla="*/ 1 w 69"/>
                  <a:gd name="T95" fmla="*/ 1 h 93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93"/>
                  <a:gd name="T146" fmla="*/ 69 w 69"/>
                  <a:gd name="T147" fmla="*/ 93 h 93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93">
                    <a:moveTo>
                      <a:pt x="67" y="59"/>
                    </a:moveTo>
                    <a:lnTo>
                      <a:pt x="66" y="66"/>
                    </a:lnTo>
                    <a:lnTo>
                      <a:pt x="64" y="71"/>
                    </a:lnTo>
                    <a:lnTo>
                      <a:pt x="62" y="75"/>
                    </a:lnTo>
                    <a:lnTo>
                      <a:pt x="58" y="80"/>
                    </a:lnTo>
                    <a:lnTo>
                      <a:pt x="54" y="82"/>
                    </a:lnTo>
                    <a:lnTo>
                      <a:pt x="51" y="84"/>
                    </a:lnTo>
                    <a:lnTo>
                      <a:pt x="47" y="85"/>
                    </a:lnTo>
                    <a:lnTo>
                      <a:pt x="44" y="86"/>
                    </a:lnTo>
                    <a:lnTo>
                      <a:pt x="41" y="87"/>
                    </a:lnTo>
                    <a:lnTo>
                      <a:pt x="39" y="87"/>
                    </a:lnTo>
                    <a:lnTo>
                      <a:pt x="38" y="88"/>
                    </a:lnTo>
                    <a:lnTo>
                      <a:pt x="37" y="88"/>
                    </a:lnTo>
                    <a:lnTo>
                      <a:pt x="36" y="89"/>
                    </a:lnTo>
                    <a:lnTo>
                      <a:pt x="35" y="91"/>
                    </a:lnTo>
                    <a:lnTo>
                      <a:pt x="33" y="91"/>
                    </a:lnTo>
                    <a:lnTo>
                      <a:pt x="31" y="92"/>
                    </a:lnTo>
                    <a:lnTo>
                      <a:pt x="28" y="92"/>
                    </a:lnTo>
                    <a:lnTo>
                      <a:pt x="25" y="93"/>
                    </a:lnTo>
                    <a:lnTo>
                      <a:pt x="23" y="93"/>
                    </a:lnTo>
                    <a:lnTo>
                      <a:pt x="21" y="93"/>
                    </a:lnTo>
                    <a:lnTo>
                      <a:pt x="20" y="93"/>
                    </a:lnTo>
                    <a:lnTo>
                      <a:pt x="18" y="92"/>
                    </a:lnTo>
                    <a:lnTo>
                      <a:pt x="15" y="92"/>
                    </a:lnTo>
                    <a:lnTo>
                      <a:pt x="14" y="92"/>
                    </a:lnTo>
                    <a:lnTo>
                      <a:pt x="12" y="92"/>
                    </a:lnTo>
                    <a:lnTo>
                      <a:pt x="10" y="92"/>
                    </a:lnTo>
                    <a:lnTo>
                      <a:pt x="9" y="92"/>
                    </a:lnTo>
                    <a:lnTo>
                      <a:pt x="7" y="92"/>
                    </a:lnTo>
                    <a:lnTo>
                      <a:pt x="5" y="93"/>
                    </a:lnTo>
                    <a:lnTo>
                      <a:pt x="2" y="93"/>
                    </a:lnTo>
                    <a:lnTo>
                      <a:pt x="4" y="92"/>
                    </a:lnTo>
                    <a:lnTo>
                      <a:pt x="5" y="91"/>
                    </a:lnTo>
                    <a:lnTo>
                      <a:pt x="7" y="89"/>
                    </a:lnTo>
                    <a:lnTo>
                      <a:pt x="8" y="88"/>
                    </a:lnTo>
                    <a:lnTo>
                      <a:pt x="10" y="86"/>
                    </a:lnTo>
                    <a:lnTo>
                      <a:pt x="13" y="85"/>
                    </a:lnTo>
                    <a:lnTo>
                      <a:pt x="15" y="84"/>
                    </a:lnTo>
                    <a:lnTo>
                      <a:pt x="18" y="83"/>
                    </a:lnTo>
                    <a:lnTo>
                      <a:pt x="21" y="83"/>
                    </a:lnTo>
                    <a:lnTo>
                      <a:pt x="23" y="83"/>
                    </a:lnTo>
                    <a:lnTo>
                      <a:pt x="26" y="82"/>
                    </a:lnTo>
                    <a:lnTo>
                      <a:pt x="28" y="82"/>
                    </a:lnTo>
                    <a:lnTo>
                      <a:pt x="31" y="81"/>
                    </a:lnTo>
                    <a:lnTo>
                      <a:pt x="33" y="81"/>
                    </a:lnTo>
                    <a:lnTo>
                      <a:pt x="34" y="80"/>
                    </a:lnTo>
                    <a:lnTo>
                      <a:pt x="35" y="79"/>
                    </a:lnTo>
                    <a:lnTo>
                      <a:pt x="36" y="79"/>
                    </a:lnTo>
                    <a:lnTo>
                      <a:pt x="37" y="78"/>
                    </a:lnTo>
                    <a:lnTo>
                      <a:pt x="38" y="75"/>
                    </a:lnTo>
                    <a:lnTo>
                      <a:pt x="39" y="74"/>
                    </a:lnTo>
                    <a:lnTo>
                      <a:pt x="0" y="67"/>
                    </a:lnTo>
                    <a:lnTo>
                      <a:pt x="39" y="59"/>
                    </a:lnTo>
                    <a:lnTo>
                      <a:pt x="38" y="59"/>
                    </a:lnTo>
                    <a:lnTo>
                      <a:pt x="37" y="59"/>
                    </a:lnTo>
                    <a:lnTo>
                      <a:pt x="35" y="59"/>
                    </a:lnTo>
                    <a:lnTo>
                      <a:pt x="33" y="58"/>
                    </a:lnTo>
                    <a:lnTo>
                      <a:pt x="31" y="57"/>
                    </a:lnTo>
                    <a:lnTo>
                      <a:pt x="28" y="56"/>
                    </a:lnTo>
                    <a:lnTo>
                      <a:pt x="26" y="55"/>
                    </a:lnTo>
                    <a:lnTo>
                      <a:pt x="24" y="53"/>
                    </a:lnTo>
                    <a:lnTo>
                      <a:pt x="22" y="50"/>
                    </a:lnTo>
                    <a:lnTo>
                      <a:pt x="21" y="48"/>
                    </a:lnTo>
                    <a:lnTo>
                      <a:pt x="20" y="47"/>
                    </a:lnTo>
                    <a:lnTo>
                      <a:pt x="19" y="45"/>
                    </a:lnTo>
                    <a:lnTo>
                      <a:pt x="17" y="44"/>
                    </a:lnTo>
                    <a:lnTo>
                      <a:pt x="15" y="42"/>
                    </a:lnTo>
                    <a:lnTo>
                      <a:pt x="14" y="41"/>
                    </a:lnTo>
                    <a:lnTo>
                      <a:pt x="12" y="40"/>
                    </a:lnTo>
                    <a:lnTo>
                      <a:pt x="11" y="39"/>
                    </a:lnTo>
                    <a:lnTo>
                      <a:pt x="9" y="37"/>
                    </a:lnTo>
                    <a:lnTo>
                      <a:pt x="8" y="36"/>
                    </a:lnTo>
                    <a:lnTo>
                      <a:pt x="6" y="35"/>
                    </a:lnTo>
                    <a:lnTo>
                      <a:pt x="7" y="35"/>
                    </a:lnTo>
                    <a:lnTo>
                      <a:pt x="8" y="35"/>
                    </a:lnTo>
                    <a:lnTo>
                      <a:pt x="10" y="35"/>
                    </a:lnTo>
                    <a:lnTo>
                      <a:pt x="12" y="35"/>
                    </a:lnTo>
                    <a:lnTo>
                      <a:pt x="15" y="35"/>
                    </a:lnTo>
                    <a:lnTo>
                      <a:pt x="19" y="36"/>
                    </a:lnTo>
                    <a:lnTo>
                      <a:pt x="21" y="36"/>
                    </a:lnTo>
                    <a:lnTo>
                      <a:pt x="24" y="37"/>
                    </a:lnTo>
                    <a:lnTo>
                      <a:pt x="26" y="40"/>
                    </a:lnTo>
                    <a:lnTo>
                      <a:pt x="28" y="41"/>
                    </a:lnTo>
                    <a:lnTo>
                      <a:pt x="31" y="43"/>
                    </a:lnTo>
                    <a:lnTo>
                      <a:pt x="32" y="44"/>
                    </a:lnTo>
                    <a:lnTo>
                      <a:pt x="34" y="44"/>
                    </a:lnTo>
                    <a:lnTo>
                      <a:pt x="35" y="45"/>
                    </a:lnTo>
                    <a:lnTo>
                      <a:pt x="37" y="45"/>
                    </a:lnTo>
                    <a:lnTo>
                      <a:pt x="38" y="44"/>
                    </a:lnTo>
                    <a:lnTo>
                      <a:pt x="40" y="44"/>
                    </a:lnTo>
                    <a:lnTo>
                      <a:pt x="41" y="44"/>
                    </a:lnTo>
                    <a:lnTo>
                      <a:pt x="41" y="43"/>
                    </a:lnTo>
                    <a:lnTo>
                      <a:pt x="21" y="13"/>
                    </a:lnTo>
                    <a:lnTo>
                      <a:pt x="54" y="35"/>
                    </a:lnTo>
                    <a:lnTo>
                      <a:pt x="54" y="34"/>
                    </a:lnTo>
                    <a:lnTo>
                      <a:pt x="53" y="33"/>
                    </a:lnTo>
                    <a:lnTo>
                      <a:pt x="52" y="31"/>
                    </a:lnTo>
                    <a:lnTo>
                      <a:pt x="51" y="30"/>
                    </a:lnTo>
                    <a:lnTo>
                      <a:pt x="51" y="28"/>
                    </a:lnTo>
                    <a:lnTo>
                      <a:pt x="50" y="26"/>
                    </a:lnTo>
                    <a:lnTo>
                      <a:pt x="49" y="23"/>
                    </a:lnTo>
                    <a:lnTo>
                      <a:pt x="49" y="21"/>
                    </a:lnTo>
                    <a:lnTo>
                      <a:pt x="49" y="19"/>
                    </a:lnTo>
                    <a:lnTo>
                      <a:pt x="49" y="18"/>
                    </a:lnTo>
                    <a:lnTo>
                      <a:pt x="50" y="14"/>
                    </a:lnTo>
                    <a:lnTo>
                      <a:pt x="50" y="11"/>
                    </a:lnTo>
                    <a:lnTo>
                      <a:pt x="50" y="8"/>
                    </a:lnTo>
                    <a:lnTo>
                      <a:pt x="50" y="6"/>
                    </a:lnTo>
                    <a:lnTo>
                      <a:pt x="50" y="4"/>
                    </a:lnTo>
                    <a:lnTo>
                      <a:pt x="50" y="3"/>
                    </a:lnTo>
                    <a:lnTo>
                      <a:pt x="50" y="2"/>
                    </a:lnTo>
                    <a:lnTo>
                      <a:pt x="50" y="1"/>
                    </a:lnTo>
                    <a:lnTo>
                      <a:pt x="50" y="0"/>
                    </a:lnTo>
                    <a:lnTo>
                      <a:pt x="49" y="0"/>
                    </a:lnTo>
                    <a:lnTo>
                      <a:pt x="51" y="0"/>
                    </a:lnTo>
                    <a:lnTo>
                      <a:pt x="52" y="1"/>
                    </a:lnTo>
                    <a:lnTo>
                      <a:pt x="53" y="3"/>
                    </a:lnTo>
                    <a:lnTo>
                      <a:pt x="54" y="6"/>
                    </a:lnTo>
                    <a:lnTo>
                      <a:pt x="56" y="9"/>
                    </a:lnTo>
                    <a:lnTo>
                      <a:pt x="57" y="13"/>
                    </a:lnTo>
                    <a:lnTo>
                      <a:pt x="58" y="15"/>
                    </a:lnTo>
                    <a:lnTo>
                      <a:pt x="59" y="18"/>
                    </a:lnTo>
                    <a:lnTo>
                      <a:pt x="60" y="21"/>
                    </a:lnTo>
                    <a:lnTo>
                      <a:pt x="60" y="22"/>
                    </a:lnTo>
                    <a:lnTo>
                      <a:pt x="60" y="24"/>
                    </a:lnTo>
                    <a:lnTo>
                      <a:pt x="60" y="26"/>
                    </a:lnTo>
                    <a:lnTo>
                      <a:pt x="61" y="27"/>
                    </a:lnTo>
                    <a:lnTo>
                      <a:pt x="61" y="28"/>
                    </a:lnTo>
                    <a:lnTo>
                      <a:pt x="62" y="29"/>
                    </a:lnTo>
                    <a:lnTo>
                      <a:pt x="62" y="30"/>
                    </a:lnTo>
                    <a:lnTo>
                      <a:pt x="63" y="31"/>
                    </a:lnTo>
                    <a:lnTo>
                      <a:pt x="64" y="32"/>
                    </a:lnTo>
                    <a:lnTo>
                      <a:pt x="65" y="33"/>
                    </a:lnTo>
                    <a:lnTo>
                      <a:pt x="66" y="34"/>
                    </a:lnTo>
                    <a:lnTo>
                      <a:pt x="66" y="35"/>
                    </a:lnTo>
                    <a:lnTo>
                      <a:pt x="67" y="37"/>
                    </a:lnTo>
                    <a:lnTo>
                      <a:pt x="67" y="39"/>
                    </a:lnTo>
                    <a:lnTo>
                      <a:pt x="69" y="42"/>
                    </a:lnTo>
                    <a:lnTo>
                      <a:pt x="69" y="45"/>
                    </a:lnTo>
                    <a:lnTo>
                      <a:pt x="69" y="48"/>
                    </a:lnTo>
                    <a:lnTo>
                      <a:pt x="69" y="54"/>
                    </a:lnTo>
                    <a:lnTo>
                      <a:pt x="67" y="59"/>
                    </a:lnTo>
                    <a:close/>
                  </a:path>
                </a:pathLst>
              </a:custGeom>
              <a:solidFill>
                <a:srgbClr val="FFD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882" name="Freeform 1409"/>
              <p:cNvSpPr>
                <a:spLocks/>
              </p:cNvSpPr>
              <p:nvPr/>
            </p:nvSpPr>
            <p:spPr bwMode="auto">
              <a:xfrm>
                <a:off x="3784" y="3091"/>
                <a:ext cx="34" cy="47"/>
              </a:xfrm>
              <a:custGeom>
                <a:avLst/>
                <a:gdLst>
                  <a:gd name="T0" fmla="*/ 1 w 67"/>
                  <a:gd name="T1" fmla="*/ 2 h 93"/>
                  <a:gd name="T2" fmla="*/ 1 w 67"/>
                  <a:gd name="T3" fmla="*/ 2 h 93"/>
                  <a:gd name="T4" fmla="*/ 1 w 67"/>
                  <a:gd name="T5" fmla="*/ 2 h 93"/>
                  <a:gd name="T6" fmla="*/ 1 w 67"/>
                  <a:gd name="T7" fmla="*/ 2 h 93"/>
                  <a:gd name="T8" fmla="*/ 1 w 67"/>
                  <a:gd name="T9" fmla="*/ 2 h 93"/>
                  <a:gd name="T10" fmla="*/ 1 w 67"/>
                  <a:gd name="T11" fmla="*/ 2 h 93"/>
                  <a:gd name="T12" fmla="*/ 1 w 67"/>
                  <a:gd name="T13" fmla="*/ 2 h 93"/>
                  <a:gd name="T14" fmla="*/ 1 w 67"/>
                  <a:gd name="T15" fmla="*/ 2 h 93"/>
                  <a:gd name="T16" fmla="*/ 1 w 67"/>
                  <a:gd name="T17" fmla="*/ 2 h 93"/>
                  <a:gd name="T18" fmla="*/ 1 w 67"/>
                  <a:gd name="T19" fmla="*/ 2 h 93"/>
                  <a:gd name="T20" fmla="*/ 1 w 67"/>
                  <a:gd name="T21" fmla="*/ 2 h 93"/>
                  <a:gd name="T22" fmla="*/ 1 w 67"/>
                  <a:gd name="T23" fmla="*/ 2 h 93"/>
                  <a:gd name="T24" fmla="*/ 1 w 67"/>
                  <a:gd name="T25" fmla="*/ 2 h 93"/>
                  <a:gd name="T26" fmla="*/ 1 w 67"/>
                  <a:gd name="T27" fmla="*/ 2 h 93"/>
                  <a:gd name="T28" fmla="*/ 1 w 67"/>
                  <a:gd name="T29" fmla="*/ 2 h 93"/>
                  <a:gd name="T30" fmla="*/ 1 w 67"/>
                  <a:gd name="T31" fmla="*/ 2 h 93"/>
                  <a:gd name="T32" fmla="*/ 1 w 67"/>
                  <a:gd name="T33" fmla="*/ 2 h 93"/>
                  <a:gd name="T34" fmla="*/ 1 w 67"/>
                  <a:gd name="T35" fmla="*/ 1 h 93"/>
                  <a:gd name="T36" fmla="*/ 1 w 67"/>
                  <a:gd name="T37" fmla="*/ 1 h 93"/>
                  <a:gd name="T38" fmla="*/ 1 w 67"/>
                  <a:gd name="T39" fmla="*/ 1 h 93"/>
                  <a:gd name="T40" fmla="*/ 1 w 67"/>
                  <a:gd name="T41" fmla="*/ 1 h 93"/>
                  <a:gd name="T42" fmla="*/ 1 w 67"/>
                  <a:gd name="T43" fmla="*/ 1 h 93"/>
                  <a:gd name="T44" fmla="*/ 1 w 67"/>
                  <a:gd name="T45" fmla="*/ 1 h 93"/>
                  <a:gd name="T46" fmla="*/ 1 w 67"/>
                  <a:gd name="T47" fmla="*/ 1 h 93"/>
                  <a:gd name="T48" fmla="*/ 1 w 67"/>
                  <a:gd name="T49" fmla="*/ 1 h 93"/>
                  <a:gd name="T50" fmla="*/ 1 w 67"/>
                  <a:gd name="T51" fmla="*/ 1 h 93"/>
                  <a:gd name="T52" fmla="*/ 1 w 67"/>
                  <a:gd name="T53" fmla="*/ 1 h 93"/>
                  <a:gd name="T54" fmla="*/ 1 w 67"/>
                  <a:gd name="T55" fmla="*/ 1 h 93"/>
                  <a:gd name="T56" fmla="*/ 1 w 67"/>
                  <a:gd name="T57" fmla="*/ 1 h 93"/>
                  <a:gd name="T58" fmla="*/ 1 w 67"/>
                  <a:gd name="T59" fmla="*/ 1 h 93"/>
                  <a:gd name="T60" fmla="*/ 1 w 67"/>
                  <a:gd name="T61" fmla="*/ 1 h 93"/>
                  <a:gd name="T62" fmla="*/ 1 w 67"/>
                  <a:gd name="T63" fmla="*/ 1 h 93"/>
                  <a:gd name="T64" fmla="*/ 1 w 67"/>
                  <a:gd name="T65" fmla="*/ 1 h 93"/>
                  <a:gd name="T66" fmla="*/ 1 w 67"/>
                  <a:gd name="T67" fmla="*/ 1 h 93"/>
                  <a:gd name="T68" fmla="*/ 1 w 67"/>
                  <a:gd name="T69" fmla="*/ 1 h 93"/>
                  <a:gd name="T70" fmla="*/ 1 w 67"/>
                  <a:gd name="T71" fmla="*/ 1 h 93"/>
                  <a:gd name="T72" fmla="*/ 1 w 67"/>
                  <a:gd name="T73" fmla="*/ 1 h 93"/>
                  <a:gd name="T74" fmla="*/ 1 w 67"/>
                  <a:gd name="T75" fmla="*/ 1 h 93"/>
                  <a:gd name="T76" fmla="*/ 1 w 67"/>
                  <a:gd name="T77" fmla="*/ 1 h 93"/>
                  <a:gd name="T78" fmla="*/ 1 w 67"/>
                  <a:gd name="T79" fmla="*/ 1 h 93"/>
                  <a:gd name="T80" fmla="*/ 1 w 67"/>
                  <a:gd name="T81" fmla="*/ 1 h 93"/>
                  <a:gd name="T82" fmla="*/ 1 w 67"/>
                  <a:gd name="T83" fmla="*/ 1 h 93"/>
                  <a:gd name="T84" fmla="*/ 1 w 67"/>
                  <a:gd name="T85" fmla="*/ 1 h 93"/>
                  <a:gd name="T86" fmla="*/ 1 w 67"/>
                  <a:gd name="T87" fmla="*/ 1 h 93"/>
                  <a:gd name="T88" fmla="*/ 2 w 67"/>
                  <a:gd name="T89" fmla="*/ 1 h 93"/>
                  <a:gd name="T90" fmla="*/ 2 w 67"/>
                  <a:gd name="T91" fmla="*/ 1 h 93"/>
                  <a:gd name="T92" fmla="*/ 2 w 67"/>
                  <a:gd name="T93" fmla="*/ 1 h 93"/>
                  <a:gd name="T94" fmla="*/ 2 w 67"/>
                  <a:gd name="T95" fmla="*/ 1 h 93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7"/>
                  <a:gd name="T145" fmla="*/ 0 h 93"/>
                  <a:gd name="T146" fmla="*/ 67 w 67"/>
                  <a:gd name="T147" fmla="*/ 93 h 93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7" h="93">
                    <a:moveTo>
                      <a:pt x="67" y="61"/>
                    </a:moveTo>
                    <a:lnTo>
                      <a:pt x="66" y="67"/>
                    </a:lnTo>
                    <a:lnTo>
                      <a:pt x="64" y="72"/>
                    </a:lnTo>
                    <a:lnTo>
                      <a:pt x="61" y="75"/>
                    </a:lnTo>
                    <a:lnTo>
                      <a:pt x="58" y="79"/>
                    </a:lnTo>
                    <a:lnTo>
                      <a:pt x="54" y="82"/>
                    </a:lnTo>
                    <a:lnTo>
                      <a:pt x="50" y="84"/>
                    </a:lnTo>
                    <a:lnTo>
                      <a:pt x="47" y="85"/>
                    </a:lnTo>
                    <a:lnTo>
                      <a:pt x="44" y="86"/>
                    </a:lnTo>
                    <a:lnTo>
                      <a:pt x="41" y="87"/>
                    </a:lnTo>
                    <a:lnTo>
                      <a:pt x="39" y="87"/>
                    </a:lnTo>
                    <a:lnTo>
                      <a:pt x="38" y="88"/>
                    </a:lnTo>
                    <a:lnTo>
                      <a:pt x="37" y="88"/>
                    </a:lnTo>
                    <a:lnTo>
                      <a:pt x="35" y="89"/>
                    </a:lnTo>
                    <a:lnTo>
                      <a:pt x="34" y="89"/>
                    </a:lnTo>
                    <a:lnTo>
                      <a:pt x="32" y="91"/>
                    </a:lnTo>
                    <a:lnTo>
                      <a:pt x="30" y="92"/>
                    </a:lnTo>
                    <a:lnTo>
                      <a:pt x="27" y="92"/>
                    </a:lnTo>
                    <a:lnTo>
                      <a:pt x="25" y="93"/>
                    </a:lnTo>
                    <a:lnTo>
                      <a:pt x="23" y="93"/>
                    </a:lnTo>
                    <a:lnTo>
                      <a:pt x="21" y="93"/>
                    </a:lnTo>
                    <a:lnTo>
                      <a:pt x="19" y="93"/>
                    </a:lnTo>
                    <a:lnTo>
                      <a:pt x="18" y="93"/>
                    </a:lnTo>
                    <a:lnTo>
                      <a:pt x="15" y="92"/>
                    </a:lnTo>
                    <a:lnTo>
                      <a:pt x="13" y="92"/>
                    </a:lnTo>
                    <a:lnTo>
                      <a:pt x="11" y="92"/>
                    </a:lnTo>
                    <a:lnTo>
                      <a:pt x="10" y="92"/>
                    </a:lnTo>
                    <a:lnTo>
                      <a:pt x="8" y="92"/>
                    </a:lnTo>
                    <a:lnTo>
                      <a:pt x="7" y="93"/>
                    </a:lnTo>
                    <a:lnTo>
                      <a:pt x="5" y="93"/>
                    </a:lnTo>
                    <a:lnTo>
                      <a:pt x="2" y="93"/>
                    </a:lnTo>
                    <a:lnTo>
                      <a:pt x="4" y="92"/>
                    </a:lnTo>
                    <a:lnTo>
                      <a:pt x="5" y="91"/>
                    </a:lnTo>
                    <a:lnTo>
                      <a:pt x="7" y="89"/>
                    </a:lnTo>
                    <a:lnTo>
                      <a:pt x="8" y="88"/>
                    </a:lnTo>
                    <a:lnTo>
                      <a:pt x="10" y="86"/>
                    </a:lnTo>
                    <a:lnTo>
                      <a:pt x="13" y="85"/>
                    </a:lnTo>
                    <a:lnTo>
                      <a:pt x="15" y="84"/>
                    </a:lnTo>
                    <a:lnTo>
                      <a:pt x="18" y="83"/>
                    </a:lnTo>
                    <a:lnTo>
                      <a:pt x="21" y="83"/>
                    </a:lnTo>
                    <a:lnTo>
                      <a:pt x="23" y="83"/>
                    </a:lnTo>
                    <a:lnTo>
                      <a:pt x="26" y="82"/>
                    </a:lnTo>
                    <a:lnTo>
                      <a:pt x="28" y="82"/>
                    </a:lnTo>
                    <a:lnTo>
                      <a:pt x="31" y="81"/>
                    </a:lnTo>
                    <a:lnTo>
                      <a:pt x="33" y="81"/>
                    </a:lnTo>
                    <a:lnTo>
                      <a:pt x="34" y="80"/>
                    </a:lnTo>
                    <a:lnTo>
                      <a:pt x="35" y="79"/>
                    </a:lnTo>
                    <a:lnTo>
                      <a:pt x="36" y="79"/>
                    </a:lnTo>
                    <a:lnTo>
                      <a:pt x="37" y="78"/>
                    </a:lnTo>
                    <a:lnTo>
                      <a:pt x="38" y="75"/>
                    </a:lnTo>
                    <a:lnTo>
                      <a:pt x="39" y="74"/>
                    </a:lnTo>
                    <a:lnTo>
                      <a:pt x="0" y="67"/>
                    </a:lnTo>
                    <a:lnTo>
                      <a:pt x="39" y="59"/>
                    </a:lnTo>
                    <a:lnTo>
                      <a:pt x="38" y="59"/>
                    </a:lnTo>
                    <a:lnTo>
                      <a:pt x="37" y="59"/>
                    </a:lnTo>
                    <a:lnTo>
                      <a:pt x="35" y="59"/>
                    </a:lnTo>
                    <a:lnTo>
                      <a:pt x="33" y="58"/>
                    </a:lnTo>
                    <a:lnTo>
                      <a:pt x="31" y="57"/>
                    </a:lnTo>
                    <a:lnTo>
                      <a:pt x="28" y="56"/>
                    </a:lnTo>
                    <a:lnTo>
                      <a:pt x="26" y="55"/>
                    </a:lnTo>
                    <a:lnTo>
                      <a:pt x="24" y="53"/>
                    </a:lnTo>
                    <a:lnTo>
                      <a:pt x="22" y="50"/>
                    </a:lnTo>
                    <a:lnTo>
                      <a:pt x="21" y="48"/>
                    </a:lnTo>
                    <a:lnTo>
                      <a:pt x="20" y="47"/>
                    </a:lnTo>
                    <a:lnTo>
                      <a:pt x="19" y="45"/>
                    </a:lnTo>
                    <a:lnTo>
                      <a:pt x="17" y="44"/>
                    </a:lnTo>
                    <a:lnTo>
                      <a:pt x="15" y="42"/>
                    </a:lnTo>
                    <a:lnTo>
                      <a:pt x="14" y="41"/>
                    </a:lnTo>
                    <a:lnTo>
                      <a:pt x="12" y="40"/>
                    </a:lnTo>
                    <a:lnTo>
                      <a:pt x="11" y="39"/>
                    </a:lnTo>
                    <a:lnTo>
                      <a:pt x="9" y="37"/>
                    </a:lnTo>
                    <a:lnTo>
                      <a:pt x="8" y="36"/>
                    </a:lnTo>
                    <a:lnTo>
                      <a:pt x="6" y="35"/>
                    </a:lnTo>
                    <a:lnTo>
                      <a:pt x="7" y="35"/>
                    </a:lnTo>
                    <a:lnTo>
                      <a:pt x="8" y="35"/>
                    </a:lnTo>
                    <a:lnTo>
                      <a:pt x="10" y="35"/>
                    </a:lnTo>
                    <a:lnTo>
                      <a:pt x="12" y="35"/>
                    </a:lnTo>
                    <a:lnTo>
                      <a:pt x="15" y="35"/>
                    </a:lnTo>
                    <a:lnTo>
                      <a:pt x="19" y="36"/>
                    </a:lnTo>
                    <a:lnTo>
                      <a:pt x="21" y="36"/>
                    </a:lnTo>
                    <a:lnTo>
                      <a:pt x="24" y="37"/>
                    </a:lnTo>
                    <a:lnTo>
                      <a:pt x="26" y="40"/>
                    </a:lnTo>
                    <a:lnTo>
                      <a:pt x="28" y="41"/>
                    </a:lnTo>
                    <a:lnTo>
                      <a:pt x="31" y="43"/>
                    </a:lnTo>
                    <a:lnTo>
                      <a:pt x="32" y="44"/>
                    </a:lnTo>
                    <a:lnTo>
                      <a:pt x="34" y="44"/>
                    </a:lnTo>
                    <a:lnTo>
                      <a:pt x="35" y="45"/>
                    </a:lnTo>
                    <a:lnTo>
                      <a:pt x="37" y="45"/>
                    </a:lnTo>
                    <a:lnTo>
                      <a:pt x="38" y="44"/>
                    </a:lnTo>
                    <a:lnTo>
                      <a:pt x="40" y="44"/>
                    </a:lnTo>
                    <a:lnTo>
                      <a:pt x="41" y="44"/>
                    </a:lnTo>
                    <a:lnTo>
                      <a:pt x="41" y="43"/>
                    </a:lnTo>
                    <a:lnTo>
                      <a:pt x="21" y="13"/>
                    </a:lnTo>
                    <a:lnTo>
                      <a:pt x="54" y="35"/>
                    </a:lnTo>
                    <a:lnTo>
                      <a:pt x="54" y="34"/>
                    </a:lnTo>
                    <a:lnTo>
                      <a:pt x="53" y="33"/>
                    </a:lnTo>
                    <a:lnTo>
                      <a:pt x="52" y="31"/>
                    </a:lnTo>
                    <a:lnTo>
                      <a:pt x="51" y="30"/>
                    </a:lnTo>
                    <a:lnTo>
                      <a:pt x="51" y="28"/>
                    </a:lnTo>
                    <a:lnTo>
                      <a:pt x="50" y="26"/>
                    </a:lnTo>
                    <a:lnTo>
                      <a:pt x="49" y="23"/>
                    </a:lnTo>
                    <a:lnTo>
                      <a:pt x="49" y="21"/>
                    </a:lnTo>
                    <a:lnTo>
                      <a:pt x="49" y="19"/>
                    </a:lnTo>
                    <a:lnTo>
                      <a:pt x="49" y="18"/>
                    </a:lnTo>
                    <a:lnTo>
                      <a:pt x="50" y="16"/>
                    </a:lnTo>
                    <a:lnTo>
                      <a:pt x="50" y="14"/>
                    </a:lnTo>
                    <a:lnTo>
                      <a:pt x="50" y="13"/>
                    </a:lnTo>
                    <a:lnTo>
                      <a:pt x="50" y="10"/>
                    </a:lnTo>
                    <a:lnTo>
                      <a:pt x="50" y="8"/>
                    </a:lnTo>
                    <a:lnTo>
                      <a:pt x="50" y="6"/>
                    </a:lnTo>
                    <a:lnTo>
                      <a:pt x="50" y="4"/>
                    </a:lnTo>
                    <a:lnTo>
                      <a:pt x="50" y="2"/>
                    </a:lnTo>
                    <a:lnTo>
                      <a:pt x="50" y="1"/>
                    </a:lnTo>
                    <a:lnTo>
                      <a:pt x="49" y="0"/>
                    </a:lnTo>
                    <a:lnTo>
                      <a:pt x="51" y="1"/>
                    </a:lnTo>
                    <a:lnTo>
                      <a:pt x="52" y="2"/>
                    </a:lnTo>
                    <a:lnTo>
                      <a:pt x="53" y="5"/>
                    </a:lnTo>
                    <a:lnTo>
                      <a:pt x="54" y="7"/>
                    </a:lnTo>
                    <a:lnTo>
                      <a:pt x="56" y="11"/>
                    </a:lnTo>
                    <a:lnTo>
                      <a:pt x="57" y="15"/>
                    </a:lnTo>
                    <a:lnTo>
                      <a:pt x="58" y="18"/>
                    </a:lnTo>
                    <a:lnTo>
                      <a:pt x="59" y="21"/>
                    </a:lnTo>
                    <a:lnTo>
                      <a:pt x="60" y="23"/>
                    </a:lnTo>
                    <a:lnTo>
                      <a:pt x="60" y="26"/>
                    </a:lnTo>
                    <a:lnTo>
                      <a:pt x="60" y="27"/>
                    </a:lnTo>
                    <a:lnTo>
                      <a:pt x="60" y="28"/>
                    </a:lnTo>
                    <a:lnTo>
                      <a:pt x="60" y="29"/>
                    </a:lnTo>
                    <a:lnTo>
                      <a:pt x="61" y="30"/>
                    </a:lnTo>
                    <a:lnTo>
                      <a:pt x="61" y="31"/>
                    </a:lnTo>
                    <a:lnTo>
                      <a:pt x="62" y="32"/>
                    </a:lnTo>
                    <a:lnTo>
                      <a:pt x="62" y="33"/>
                    </a:lnTo>
                    <a:lnTo>
                      <a:pt x="63" y="34"/>
                    </a:lnTo>
                    <a:lnTo>
                      <a:pt x="64" y="34"/>
                    </a:lnTo>
                    <a:lnTo>
                      <a:pt x="65" y="35"/>
                    </a:lnTo>
                    <a:lnTo>
                      <a:pt x="65" y="36"/>
                    </a:lnTo>
                    <a:lnTo>
                      <a:pt x="65" y="37"/>
                    </a:lnTo>
                    <a:lnTo>
                      <a:pt x="66" y="40"/>
                    </a:lnTo>
                    <a:lnTo>
                      <a:pt x="66" y="42"/>
                    </a:lnTo>
                    <a:lnTo>
                      <a:pt x="67" y="44"/>
                    </a:lnTo>
                    <a:lnTo>
                      <a:pt x="67" y="47"/>
                    </a:lnTo>
                    <a:lnTo>
                      <a:pt x="67" y="52"/>
                    </a:lnTo>
                    <a:lnTo>
                      <a:pt x="67" y="56"/>
                    </a:lnTo>
                    <a:lnTo>
                      <a:pt x="67" y="61"/>
                    </a:lnTo>
                    <a:close/>
                  </a:path>
                </a:pathLst>
              </a:custGeom>
              <a:solidFill>
                <a:srgbClr val="FFDE2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883" name="Freeform 1410"/>
              <p:cNvSpPr>
                <a:spLocks/>
              </p:cNvSpPr>
              <p:nvPr/>
            </p:nvSpPr>
            <p:spPr bwMode="auto">
              <a:xfrm>
                <a:off x="3784" y="3092"/>
                <a:ext cx="33" cy="46"/>
              </a:xfrm>
              <a:custGeom>
                <a:avLst/>
                <a:gdLst>
                  <a:gd name="T0" fmla="*/ 1 w 65"/>
                  <a:gd name="T1" fmla="*/ 2 h 91"/>
                  <a:gd name="T2" fmla="*/ 1 w 65"/>
                  <a:gd name="T3" fmla="*/ 2 h 91"/>
                  <a:gd name="T4" fmla="*/ 1 w 65"/>
                  <a:gd name="T5" fmla="*/ 2 h 91"/>
                  <a:gd name="T6" fmla="*/ 1 w 65"/>
                  <a:gd name="T7" fmla="*/ 2 h 91"/>
                  <a:gd name="T8" fmla="*/ 1 w 65"/>
                  <a:gd name="T9" fmla="*/ 2 h 91"/>
                  <a:gd name="T10" fmla="*/ 1 w 65"/>
                  <a:gd name="T11" fmla="*/ 2 h 91"/>
                  <a:gd name="T12" fmla="*/ 1 w 65"/>
                  <a:gd name="T13" fmla="*/ 2 h 91"/>
                  <a:gd name="T14" fmla="*/ 1 w 65"/>
                  <a:gd name="T15" fmla="*/ 2 h 91"/>
                  <a:gd name="T16" fmla="*/ 1 w 65"/>
                  <a:gd name="T17" fmla="*/ 2 h 91"/>
                  <a:gd name="T18" fmla="*/ 1 w 65"/>
                  <a:gd name="T19" fmla="*/ 2 h 91"/>
                  <a:gd name="T20" fmla="*/ 1 w 65"/>
                  <a:gd name="T21" fmla="*/ 2 h 91"/>
                  <a:gd name="T22" fmla="*/ 1 w 65"/>
                  <a:gd name="T23" fmla="*/ 2 h 91"/>
                  <a:gd name="T24" fmla="*/ 1 w 65"/>
                  <a:gd name="T25" fmla="*/ 2 h 91"/>
                  <a:gd name="T26" fmla="*/ 1 w 65"/>
                  <a:gd name="T27" fmla="*/ 2 h 91"/>
                  <a:gd name="T28" fmla="*/ 1 w 65"/>
                  <a:gd name="T29" fmla="*/ 2 h 91"/>
                  <a:gd name="T30" fmla="*/ 1 w 65"/>
                  <a:gd name="T31" fmla="*/ 2 h 91"/>
                  <a:gd name="T32" fmla="*/ 1 w 65"/>
                  <a:gd name="T33" fmla="*/ 2 h 91"/>
                  <a:gd name="T34" fmla="*/ 1 w 65"/>
                  <a:gd name="T35" fmla="*/ 1 h 91"/>
                  <a:gd name="T36" fmla="*/ 1 w 65"/>
                  <a:gd name="T37" fmla="*/ 1 h 91"/>
                  <a:gd name="T38" fmla="*/ 1 w 65"/>
                  <a:gd name="T39" fmla="*/ 1 h 91"/>
                  <a:gd name="T40" fmla="*/ 1 w 65"/>
                  <a:gd name="T41" fmla="*/ 1 h 91"/>
                  <a:gd name="T42" fmla="*/ 1 w 65"/>
                  <a:gd name="T43" fmla="*/ 1 h 91"/>
                  <a:gd name="T44" fmla="*/ 1 w 65"/>
                  <a:gd name="T45" fmla="*/ 1 h 91"/>
                  <a:gd name="T46" fmla="*/ 1 w 65"/>
                  <a:gd name="T47" fmla="*/ 1 h 91"/>
                  <a:gd name="T48" fmla="*/ 1 w 65"/>
                  <a:gd name="T49" fmla="*/ 1 h 91"/>
                  <a:gd name="T50" fmla="*/ 1 w 65"/>
                  <a:gd name="T51" fmla="*/ 1 h 91"/>
                  <a:gd name="T52" fmla="*/ 1 w 65"/>
                  <a:gd name="T53" fmla="*/ 1 h 91"/>
                  <a:gd name="T54" fmla="*/ 1 w 65"/>
                  <a:gd name="T55" fmla="*/ 1 h 91"/>
                  <a:gd name="T56" fmla="*/ 1 w 65"/>
                  <a:gd name="T57" fmla="*/ 1 h 91"/>
                  <a:gd name="T58" fmla="*/ 1 w 65"/>
                  <a:gd name="T59" fmla="*/ 1 h 91"/>
                  <a:gd name="T60" fmla="*/ 1 w 65"/>
                  <a:gd name="T61" fmla="*/ 1 h 91"/>
                  <a:gd name="T62" fmla="*/ 1 w 65"/>
                  <a:gd name="T63" fmla="*/ 1 h 91"/>
                  <a:gd name="T64" fmla="*/ 1 w 65"/>
                  <a:gd name="T65" fmla="*/ 1 h 91"/>
                  <a:gd name="T66" fmla="*/ 1 w 65"/>
                  <a:gd name="T67" fmla="*/ 1 h 91"/>
                  <a:gd name="T68" fmla="*/ 1 w 65"/>
                  <a:gd name="T69" fmla="*/ 1 h 91"/>
                  <a:gd name="T70" fmla="*/ 1 w 65"/>
                  <a:gd name="T71" fmla="*/ 1 h 91"/>
                  <a:gd name="T72" fmla="*/ 1 w 65"/>
                  <a:gd name="T73" fmla="*/ 1 h 91"/>
                  <a:gd name="T74" fmla="*/ 1 w 65"/>
                  <a:gd name="T75" fmla="*/ 1 h 91"/>
                  <a:gd name="T76" fmla="*/ 1 w 65"/>
                  <a:gd name="T77" fmla="*/ 1 h 91"/>
                  <a:gd name="T78" fmla="*/ 1 w 65"/>
                  <a:gd name="T79" fmla="*/ 1 h 91"/>
                  <a:gd name="T80" fmla="*/ 1 w 65"/>
                  <a:gd name="T81" fmla="*/ 1 h 91"/>
                  <a:gd name="T82" fmla="*/ 1 w 65"/>
                  <a:gd name="T83" fmla="*/ 1 h 91"/>
                  <a:gd name="T84" fmla="*/ 1 w 65"/>
                  <a:gd name="T85" fmla="*/ 1 h 91"/>
                  <a:gd name="T86" fmla="*/ 1 w 65"/>
                  <a:gd name="T87" fmla="*/ 1 h 91"/>
                  <a:gd name="T88" fmla="*/ 1 w 65"/>
                  <a:gd name="T89" fmla="*/ 1 h 91"/>
                  <a:gd name="T90" fmla="*/ 1 w 65"/>
                  <a:gd name="T91" fmla="*/ 1 h 91"/>
                  <a:gd name="T92" fmla="*/ 2 w 65"/>
                  <a:gd name="T93" fmla="*/ 1 h 91"/>
                  <a:gd name="T94" fmla="*/ 2 w 65"/>
                  <a:gd name="T95" fmla="*/ 1 h 91"/>
                  <a:gd name="T96" fmla="*/ 1 w 65"/>
                  <a:gd name="T97" fmla="*/ 1 h 9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65"/>
                  <a:gd name="T148" fmla="*/ 0 h 91"/>
                  <a:gd name="T149" fmla="*/ 65 w 65"/>
                  <a:gd name="T150" fmla="*/ 91 h 91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65" h="91">
                    <a:moveTo>
                      <a:pt x="64" y="59"/>
                    </a:moveTo>
                    <a:lnTo>
                      <a:pt x="64" y="65"/>
                    </a:lnTo>
                    <a:lnTo>
                      <a:pt x="62" y="69"/>
                    </a:lnTo>
                    <a:lnTo>
                      <a:pt x="60" y="73"/>
                    </a:lnTo>
                    <a:lnTo>
                      <a:pt x="57" y="77"/>
                    </a:lnTo>
                    <a:lnTo>
                      <a:pt x="53" y="79"/>
                    </a:lnTo>
                    <a:lnTo>
                      <a:pt x="50" y="81"/>
                    </a:lnTo>
                    <a:lnTo>
                      <a:pt x="47" y="82"/>
                    </a:lnTo>
                    <a:lnTo>
                      <a:pt x="44" y="84"/>
                    </a:lnTo>
                    <a:lnTo>
                      <a:pt x="41" y="85"/>
                    </a:lnTo>
                    <a:lnTo>
                      <a:pt x="39" y="85"/>
                    </a:lnTo>
                    <a:lnTo>
                      <a:pt x="38" y="86"/>
                    </a:lnTo>
                    <a:lnTo>
                      <a:pt x="36" y="86"/>
                    </a:lnTo>
                    <a:lnTo>
                      <a:pt x="34" y="87"/>
                    </a:lnTo>
                    <a:lnTo>
                      <a:pt x="33" y="87"/>
                    </a:lnTo>
                    <a:lnTo>
                      <a:pt x="31" y="89"/>
                    </a:lnTo>
                    <a:lnTo>
                      <a:pt x="28" y="89"/>
                    </a:lnTo>
                    <a:lnTo>
                      <a:pt x="26" y="90"/>
                    </a:lnTo>
                    <a:lnTo>
                      <a:pt x="24" y="90"/>
                    </a:lnTo>
                    <a:lnTo>
                      <a:pt x="23" y="91"/>
                    </a:lnTo>
                    <a:lnTo>
                      <a:pt x="21" y="91"/>
                    </a:lnTo>
                    <a:lnTo>
                      <a:pt x="19" y="91"/>
                    </a:lnTo>
                    <a:lnTo>
                      <a:pt x="17" y="91"/>
                    </a:lnTo>
                    <a:lnTo>
                      <a:pt x="14" y="90"/>
                    </a:lnTo>
                    <a:lnTo>
                      <a:pt x="13" y="90"/>
                    </a:lnTo>
                    <a:lnTo>
                      <a:pt x="11" y="90"/>
                    </a:lnTo>
                    <a:lnTo>
                      <a:pt x="9" y="90"/>
                    </a:lnTo>
                    <a:lnTo>
                      <a:pt x="8" y="91"/>
                    </a:lnTo>
                    <a:lnTo>
                      <a:pt x="6" y="91"/>
                    </a:lnTo>
                    <a:lnTo>
                      <a:pt x="5" y="91"/>
                    </a:lnTo>
                    <a:lnTo>
                      <a:pt x="2" y="91"/>
                    </a:lnTo>
                    <a:lnTo>
                      <a:pt x="4" y="90"/>
                    </a:lnTo>
                    <a:lnTo>
                      <a:pt x="5" y="89"/>
                    </a:lnTo>
                    <a:lnTo>
                      <a:pt x="7" y="87"/>
                    </a:lnTo>
                    <a:lnTo>
                      <a:pt x="8" y="86"/>
                    </a:lnTo>
                    <a:lnTo>
                      <a:pt x="10" y="84"/>
                    </a:lnTo>
                    <a:lnTo>
                      <a:pt x="13" y="83"/>
                    </a:lnTo>
                    <a:lnTo>
                      <a:pt x="15" y="82"/>
                    </a:lnTo>
                    <a:lnTo>
                      <a:pt x="18" y="81"/>
                    </a:lnTo>
                    <a:lnTo>
                      <a:pt x="21" y="81"/>
                    </a:lnTo>
                    <a:lnTo>
                      <a:pt x="23" y="81"/>
                    </a:lnTo>
                    <a:lnTo>
                      <a:pt x="26" y="80"/>
                    </a:lnTo>
                    <a:lnTo>
                      <a:pt x="28" y="80"/>
                    </a:lnTo>
                    <a:lnTo>
                      <a:pt x="31" y="79"/>
                    </a:lnTo>
                    <a:lnTo>
                      <a:pt x="33" y="79"/>
                    </a:lnTo>
                    <a:lnTo>
                      <a:pt x="34" y="78"/>
                    </a:lnTo>
                    <a:lnTo>
                      <a:pt x="35" y="77"/>
                    </a:lnTo>
                    <a:lnTo>
                      <a:pt x="36" y="77"/>
                    </a:lnTo>
                    <a:lnTo>
                      <a:pt x="37" y="76"/>
                    </a:lnTo>
                    <a:lnTo>
                      <a:pt x="38" y="73"/>
                    </a:lnTo>
                    <a:lnTo>
                      <a:pt x="39" y="72"/>
                    </a:lnTo>
                    <a:lnTo>
                      <a:pt x="0" y="65"/>
                    </a:lnTo>
                    <a:lnTo>
                      <a:pt x="39" y="57"/>
                    </a:lnTo>
                    <a:lnTo>
                      <a:pt x="38" y="57"/>
                    </a:lnTo>
                    <a:lnTo>
                      <a:pt x="37" y="57"/>
                    </a:lnTo>
                    <a:lnTo>
                      <a:pt x="35" y="57"/>
                    </a:lnTo>
                    <a:lnTo>
                      <a:pt x="33" y="56"/>
                    </a:lnTo>
                    <a:lnTo>
                      <a:pt x="31" y="55"/>
                    </a:lnTo>
                    <a:lnTo>
                      <a:pt x="28" y="54"/>
                    </a:lnTo>
                    <a:lnTo>
                      <a:pt x="26" y="53"/>
                    </a:lnTo>
                    <a:lnTo>
                      <a:pt x="24" y="51"/>
                    </a:lnTo>
                    <a:lnTo>
                      <a:pt x="22" y="48"/>
                    </a:lnTo>
                    <a:lnTo>
                      <a:pt x="21" y="46"/>
                    </a:lnTo>
                    <a:lnTo>
                      <a:pt x="20" y="45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0"/>
                    </a:lnTo>
                    <a:lnTo>
                      <a:pt x="14" y="39"/>
                    </a:lnTo>
                    <a:lnTo>
                      <a:pt x="12" y="38"/>
                    </a:lnTo>
                    <a:lnTo>
                      <a:pt x="11" y="37"/>
                    </a:lnTo>
                    <a:lnTo>
                      <a:pt x="9" y="35"/>
                    </a:lnTo>
                    <a:lnTo>
                      <a:pt x="8" y="34"/>
                    </a:lnTo>
                    <a:lnTo>
                      <a:pt x="6" y="33"/>
                    </a:lnTo>
                    <a:lnTo>
                      <a:pt x="7" y="33"/>
                    </a:lnTo>
                    <a:lnTo>
                      <a:pt x="8" y="33"/>
                    </a:lnTo>
                    <a:lnTo>
                      <a:pt x="10" y="33"/>
                    </a:lnTo>
                    <a:lnTo>
                      <a:pt x="12" y="33"/>
                    </a:lnTo>
                    <a:lnTo>
                      <a:pt x="15" y="33"/>
                    </a:lnTo>
                    <a:lnTo>
                      <a:pt x="19" y="34"/>
                    </a:lnTo>
                    <a:lnTo>
                      <a:pt x="21" y="34"/>
                    </a:lnTo>
                    <a:lnTo>
                      <a:pt x="24" y="35"/>
                    </a:lnTo>
                    <a:lnTo>
                      <a:pt x="26" y="38"/>
                    </a:lnTo>
                    <a:lnTo>
                      <a:pt x="28" y="39"/>
                    </a:lnTo>
                    <a:lnTo>
                      <a:pt x="31" y="41"/>
                    </a:lnTo>
                    <a:lnTo>
                      <a:pt x="32" y="42"/>
                    </a:lnTo>
                    <a:lnTo>
                      <a:pt x="34" y="42"/>
                    </a:lnTo>
                    <a:lnTo>
                      <a:pt x="35" y="43"/>
                    </a:lnTo>
                    <a:lnTo>
                      <a:pt x="37" y="43"/>
                    </a:lnTo>
                    <a:lnTo>
                      <a:pt x="38" y="42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1" y="41"/>
                    </a:lnTo>
                    <a:lnTo>
                      <a:pt x="21" y="11"/>
                    </a:lnTo>
                    <a:lnTo>
                      <a:pt x="54" y="33"/>
                    </a:lnTo>
                    <a:lnTo>
                      <a:pt x="54" y="32"/>
                    </a:lnTo>
                    <a:lnTo>
                      <a:pt x="53" y="31"/>
                    </a:lnTo>
                    <a:lnTo>
                      <a:pt x="52" y="30"/>
                    </a:lnTo>
                    <a:lnTo>
                      <a:pt x="52" y="28"/>
                    </a:lnTo>
                    <a:lnTo>
                      <a:pt x="51" y="26"/>
                    </a:lnTo>
                    <a:lnTo>
                      <a:pt x="50" y="25"/>
                    </a:lnTo>
                    <a:lnTo>
                      <a:pt x="50" y="22"/>
                    </a:lnTo>
                    <a:lnTo>
                      <a:pt x="49" y="20"/>
                    </a:lnTo>
                    <a:lnTo>
                      <a:pt x="49" y="19"/>
                    </a:lnTo>
                    <a:lnTo>
                      <a:pt x="49" y="18"/>
                    </a:lnTo>
                    <a:lnTo>
                      <a:pt x="49" y="16"/>
                    </a:lnTo>
                    <a:lnTo>
                      <a:pt x="49" y="14"/>
                    </a:lnTo>
                    <a:lnTo>
                      <a:pt x="50" y="13"/>
                    </a:lnTo>
                    <a:lnTo>
                      <a:pt x="50" y="11"/>
                    </a:lnTo>
                    <a:lnTo>
                      <a:pt x="50" y="8"/>
                    </a:lnTo>
                    <a:lnTo>
                      <a:pt x="50" y="6"/>
                    </a:lnTo>
                    <a:lnTo>
                      <a:pt x="50" y="4"/>
                    </a:lnTo>
                    <a:lnTo>
                      <a:pt x="50" y="2"/>
                    </a:lnTo>
                    <a:lnTo>
                      <a:pt x="50" y="1"/>
                    </a:lnTo>
                    <a:lnTo>
                      <a:pt x="49" y="0"/>
                    </a:lnTo>
                    <a:lnTo>
                      <a:pt x="50" y="1"/>
                    </a:lnTo>
                    <a:lnTo>
                      <a:pt x="51" y="2"/>
                    </a:lnTo>
                    <a:lnTo>
                      <a:pt x="52" y="5"/>
                    </a:lnTo>
                    <a:lnTo>
                      <a:pt x="54" y="8"/>
                    </a:lnTo>
                    <a:lnTo>
                      <a:pt x="56" y="12"/>
                    </a:lnTo>
                    <a:lnTo>
                      <a:pt x="57" y="15"/>
                    </a:lnTo>
                    <a:lnTo>
                      <a:pt x="58" y="18"/>
                    </a:lnTo>
                    <a:lnTo>
                      <a:pt x="59" y="21"/>
                    </a:lnTo>
                    <a:lnTo>
                      <a:pt x="59" y="25"/>
                    </a:lnTo>
                    <a:lnTo>
                      <a:pt x="60" y="26"/>
                    </a:lnTo>
                    <a:lnTo>
                      <a:pt x="60" y="27"/>
                    </a:lnTo>
                    <a:lnTo>
                      <a:pt x="60" y="28"/>
                    </a:lnTo>
                    <a:lnTo>
                      <a:pt x="60" y="29"/>
                    </a:lnTo>
                    <a:lnTo>
                      <a:pt x="60" y="30"/>
                    </a:lnTo>
                    <a:lnTo>
                      <a:pt x="61" y="31"/>
                    </a:lnTo>
                    <a:lnTo>
                      <a:pt x="61" y="32"/>
                    </a:lnTo>
                    <a:lnTo>
                      <a:pt x="62" y="32"/>
                    </a:lnTo>
                    <a:lnTo>
                      <a:pt x="62" y="33"/>
                    </a:lnTo>
                    <a:lnTo>
                      <a:pt x="63" y="34"/>
                    </a:lnTo>
                    <a:lnTo>
                      <a:pt x="63" y="35"/>
                    </a:lnTo>
                    <a:lnTo>
                      <a:pt x="64" y="38"/>
                    </a:lnTo>
                    <a:lnTo>
                      <a:pt x="64" y="39"/>
                    </a:lnTo>
                    <a:lnTo>
                      <a:pt x="64" y="41"/>
                    </a:lnTo>
                    <a:lnTo>
                      <a:pt x="65" y="44"/>
                    </a:lnTo>
                    <a:lnTo>
                      <a:pt x="65" y="46"/>
                    </a:lnTo>
                    <a:lnTo>
                      <a:pt x="65" y="51"/>
                    </a:lnTo>
                    <a:lnTo>
                      <a:pt x="65" y="55"/>
                    </a:lnTo>
                    <a:lnTo>
                      <a:pt x="65" y="59"/>
                    </a:lnTo>
                    <a:lnTo>
                      <a:pt x="64" y="59"/>
                    </a:lnTo>
                    <a:close/>
                  </a:path>
                </a:pathLst>
              </a:custGeom>
              <a:solidFill>
                <a:srgbClr val="FFDF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884" name="Freeform 1411"/>
              <p:cNvSpPr>
                <a:spLocks/>
              </p:cNvSpPr>
              <p:nvPr/>
            </p:nvSpPr>
            <p:spPr bwMode="auto">
              <a:xfrm>
                <a:off x="3784" y="3093"/>
                <a:ext cx="32" cy="45"/>
              </a:xfrm>
              <a:custGeom>
                <a:avLst/>
                <a:gdLst>
                  <a:gd name="T0" fmla="*/ 1 w 63"/>
                  <a:gd name="T1" fmla="*/ 2 h 89"/>
                  <a:gd name="T2" fmla="*/ 1 w 63"/>
                  <a:gd name="T3" fmla="*/ 2 h 89"/>
                  <a:gd name="T4" fmla="*/ 1 w 63"/>
                  <a:gd name="T5" fmla="*/ 2 h 89"/>
                  <a:gd name="T6" fmla="*/ 1 w 63"/>
                  <a:gd name="T7" fmla="*/ 2 h 89"/>
                  <a:gd name="T8" fmla="*/ 1 w 63"/>
                  <a:gd name="T9" fmla="*/ 2 h 89"/>
                  <a:gd name="T10" fmla="*/ 1 w 63"/>
                  <a:gd name="T11" fmla="*/ 2 h 89"/>
                  <a:gd name="T12" fmla="*/ 1 w 63"/>
                  <a:gd name="T13" fmla="*/ 2 h 89"/>
                  <a:gd name="T14" fmla="*/ 1 w 63"/>
                  <a:gd name="T15" fmla="*/ 2 h 89"/>
                  <a:gd name="T16" fmla="*/ 1 w 63"/>
                  <a:gd name="T17" fmla="*/ 2 h 89"/>
                  <a:gd name="T18" fmla="*/ 1 w 63"/>
                  <a:gd name="T19" fmla="*/ 2 h 89"/>
                  <a:gd name="T20" fmla="*/ 1 w 63"/>
                  <a:gd name="T21" fmla="*/ 2 h 89"/>
                  <a:gd name="T22" fmla="*/ 1 w 63"/>
                  <a:gd name="T23" fmla="*/ 2 h 89"/>
                  <a:gd name="T24" fmla="*/ 1 w 63"/>
                  <a:gd name="T25" fmla="*/ 2 h 89"/>
                  <a:gd name="T26" fmla="*/ 1 w 63"/>
                  <a:gd name="T27" fmla="*/ 2 h 89"/>
                  <a:gd name="T28" fmla="*/ 1 w 63"/>
                  <a:gd name="T29" fmla="*/ 2 h 89"/>
                  <a:gd name="T30" fmla="*/ 1 w 63"/>
                  <a:gd name="T31" fmla="*/ 2 h 89"/>
                  <a:gd name="T32" fmla="*/ 1 w 63"/>
                  <a:gd name="T33" fmla="*/ 2 h 89"/>
                  <a:gd name="T34" fmla="*/ 1 w 63"/>
                  <a:gd name="T35" fmla="*/ 1 h 89"/>
                  <a:gd name="T36" fmla="*/ 1 w 63"/>
                  <a:gd name="T37" fmla="*/ 1 h 89"/>
                  <a:gd name="T38" fmla="*/ 1 w 63"/>
                  <a:gd name="T39" fmla="*/ 1 h 89"/>
                  <a:gd name="T40" fmla="*/ 1 w 63"/>
                  <a:gd name="T41" fmla="*/ 1 h 89"/>
                  <a:gd name="T42" fmla="*/ 1 w 63"/>
                  <a:gd name="T43" fmla="*/ 1 h 89"/>
                  <a:gd name="T44" fmla="*/ 1 w 63"/>
                  <a:gd name="T45" fmla="*/ 1 h 89"/>
                  <a:gd name="T46" fmla="*/ 1 w 63"/>
                  <a:gd name="T47" fmla="*/ 1 h 89"/>
                  <a:gd name="T48" fmla="*/ 1 w 63"/>
                  <a:gd name="T49" fmla="*/ 1 h 89"/>
                  <a:gd name="T50" fmla="*/ 1 w 63"/>
                  <a:gd name="T51" fmla="*/ 1 h 89"/>
                  <a:gd name="T52" fmla="*/ 1 w 63"/>
                  <a:gd name="T53" fmla="*/ 1 h 89"/>
                  <a:gd name="T54" fmla="*/ 1 w 63"/>
                  <a:gd name="T55" fmla="*/ 1 h 89"/>
                  <a:gd name="T56" fmla="*/ 1 w 63"/>
                  <a:gd name="T57" fmla="*/ 1 h 89"/>
                  <a:gd name="T58" fmla="*/ 1 w 63"/>
                  <a:gd name="T59" fmla="*/ 1 h 89"/>
                  <a:gd name="T60" fmla="*/ 1 w 63"/>
                  <a:gd name="T61" fmla="*/ 1 h 89"/>
                  <a:gd name="T62" fmla="*/ 1 w 63"/>
                  <a:gd name="T63" fmla="*/ 1 h 89"/>
                  <a:gd name="T64" fmla="*/ 1 w 63"/>
                  <a:gd name="T65" fmla="*/ 1 h 89"/>
                  <a:gd name="T66" fmla="*/ 1 w 63"/>
                  <a:gd name="T67" fmla="*/ 1 h 89"/>
                  <a:gd name="T68" fmla="*/ 1 w 63"/>
                  <a:gd name="T69" fmla="*/ 1 h 89"/>
                  <a:gd name="T70" fmla="*/ 1 w 63"/>
                  <a:gd name="T71" fmla="*/ 1 h 89"/>
                  <a:gd name="T72" fmla="*/ 1 w 63"/>
                  <a:gd name="T73" fmla="*/ 1 h 89"/>
                  <a:gd name="T74" fmla="*/ 1 w 63"/>
                  <a:gd name="T75" fmla="*/ 1 h 89"/>
                  <a:gd name="T76" fmla="*/ 1 w 63"/>
                  <a:gd name="T77" fmla="*/ 1 h 89"/>
                  <a:gd name="T78" fmla="*/ 1 w 63"/>
                  <a:gd name="T79" fmla="*/ 1 h 89"/>
                  <a:gd name="T80" fmla="*/ 1 w 63"/>
                  <a:gd name="T81" fmla="*/ 1 h 89"/>
                  <a:gd name="T82" fmla="*/ 1 w 63"/>
                  <a:gd name="T83" fmla="*/ 1 h 89"/>
                  <a:gd name="T84" fmla="*/ 1 w 63"/>
                  <a:gd name="T85" fmla="*/ 1 h 89"/>
                  <a:gd name="T86" fmla="*/ 1 w 63"/>
                  <a:gd name="T87" fmla="*/ 1 h 89"/>
                  <a:gd name="T88" fmla="*/ 1 w 63"/>
                  <a:gd name="T89" fmla="*/ 1 h 89"/>
                  <a:gd name="T90" fmla="*/ 1 w 63"/>
                  <a:gd name="T91" fmla="*/ 1 h 89"/>
                  <a:gd name="T92" fmla="*/ 1 w 63"/>
                  <a:gd name="T93" fmla="*/ 1 h 89"/>
                  <a:gd name="T94" fmla="*/ 1 w 63"/>
                  <a:gd name="T95" fmla="*/ 1 h 8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3"/>
                  <a:gd name="T145" fmla="*/ 0 h 89"/>
                  <a:gd name="T146" fmla="*/ 63 w 63"/>
                  <a:gd name="T147" fmla="*/ 89 h 8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3" h="89">
                    <a:moveTo>
                      <a:pt x="62" y="57"/>
                    </a:moveTo>
                    <a:lnTo>
                      <a:pt x="62" y="63"/>
                    </a:lnTo>
                    <a:lnTo>
                      <a:pt x="60" y="67"/>
                    </a:lnTo>
                    <a:lnTo>
                      <a:pt x="58" y="70"/>
                    </a:lnTo>
                    <a:lnTo>
                      <a:pt x="56" y="74"/>
                    </a:lnTo>
                    <a:lnTo>
                      <a:pt x="52" y="76"/>
                    </a:lnTo>
                    <a:lnTo>
                      <a:pt x="49" y="78"/>
                    </a:lnTo>
                    <a:lnTo>
                      <a:pt x="46" y="80"/>
                    </a:lnTo>
                    <a:lnTo>
                      <a:pt x="43" y="81"/>
                    </a:lnTo>
                    <a:lnTo>
                      <a:pt x="39" y="82"/>
                    </a:lnTo>
                    <a:lnTo>
                      <a:pt x="37" y="83"/>
                    </a:lnTo>
                    <a:lnTo>
                      <a:pt x="35" y="84"/>
                    </a:lnTo>
                    <a:lnTo>
                      <a:pt x="34" y="84"/>
                    </a:lnTo>
                    <a:lnTo>
                      <a:pt x="33" y="85"/>
                    </a:lnTo>
                    <a:lnTo>
                      <a:pt x="31" y="85"/>
                    </a:lnTo>
                    <a:lnTo>
                      <a:pt x="28" y="87"/>
                    </a:lnTo>
                    <a:lnTo>
                      <a:pt x="27" y="87"/>
                    </a:lnTo>
                    <a:lnTo>
                      <a:pt x="25" y="88"/>
                    </a:lnTo>
                    <a:lnTo>
                      <a:pt x="23" y="88"/>
                    </a:lnTo>
                    <a:lnTo>
                      <a:pt x="21" y="89"/>
                    </a:lnTo>
                    <a:lnTo>
                      <a:pt x="19" y="89"/>
                    </a:lnTo>
                    <a:lnTo>
                      <a:pt x="17" y="89"/>
                    </a:lnTo>
                    <a:lnTo>
                      <a:pt x="15" y="89"/>
                    </a:lnTo>
                    <a:lnTo>
                      <a:pt x="13" y="89"/>
                    </a:lnTo>
                    <a:lnTo>
                      <a:pt x="12" y="88"/>
                    </a:lnTo>
                    <a:lnTo>
                      <a:pt x="10" y="88"/>
                    </a:lnTo>
                    <a:lnTo>
                      <a:pt x="9" y="89"/>
                    </a:lnTo>
                    <a:lnTo>
                      <a:pt x="7" y="89"/>
                    </a:lnTo>
                    <a:lnTo>
                      <a:pt x="6" y="89"/>
                    </a:lnTo>
                    <a:lnTo>
                      <a:pt x="5" y="89"/>
                    </a:lnTo>
                    <a:lnTo>
                      <a:pt x="2" y="89"/>
                    </a:lnTo>
                    <a:lnTo>
                      <a:pt x="4" y="88"/>
                    </a:lnTo>
                    <a:lnTo>
                      <a:pt x="5" y="87"/>
                    </a:lnTo>
                    <a:lnTo>
                      <a:pt x="7" y="85"/>
                    </a:lnTo>
                    <a:lnTo>
                      <a:pt x="8" y="84"/>
                    </a:lnTo>
                    <a:lnTo>
                      <a:pt x="10" y="82"/>
                    </a:lnTo>
                    <a:lnTo>
                      <a:pt x="13" y="81"/>
                    </a:lnTo>
                    <a:lnTo>
                      <a:pt x="15" y="80"/>
                    </a:lnTo>
                    <a:lnTo>
                      <a:pt x="18" y="79"/>
                    </a:lnTo>
                    <a:lnTo>
                      <a:pt x="21" y="79"/>
                    </a:lnTo>
                    <a:lnTo>
                      <a:pt x="23" y="79"/>
                    </a:lnTo>
                    <a:lnTo>
                      <a:pt x="26" y="78"/>
                    </a:lnTo>
                    <a:lnTo>
                      <a:pt x="28" y="78"/>
                    </a:lnTo>
                    <a:lnTo>
                      <a:pt x="31" y="77"/>
                    </a:lnTo>
                    <a:lnTo>
                      <a:pt x="33" y="77"/>
                    </a:lnTo>
                    <a:lnTo>
                      <a:pt x="34" y="76"/>
                    </a:lnTo>
                    <a:lnTo>
                      <a:pt x="35" y="75"/>
                    </a:lnTo>
                    <a:lnTo>
                      <a:pt x="36" y="75"/>
                    </a:lnTo>
                    <a:lnTo>
                      <a:pt x="37" y="74"/>
                    </a:lnTo>
                    <a:lnTo>
                      <a:pt x="38" y="71"/>
                    </a:lnTo>
                    <a:lnTo>
                      <a:pt x="39" y="70"/>
                    </a:lnTo>
                    <a:lnTo>
                      <a:pt x="0" y="63"/>
                    </a:lnTo>
                    <a:lnTo>
                      <a:pt x="39" y="55"/>
                    </a:lnTo>
                    <a:lnTo>
                      <a:pt x="38" y="55"/>
                    </a:lnTo>
                    <a:lnTo>
                      <a:pt x="37" y="55"/>
                    </a:lnTo>
                    <a:lnTo>
                      <a:pt x="35" y="55"/>
                    </a:lnTo>
                    <a:lnTo>
                      <a:pt x="33" y="54"/>
                    </a:lnTo>
                    <a:lnTo>
                      <a:pt x="31" y="53"/>
                    </a:lnTo>
                    <a:lnTo>
                      <a:pt x="28" y="52"/>
                    </a:lnTo>
                    <a:lnTo>
                      <a:pt x="26" y="51"/>
                    </a:lnTo>
                    <a:lnTo>
                      <a:pt x="24" y="49"/>
                    </a:lnTo>
                    <a:lnTo>
                      <a:pt x="22" y="46"/>
                    </a:lnTo>
                    <a:lnTo>
                      <a:pt x="21" y="44"/>
                    </a:lnTo>
                    <a:lnTo>
                      <a:pt x="20" y="43"/>
                    </a:lnTo>
                    <a:lnTo>
                      <a:pt x="19" y="41"/>
                    </a:lnTo>
                    <a:lnTo>
                      <a:pt x="17" y="40"/>
                    </a:lnTo>
                    <a:lnTo>
                      <a:pt x="15" y="38"/>
                    </a:lnTo>
                    <a:lnTo>
                      <a:pt x="14" y="37"/>
                    </a:lnTo>
                    <a:lnTo>
                      <a:pt x="12" y="36"/>
                    </a:lnTo>
                    <a:lnTo>
                      <a:pt x="11" y="35"/>
                    </a:lnTo>
                    <a:lnTo>
                      <a:pt x="9" y="33"/>
                    </a:lnTo>
                    <a:lnTo>
                      <a:pt x="8" y="32"/>
                    </a:lnTo>
                    <a:lnTo>
                      <a:pt x="6" y="31"/>
                    </a:lnTo>
                    <a:lnTo>
                      <a:pt x="7" y="31"/>
                    </a:lnTo>
                    <a:lnTo>
                      <a:pt x="8" y="31"/>
                    </a:lnTo>
                    <a:lnTo>
                      <a:pt x="10" y="31"/>
                    </a:lnTo>
                    <a:lnTo>
                      <a:pt x="12" y="31"/>
                    </a:lnTo>
                    <a:lnTo>
                      <a:pt x="15" y="31"/>
                    </a:lnTo>
                    <a:lnTo>
                      <a:pt x="19" y="32"/>
                    </a:lnTo>
                    <a:lnTo>
                      <a:pt x="21" y="32"/>
                    </a:lnTo>
                    <a:lnTo>
                      <a:pt x="24" y="33"/>
                    </a:lnTo>
                    <a:lnTo>
                      <a:pt x="26" y="36"/>
                    </a:lnTo>
                    <a:lnTo>
                      <a:pt x="28" y="37"/>
                    </a:lnTo>
                    <a:lnTo>
                      <a:pt x="31" y="39"/>
                    </a:lnTo>
                    <a:lnTo>
                      <a:pt x="32" y="40"/>
                    </a:lnTo>
                    <a:lnTo>
                      <a:pt x="34" y="40"/>
                    </a:lnTo>
                    <a:lnTo>
                      <a:pt x="35" y="41"/>
                    </a:lnTo>
                    <a:lnTo>
                      <a:pt x="37" y="41"/>
                    </a:lnTo>
                    <a:lnTo>
                      <a:pt x="38" y="40"/>
                    </a:lnTo>
                    <a:lnTo>
                      <a:pt x="40" y="40"/>
                    </a:lnTo>
                    <a:lnTo>
                      <a:pt x="41" y="40"/>
                    </a:lnTo>
                    <a:lnTo>
                      <a:pt x="41" y="39"/>
                    </a:lnTo>
                    <a:lnTo>
                      <a:pt x="21" y="9"/>
                    </a:lnTo>
                    <a:lnTo>
                      <a:pt x="54" y="31"/>
                    </a:lnTo>
                    <a:lnTo>
                      <a:pt x="54" y="30"/>
                    </a:lnTo>
                    <a:lnTo>
                      <a:pt x="53" y="29"/>
                    </a:lnTo>
                    <a:lnTo>
                      <a:pt x="53" y="28"/>
                    </a:lnTo>
                    <a:lnTo>
                      <a:pt x="52" y="26"/>
                    </a:lnTo>
                    <a:lnTo>
                      <a:pt x="51" y="24"/>
                    </a:lnTo>
                    <a:lnTo>
                      <a:pt x="50" y="23"/>
                    </a:lnTo>
                    <a:lnTo>
                      <a:pt x="50" y="20"/>
                    </a:lnTo>
                    <a:lnTo>
                      <a:pt x="49" y="18"/>
                    </a:lnTo>
                    <a:lnTo>
                      <a:pt x="49" y="17"/>
                    </a:lnTo>
                    <a:lnTo>
                      <a:pt x="49" y="16"/>
                    </a:lnTo>
                    <a:lnTo>
                      <a:pt x="49" y="15"/>
                    </a:lnTo>
                    <a:lnTo>
                      <a:pt x="49" y="14"/>
                    </a:lnTo>
                    <a:lnTo>
                      <a:pt x="49" y="12"/>
                    </a:lnTo>
                    <a:lnTo>
                      <a:pt x="50" y="10"/>
                    </a:lnTo>
                    <a:lnTo>
                      <a:pt x="50" y="9"/>
                    </a:lnTo>
                    <a:lnTo>
                      <a:pt x="50" y="6"/>
                    </a:lnTo>
                    <a:lnTo>
                      <a:pt x="51" y="4"/>
                    </a:lnTo>
                    <a:lnTo>
                      <a:pt x="51" y="3"/>
                    </a:lnTo>
                    <a:lnTo>
                      <a:pt x="52" y="1"/>
                    </a:lnTo>
                    <a:lnTo>
                      <a:pt x="52" y="0"/>
                    </a:lnTo>
                    <a:lnTo>
                      <a:pt x="52" y="1"/>
                    </a:lnTo>
                    <a:lnTo>
                      <a:pt x="53" y="3"/>
                    </a:lnTo>
                    <a:lnTo>
                      <a:pt x="53" y="5"/>
                    </a:lnTo>
                    <a:lnTo>
                      <a:pt x="54" y="9"/>
                    </a:lnTo>
                    <a:lnTo>
                      <a:pt x="56" y="12"/>
                    </a:lnTo>
                    <a:lnTo>
                      <a:pt x="56" y="16"/>
                    </a:lnTo>
                    <a:lnTo>
                      <a:pt x="57" y="19"/>
                    </a:lnTo>
                    <a:lnTo>
                      <a:pt x="57" y="23"/>
                    </a:lnTo>
                    <a:lnTo>
                      <a:pt x="58" y="25"/>
                    </a:lnTo>
                    <a:lnTo>
                      <a:pt x="58" y="26"/>
                    </a:lnTo>
                    <a:lnTo>
                      <a:pt x="58" y="27"/>
                    </a:lnTo>
                    <a:lnTo>
                      <a:pt x="59" y="28"/>
                    </a:lnTo>
                    <a:lnTo>
                      <a:pt x="59" y="29"/>
                    </a:lnTo>
                    <a:lnTo>
                      <a:pt x="59" y="30"/>
                    </a:lnTo>
                    <a:lnTo>
                      <a:pt x="60" y="31"/>
                    </a:lnTo>
                    <a:lnTo>
                      <a:pt x="61" y="32"/>
                    </a:lnTo>
                    <a:lnTo>
                      <a:pt x="62" y="33"/>
                    </a:lnTo>
                    <a:lnTo>
                      <a:pt x="62" y="35"/>
                    </a:lnTo>
                    <a:lnTo>
                      <a:pt x="62" y="36"/>
                    </a:lnTo>
                    <a:lnTo>
                      <a:pt x="63" y="37"/>
                    </a:lnTo>
                    <a:lnTo>
                      <a:pt x="63" y="38"/>
                    </a:lnTo>
                    <a:lnTo>
                      <a:pt x="63" y="39"/>
                    </a:lnTo>
                    <a:lnTo>
                      <a:pt x="63" y="41"/>
                    </a:lnTo>
                    <a:lnTo>
                      <a:pt x="63" y="43"/>
                    </a:lnTo>
                    <a:lnTo>
                      <a:pt x="63" y="46"/>
                    </a:lnTo>
                    <a:lnTo>
                      <a:pt x="63" y="50"/>
                    </a:lnTo>
                    <a:lnTo>
                      <a:pt x="63" y="53"/>
                    </a:lnTo>
                    <a:lnTo>
                      <a:pt x="62" y="57"/>
                    </a:lnTo>
                    <a:close/>
                  </a:path>
                </a:pathLst>
              </a:custGeom>
              <a:solidFill>
                <a:srgbClr val="FFE0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885" name="Freeform 1412"/>
              <p:cNvSpPr>
                <a:spLocks/>
              </p:cNvSpPr>
              <p:nvPr/>
            </p:nvSpPr>
            <p:spPr bwMode="auto">
              <a:xfrm>
                <a:off x="3784" y="3095"/>
                <a:ext cx="32" cy="43"/>
              </a:xfrm>
              <a:custGeom>
                <a:avLst/>
                <a:gdLst>
                  <a:gd name="T0" fmla="*/ 1 w 63"/>
                  <a:gd name="T1" fmla="*/ 1 h 86"/>
                  <a:gd name="T2" fmla="*/ 1 w 63"/>
                  <a:gd name="T3" fmla="*/ 1 h 86"/>
                  <a:gd name="T4" fmla="*/ 1 w 63"/>
                  <a:gd name="T5" fmla="*/ 1 h 86"/>
                  <a:gd name="T6" fmla="*/ 1 w 63"/>
                  <a:gd name="T7" fmla="*/ 1 h 86"/>
                  <a:gd name="T8" fmla="*/ 1 w 63"/>
                  <a:gd name="T9" fmla="*/ 1 h 86"/>
                  <a:gd name="T10" fmla="*/ 1 w 63"/>
                  <a:gd name="T11" fmla="*/ 1 h 86"/>
                  <a:gd name="T12" fmla="*/ 1 w 63"/>
                  <a:gd name="T13" fmla="*/ 1 h 86"/>
                  <a:gd name="T14" fmla="*/ 1 w 63"/>
                  <a:gd name="T15" fmla="*/ 1 h 86"/>
                  <a:gd name="T16" fmla="*/ 1 w 63"/>
                  <a:gd name="T17" fmla="*/ 1 h 86"/>
                  <a:gd name="T18" fmla="*/ 1 w 63"/>
                  <a:gd name="T19" fmla="*/ 1 h 86"/>
                  <a:gd name="T20" fmla="*/ 1 w 63"/>
                  <a:gd name="T21" fmla="*/ 1 h 86"/>
                  <a:gd name="T22" fmla="*/ 1 w 63"/>
                  <a:gd name="T23" fmla="*/ 1 h 86"/>
                  <a:gd name="T24" fmla="*/ 1 w 63"/>
                  <a:gd name="T25" fmla="*/ 1 h 86"/>
                  <a:gd name="T26" fmla="*/ 1 w 63"/>
                  <a:gd name="T27" fmla="*/ 1 h 86"/>
                  <a:gd name="T28" fmla="*/ 1 w 63"/>
                  <a:gd name="T29" fmla="*/ 1 h 86"/>
                  <a:gd name="T30" fmla="*/ 1 w 63"/>
                  <a:gd name="T31" fmla="*/ 1 h 86"/>
                  <a:gd name="T32" fmla="*/ 1 w 63"/>
                  <a:gd name="T33" fmla="*/ 1 h 86"/>
                  <a:gd name="T34" fmla="*/ 1 w 63"/>
                  <a:gd name="T35" fmla="*/ 1 h 86"/>
                  <a:gd name="T36" fmla="*/ 1 w 63"/>
                  <a:gd name="T37" fmla="*/ 1 h 86"/>
                  <a:gd name="T38" fmla="*/ 1 w 63"/>
                  <a:gd name="T39" fmla="*/ 1 h 86"/>
                  <a:gd name="T40" fmla="*/ 1 w 63"/>
                  <a:gd name="T41" fmla="*/ 1 h 86"/>
                  <a:gd name="T42" fmla="*/ 1 w 63"/>
                  <a:gd name="T43" fmla="*/ 1 h 86"/>
                  <a:gd name="T44" fmla="*/ 1 w 63"/>
                  <a:gd name="T45" fmla="*/ 1 h 86"/>
                  <a:gd name="T46" fmla="*/ 1 w 63"/>
                  <a:gd name="T47" fmla="*/ 1 h 86"/>
                  <a:gd name="T48" fmla="*/ 1 w 63"/>
                  <a:gd name="T49" fmla="*/ 1 h 86"/>
                  <a:gd name="T50" fmla="*/ 1 w 63"/>
                  <a:gd name="T51" fmla="*/ 1 h 86"/>
                  <a:gd name="T52" fmla="*/ 1 w 63"/>
                  <a:gd name="T53" fmla="*/ 1 h 86"/>
                  <a:gd name="T54" fmla="*/ 1 w 63"/>
                  <a:gd name="T55" fmla="*/ 1 h 86"/>
                  <a:gd name="T56" fmla="*/ 1 w 63"/>
                  <a:gd name="T57" fmla="*/ 1 h 86"/>
                  <a:gd name="T58" fmla="*/ 1 w 63"/>
                  <a:gd name="T59" fmla="*/ 1 h 86"/>
                  <a:gd name="T60" fmla="*/ 1 w 63"/>
                  <a:gd name="T61" fmla="*/ 1 h 86"/>
                  <a:gd name="T62" fmla="*/ 1 w 63"/>
                  <a:gd name="T63" fmla="*/ 1 h 86"/>
                  <a:gd name="T64" fmla="*/ 1 w 63"/>
                  <a:gd name="T65" fmla="*/ 1 h 86"/>
                  <a:gd name="T66" fmla="*/ 1 w 63"/>
                  <a:gd name="T67" fmla="*/ 1 h 86"/>
                  <a:gd name="T68" fmla="*/ 1 w 63"/>
                  <a:gd name="T69" fmla="*/ 1 h 86"/>
                  <a:gd name="T70" fmla="*/ 1 w 63"/>
                  <a:gd name="T71" fmla="*/ 1 h 86"/>
                  <a:gd name="T72" fmla="*/ 1 w 63"/>
                  <a:gd name="T73" fmla="*/ 1 h 86"/>
                  <a:gd name="T74" fmla="*/ 1 w 63"/>
                  <a:gd name="T75" fmla="*/ 0 h 86"/>
                  <a:gd name="T76" fmla="*/ 1 w 63"/>
                  <a:gd name="T77" fmla="*/ 1 h 86"/>
                  <a:gd name="T78" fmla="*/ 1 w 63"/>
                  <a:gd name="T79" fmla="*/ 1 h 86"/>
                  <a:gd name="T80" fmla="*/ 1 w 63"/>
                  <a:gd name="T81" fmla="*/ 1 h 86"/>
                  <a:gd name="T82" fmla="*/ 1 w 63"/>
                  <a:gd name="T83" fmla="*/ 1 h 86"/>
                  <a:gd name="T84" fmla="*/ 1 w 63"/>
                  <a:gd name="T85" fmla="*/ 1 h 86"/>
                  <a:gd name="T86" fmla="*/ 1 w 63"/>
                  <a:gd name="T87" fmla="*/ 1 h 86"/>
                  <a:gd name="T88" fmla="*/ 1 w 63"/>
                  <a:gd name="T89" fmla="*/ 1 h 86"/>
                  <a:gd name="T90" fmla="*/ 1 w 63"/>
                  <a:gd name="T91" fmla="*/ 1 h 86"/>
                  <a:gd name="T92" fmla="*/ 1 w 63"/>
                  <a:gd name="T93" fmla="*/ 1 h 86"/>
                  <a:gd name="T94" fmla="*/ 1 w 63"/>
                  <a:gd name="T95" fmla="*/ 1 h 8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3"/>
                  <a:gd name="T145" fmla="*/ 0 h 86"/>
                  <a:gd name="T146" fmla="*/ 63 w 63"/>
                  <a:gd name="T147" fmla="*/ 86 h 8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3" h="86">
                    <a:moveTo>
                      <a:pt x="62" y="54"/>
                    </a:moveTo>
                    <a:lnTo>
                      <a:pt x="61" y="59"/>
                    </a:lnTo>
                    <a:lnTo>
                      <a:pt x="60" y="63"/>
                    </a:lnTo>
                    <a:lnTo>
                      <a:pt x="58" y="66"/>
                    </a:lnTo>
                    <a:lnTo>
                      <a:pt x="54" y="69"/>
                    </a:lnTo>
                    <a:lnTo>
                      <a:pt x="52" y="72"/>
                    </a:lnTo>
                    <a:lnTo>
                      <a:pt x="49" y="74"/>
                    </a:lnTo>
                    <a:lnTo>
                      <a:pt x="46" y="76"/>
                    </a:lnTo>
                    <a:lnTo>
                      <a:pt x="43" y="78"/>
                    </a:lnTo>
                    <a:lnTo>
                      <a:pt x="39" y="79"/>
                    </a:lnTo>
                    <a:lnTo>
                      <a:pt x="37" y="80"/>
                    </a:lnTo>
                    <a:lnTo>
                      <a:pt x="35" y="81"/>
                    </a:lnTo>
                    <a:lnTo>
                      <a:pt x="34" y="81"/>
                    </a:lnTo>
                    <a:lnTo>
                      <a:pt x="32" y="81"/>
                    </a:lnTo>
                    <a:lnTo>
                      <a:pt x="30" y="82"/>
                    </a:lnTo>
                    <a:lnTo>
                      <a:pt x="27" y="82"/>
                    </a:lnTo>
                    <a:lnTo>
                      <a:pt x="26" y="82"/>
                    </a:lnTo>
                    <a:lnTo>
                      <a:pt x="24" y="84"/>
                    </a:lnTo>
                    <a:lnTo>
                      <a:pt x="22" y="84"/>
                    </a:lnTo>
                    <a:lnTo>
                      <a:pt x="20" y="84"/>
                    </a:lnTo>
                    <a:lnTo>
                      <a:pt x="19" y="84"/>
                    </a:lnTo>
                    <a:lnTo>
                      <a:pt x="17" y="84"/>
                    </a:lnTo>
                    <a:lnTo>
                      <a:pt x="14" y="85"/>
                    </a:lnTo>
                    <a:lnTo>
                      <a:pt x="13" y="85"/>
                    </a:lnTo>
                    <a:lnTo>
                      <a:pt x="11" y="85"/>
                    </a:lnTo>
                    <a:lnTo>
                      <a:pt x="10" y="85"/>
                    </a:lnTo>
                    <a:lnTo>
                      <a:pt x="8" y="86"/>
                    </a:lnTo>
                    <a:lnTo>
                      <a:pt x="7" y="86"/>
                    </a:lnTo>
                    <a:lnTo>
                      <a:pt x="6" y="86"/>
                    </a:lnTo>
                    <a:lnTo>
                      <a:pt x="4" y="86"/>
                    </a:lnTo>
                    <a:lnTo>
                      <a:pt x="2" y="86"/>
                    </a:lnTo>
                    <a:lnTo>
                      <a:pt x="4" y="85"/>
                    </a:lnTo>
                    <a:lnTo>
                      <a:pt x="5" y="84"/>
                    </a:lnTo>
                    <a:lnTo>
                      <a:pt x="7" y="82"/>
                    </a:lnTo>
                    <a:lnTo>
                      <a:pt x="8" y="81"/>
                    </a:lnTo>
                    <a:lnTo>
                      <a:pt x="10" y="79"/>
                    </a:lnTo>
                    <a:lnTo>
                      <a:pt x="13" y="78"/>
                    </a:lnTo>
                    <a:lnTo>
                      <a:pt x="15" y="77"/>
                    </a:lnTo>
                    <a:lnTo>
                      <a:pt x="18" y="76"/>
                    </a:lnTo>
                    <a:lnTo>
                      <a:pt x="21" y="76"/>
                    </a:lnTo>
                    <a:lnTo>
                      <a:pt x="23" y="76"/>
                    </a:lnTo>
                    <a:lnTo>
                      <a:pt x="26" y="75"/>
                    </a:lnTo>
                    <a:lnTo>
                      <a:pt x="28" y="75"/>
                    </a:lnTo>
                    <a:lnTo>
                      <a:pt x="31" y="74"/>
                    </a:lnTo>
                    <a:lnTo>
                      <a:pt x="33" y="74"/>
                    </a:lnTo>
                    <a:lnTo>
                      <a:pt x="34" y="73"/>
                    </a:lnTo>
                    <a:lnTo>
                      <a:pt x="35" y="72"/>
                    </a:lnTo>
                    <a:lnTo>
                      <a:pt x="36" y="72"/>
                    </a:lnTo>
                    <a:lnTo>
                      <a:pt x="37" y="71"/>
                    </a:lnTo>
                    <a:lnTo>
                      <a:pt x="38" y="68"/>
                    </a:lnTo>
                    <a:lnTo>
                      <a:pt x="39" y="67"/>
                    </a:lnTo>
                    <a:lnTo>
                      <a:pt x="0" y="60"/>
                    </a:lnTo>
                    <a:lnTo>
                      <a:pt x="39" y="52"/>
                    </a:lnTo>
                    <a:lnTo>
                      <a:pt x="38" y="52"/>
                    </a:lnTo>
                    <a:lnTo>
                      <a:pt x="37" y="52"/>
                    </a:lnTo>
                    <a:lnTo>
                      <a:pt x="35" y="52"/>
                    </a:lnTo>
                    <a:lnTo>
                      <a:pt x="33" y="51"/>
                    </a:lnTo>
                    <a:lnTo>
                      <a:pt x="31" y="50"/>
                    </a:lnTo>
                    <a:lnTo>
                      <a:pt x="28" y="49"/>
                    </a:lnTo>
                    <a:lnTo>
                      <a:pt x="26" y="48"/>
                    </a:lnTo>
                    <a:lnTo>
                      <a:pt x="24" y="46"/>
                    </a:lnTo>
                    <a:lnTo>
                      <a:pt x="22" y="43"/>
                    </a:lnTo>
                    <a:lnTo>
                      <a:pt x="21" y="41"/>
                    </a:lnTo>
                    <a:lnTo>
                      <a:pt x="20" y="40"/>
                    </a:lnTo>
                    <a:lnTo>
                      <a:pt x="19" y="38"/>
                    </a:lnTo>
                    <a:lnTo>
                      <a:pt x="17" y="37"/>
                    </a:lnTo>
                    <a:lnTo>
                      <a:pt x="15" y="35"/>
                    </a:lnTo>
                    <a:lnTo>
                      <a:pt x="14" y="34"/>
                    </a:lnTo>
                    <a:lnTo>
                      <a:pt x="12" y="33"/>
                    </a:lnTo>
                    <a:lnTo>
                      <a:pt x="11" y="32"/>
                    </a:lnTo>
                    <a:lnTo>
                      <a:pt x="9" y="30"/>
                    </a:lnTo>
                    <a:lnTo>
                      <a:pt x="8" y="29"/>
                    </a:lnTo>
                    <a:lnTo>
                      <a:pt x="6" y="28"/>
                    </a:lnTo>
                    <a:lnTo>
                      <a:pt x="7" y="28"/>
                    </a:lnTo>
                    <a:lnTo>
                      <a:pt x="8" y="28"/>
                    </a:lnTo>
                    <a:lnTo>
                      <a:pt x="10" y="28"/>
                    </a:lnTo>
                    <a:lnTo>
                      <a:pt x="12" y="28"/>
                    </a:lnTo>
                    <a:lnTo>
                      <a:pt x="15" y="28"/>
                    </a:lnTo>
                    <a:lnTo>
                      <a:pt x="19" y="29"/>
                    </a:lnTo>
                    <a:lnTo>
                      <a:pt x="21" y="29"/>
                    </a:lnTo>
                    <a:lnTo>
                      <a:pt x="24" y="30"/>
                    </a:lnTo>
                    <a:lnTo>
                      <a:pt x="26" y="33"/>
                    </a:lnTo>
                    <a:lnTo>
                      <a:pt x="28" y="34"/>
                    </a:lnTo>
                    <a:lnTo>
                      <a:pt x="31" y="36"/>
                    </a:lnTo>
                    <a:lnTo>
                      <a:pt x="32" y="37"/>
                    </a:lnTo>
                    <a:lnTo>
                      <a:pt x="34" y="37"/>
                    </a:lnTo>
                    <a:lnTo>
                      <a:pt x="35" y="38"/>
                    </a:lnTo>
                    <a:lnTo>
                      <a:pt x="37" y="38"/>
                    </a:lnTo>
                    <a:lnTo>
                      <a:pt x="38" y="37"/>
                    </a:lnTo>
                    <a:lnTo>
                      <a:pt x="40" y="37"/>
                    </a:lnTo>
                    <a:lnTo>
                      <a:pt x="41" y="37"/>
                    </a:lnTo>
                    <a:lnTo>
                      <a:pt x="41" y="36"/>
                    </a:lnTo>
                    <a:lnTo>
                      <a:pt x="21" y="6"/>
                    </a:lnTo>
                    <a:lnTo>
                      <a:pt x="54" y="28"/>
                    </a:lnTo>
                    <a:lnTo>
                      <a:pt x="54" y="27"/>
                    </a:lnTo>
                    <a:lnTo>
                      <a:pt x="53" y="26"/>
                    </a:lnTo>
                    <a:lnTo>
                      <a:pt x="52" y="25"/>
                    </a:lnTo>
                    <a:lnTo>
                      <a:pt x="52" y="23"/>
                    </a:lnTo>
                    <a:lnTo>
                      <a:pt x="51" y="21"/>
                    </a:lnTo>
                    <a:lnTo>
                      <a:pt x="50" y="19"/>
                    </a:lnTo>
                    <a:lnTo>
                      <a:pt x="49" y="16"/>
                    </a:lnTo>
                    <a:lnTo>
                      <a:pt x="48" y="15"/>
                    </a:lnTo>
                    <a:lnTo>
                      <a:pt x="47" y="14"/>
                    </a:lnTo>
                    <a:lnTo>
                      <a:pt x="47" y="13"/>
                    </a:lnTo>
                    <a:lnTo>
                      <a:pt x="48" y="12"/>
                    </a:lnTo>
                    <a:lnTo>
                      <a:pt x="48" y="11"/>
                    </a:lnTo>
                    <a:lnTo>
                      <a:pt x="49" y="10"/>
                    </a:lnTo>
                    <a:lnTo>
                      <a:pt x="49" y="8"/>
                    </a:lnTo>
                    <a:lnTo>
                      <a:pt x="49" y="6"/>
                    </a:lnTo>
                    <a:lnTo>
                      <a:pt x="50" y="4"/>
                    </a:lnTo>
                    <a:lnTo>
                      <a:pt x="50" y="2"/>
                    </a:lnTo>
                    <a:lnTo>
                      <a:pt x="50" y="1"/>
                    </a:lnTo>
                    <a:lnTo>
                      <a:pt x="50" y="0"/>
                    </a:lnTo>
                    <a:lnTo>
                      <a:pt x="49" y="0"/>
                    </a:lnTo>
                    <a:lnTo>
                      <a:pt x="50" y="1"/>
                    </a:lnTo>
                    <a:lnTo>
                      <a:pt x="51" y="2"/>
                    </a:lnTo>
                    <a:lnTo>
                      <a:pt x="52" y="6"/>
                    </a:lnTo>
                    <a:lnTo>
                      <a:pt x="53" y="9"/>
                    </a:lnTo>
                    <a:lnTo>
                      <a:pt x="54" y="12"/>
                    </a:lnTo>
                    <a:lnTo>
                      <a:pt x="56" y="15"/>
                    </a:lnTo>
                    <a:lnTo>
                      <a:pt x="57" y="20"/>
                    </a:lnTo>
                    <a:lnTo>
                      <a:pt x="57" y="22"/>
                    </a:lnTo>
                    <a:lnTo>
                      <a:pt x="58" y="25"/>
                    </a:lnTo>
                    <a:lnTo>
                      <a:pt x="58" y="26"/>
                    </a:lnTo>
                    <a:lnTo>
                      <a:pt x="58" y="27"/>
                    </a:lnTo>
                    <a:lnTo>
                      <a:pt x="59" y="28"/>
                    </a:lnTo>
                    <a:lnTo>
                      <a:pt x="59" y="29"/>
                    </a:lnTo>
                    <a:lnTo>
                      <a:pt x="59" y="30"/>
                    </a:lnTo>
                    <a:lnTo>
                      <a:pt x="60" y="32"/>
                    </a:lnTo>
                    <a:lnTo>
                      <a:pt x="60" y="33"/>
                    </a:lnTo>
                    <a:lnTo>
                      <a:pt x="60" y="34"/>
                    </a:lnTo>
                    <a:lnTo>
                      <a:pt x="60" y="35"/>
                    </a:lnTo>
                    <a:lnTo>
                      <a:pt x="61" y="36"/>
                    </a:lnTo>
                    <a:lnTo>
                      <a:pt x="61" y="37"/>
                    </a:lnTo>
                    <a:lnTo>
                      <a:pt x="62" y="38"/>
                    </a:lnTo>
                    <a:lnTo>
                      <a:pt x="62" y="40"/>
                    </a:lnTo>
                    <a:lnTo>
                      <a:pt x="62" y="42"/>
                    </a:lnTo>
                    <a:lnTo>
                      <a:pt x="62" y="45"/>
                    </a:lnTo>
                    <a:lnTo>
                      <a:pt x="62" y="48"/>
                    </a:lnTo>
                    <a:lnTo>
                      <a:pt x="63" y="51"/>
                    </a:lnTo>
                    <a:lnTo>
                      <a:pt x="62" y="54"/>
                    </a:lnTo>
                    <a:close/>
                  </a:path>
                </a:pathLst>
              </a:custGeom>
              <a:solidFill>
                <a:srgbClr val="FFE24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886" name="Freeform 1413"/>
              <p:cNvSpPr>
                <a:spLocks/>
              </p:cNvSpPr>
              <p:nvPr/>
            </p:nvSpPr>
            <p:spPr bwMode="auto">
              <a:xfrm>
                <a:off x="3784" y="3096"/>
                <a:ext cx="30" cy="42"/>
              </a:xfrm>
              <a:custGeom>
                <a:avLst/>
                <a:gdLst>
                  <a:gd name="T0" fmla="*/ 0 w 61"/>
                  <a:gd name="T1" fmla="*/ 1 h 84"/>
                  <a:gd name="T2" fmla="*/ 0 w 61"/>
                  <a:gd name="T3" fmla="*/ 1 h 84"/>
                  <a:gd name="T4" fmla="*/ 0 w 61"/>
                  <a:gd name="T5" fmla="*/ 1 h 84"/>
                  <a:gd name="T6" fmla="*/ 0 w 61"/>
                  <a:gd name="T7" fmla="*/ 1 h 84"/>
                  <a:gd name="T8" fmla="*/ 0 w 61"/>
                  <a:gd name="T9" fmla="*/ 1 h 84"/>
                  <a:gd name="T10" fmla="*/ 0 w 61"/>
                  <a:gd name="T11" fmla="*/ 1 h 84"/>
                  <a:gd name="T12" fmla="*/ 0 w 61"/>
                  <a:gd name="T13" fmla="*/ 1 h 84"/>
                  <a:gd name="T14" fmla="*/ 0 w 61"/>
                  <a:gd name="T15" fmla="*/ 1 h 84"/>
                  <a:gd name="T16" fmla="*/ 0 w 61"/>
                  <a:gd name="T17" fmla="*/ 1 h 84"/>
                  <a:gd name="T18" fmla="*/ 0 w 61"/>
                  <a:gd name="T19" fmla="*/ 1 h 84"/>
                  <a:gd name="T20" fmla="*/ 0 w 61"/>
                  <a:gd name="T21" fmla="*/ 1 h 84"/>
                  <a:gd name="T22" fmla="*/ 0 w 61"/>
                  <a:gd name="T23" fmla="*/ 1 h 84"/>
                  <a:gd name="T24" fmla="*/ 0 w 61"/>
                  <a:gd name="T25" fmla="*/ 1 h 84"/>
                  <a:gd name="T26" fmla="*/ 0 w 61"/>
                  <a:gd name="T27" fmla="*/ 1 h 84"/>
                  <a:gd name="T28" fmla="*/ 0 w 61"/>
                  <a:gd name="T29" fmla="*/ 1 h 84"/>
                  <a:gd name="T30" fmla="*/ 0 w 61"/>
                  <a:gd name="T31" fmla="*/ 1 h 84"/>
                  <a:gd name="T32" fmla="*/ 0 w 61"/>
                  <a:gd name="T33" fmla="*/ 1 h 84"/>
                  <a:gd name="T34" fmla="*/ 0 w 61"/>
                  <a:gd name="T35" fmla="*/ 1 h 84"/>
                  <a:gd name="T36" fmla="*/ 0 w 61"/>
                  <a:gd name="T37" fmla="*/ 1 h 84"/>
                  <a:gd name="T38" fmla="*/ 0 w 61"/>
                  <a:gd name="T39" fmla="*/ 1 h 84"/>
                  <a:gd name="T40" fmla="*/ 0 w 61"/>
                  <a:gd name="T41" fmla="*/ 1 h 84"/>
                  <a:gd name="T42" fmla="*/ 0 w 61"/>
                  <a:gd name="T43" fmla="*/ 1 h 84"/>
                  <a:gd name="T44" fmla="*/ 0 w 61"/>
                  <a:gd name="T45" fmla="*/ 1 h 84"/>
                  <a:gd name="T46" fmla="*/ 0 w 61"/>
                  <a:gd name="T47" fmla="*/ 1 h 84"/>
                  <a:gd name="T48" fmla="*/ 0 w 61"/>
                  <a:gd name="T49" fmla="*/ 1 h 84"/>
                  <a:gd name="T50" fmla="*/ 0 w 61"/>
                  <a:gd name="T51" fmla="*/ 1 h 84"/>
                  <a:gd name="T52" fmla="*/ 0 w 61"/>
                  <a:gd name="T53" fmla="*/ 1 h 84"/>
                  <a:gd name="T54" fmla="*/ 0 w 61"/>
                  <a:gd name="T55" fmla="*/ 1 h 84"/>
                  <a:gd name="T56" fmla="*/ 0 w 61"/>
                  <a:gd name="T57" fmla="*/ 1 h 84"/>
                  <a:gd name="T58" fmla="*/ 0 w 61"/>
                  <a:gd name="T59" fmla="*/ 1 h 84"/>
                  <a:gd name="T60" fmla="*/ 0 w 61"/>
                  <a:gd name="T61" fmla="*/ 1 h 84"/>
                  <a:gd name="T62" fmla="*/ 0 w 61"/>
                  <a:gd name="T63" fmla="*/ 1 h 84"/>
                  <a:gd name="T64" fmla="*/ 0 w 61"/>
                  <a:gd name="T65" fmla="*/ 1 h 84"/>
                  <a:gd name="T66" fmla="*/ 0 w 61"/>
                  <a:gd name="T67" fmla="*/ 1 h 84"/>
                  <a:gd name="T68" fmla="*/ 0 w 61"/>
                  <a:gd name="T69" fmla="*/ 1 h 84"/>
                  <a:gd name="T70" fmla="*/ 0 w 61"/>
                  <a:gd name="T71" fmla="*/ 1 h 84"/>
                  <a:gd name="T72" fmla="*/ 0 w 61"/>
                  <a:gd name="T73" fmla="*/ 1 h 84"/>
                  <a:gd name="T74" fmla="*/ 0 w 61"/>
                  <a:gd name="T75" fmla="*/ 0 h 84"/>
                  <a:gd name="T76" fmla="*/ 0 w 61"/>
                  <a:gd name="T77" fmla="*/ 1 h 84"/>
                  <a:gd name="T78" fmla="*/ 0 w 61"/>
                  <a:gd name="T79" fmla="*/ 1 h 84"/>
                  <a:gd name="T80" fmla="*/ 0 w 61"/>
                  <a:gd name="T81" fmla="*/ 1 h 84"/>
                  <a:gd name="T82" fmla="*/ 0 w 61"/>
                  <a:gd name="T83" fmla="*/ 1 h 84"/>
                  <a:gd name="T84" fmla="*/ 0 w 61"/>
                  <a:gd name="T85" fmla="*/ 1 h 84"/>
                  <a:gd name="T86" fmla="*/ 0 w 61"/>
                  <a:gd name="T87" fmla="*/ 1 h 84"/>
                  <a:gd name="T88" fmla="*/ 0 w 61"/>
                  <a:gd name="T89" fmla="*/ 1 h 84"/>
                  <a:gd name="T90" fmla="*/ 0 w 61"/>
                  <a:gd name="T91" fmla="*/ 1 h 84"/>
                  <a:gd name="T92" fmla="*/ 0 w 61"/>
                  <a:gd name="T93" fmla="*/ 1 h 84"/>
                  <a:gd name="T94" fmla="*/ 0 w 61"/>
                  <a:gd name="T95" fmla="*/ 1 h 8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1"/>
                  <a:gd name="T145" fmla="*/ 0 h 84"/>
                  <a:gd name="T146" fmla="*/ 61 w 61"/>
                  <a:gd name="T147" fmla="*/ 84 h 8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1" h="84">
                    <a:moveTo>
                      <a:pt x="60" y="52"/>
                    </a:moveTo>
                    <a:lnTo>
                      <a:pt x="59" y="57"/>
                    </a:lnTo>
                    <a:lnTo>
                      <a:pt x="58" y="60"/>
                    </a:lnTo>
                    <a:lnTo>
                      <a:pt x="56" y="63"/>
                    </a:lnTo>
                    <a:lnTo>
                      <a:pt x="53" y="66"/>
                    </a:lnTo>
                    <a:lnTo>
                      <a:pt x="51" y="70"/>
                    </a:lnTo>
                    <a:lnTo>
                      <a:pt x="48" y="72"/>
                    </a:lnTo>
                    <a:lnTo>
                      <a:pt x="46" y="74"/>
                    </a:lnTo>
                    <a:lnTo>
                      <a:pt x="43" y="75"/>
                    </a:lnTo>
                    <a:lnTo>
                      <a:pt x="39" y="77"/>
                    </a:lnTo>
                    <a:lnTo>
                      <a:pt x="37" y="78"/>
                    </a:lnTo>
                    <a:lnTo>
                      <a:pt x="35" y="79"/>
                    </a:lnTo>
                    <a:lnTo>
                      <a:pt x="33" y="79"/>
                    </a:lnTo>
                    <a:lnTo>
                      <a:pt x="31" y="79"/>
                    </a:lnTo>
                    <a:lnTo>
                      <a:pt x="28" y="80"/>
                    </a:lnTo>
                    <a:lnTo>
                      <a:pt x="27" y="80"/>
                    </a:lnTo>
                    <a:lnTo>
                      <a:pt x="25" y="80"/>
                    </a:lnTo>
                    <a:lnTo>
                      <a:pt x="23" y="80"/>
                    </a:lnTo>
                    <a:lnTo>
                      <a:pt x="22" y="82"/>
                    </a:lnTo>
                    <a:lnTo>
                      <a:pt x="20" y="82"/>
                    </a:lnTo>
                    <a:lnTo>
                      <a:pt x="19" y="82"/>
                    </a:lnTo>
                    <a:lnTo>
                      <a:pt x="17" y="82"/>
                    </a:lnTo>
                    <a:lnTo>
                      <a:pt x="14" y="83"/>
                    </a:lnTo>
                    <a:lnTo>
                      <a:pt x="12" y="83"/>
                    </a:lnTo>
                    <a:lnTo>
                      <a:pt x="11" y="83"/>
                    </a:lnTo>
                    <a:lnTo>
                      <a:pt x="9" y="83"/>
                    </a:lnTo>
                    <a:lnTo>
                      <a:pt x="8" y="84"/>
                    </a:lnTo>
                    <a:lnTo>
                      <a:pt x="7" y="84"/>
                    </a:lnTo>
                    <a:lnTo>
                      <a:pt x="5" y="84"/>
                    </a:lnTo>
                    <a:lnTo>
                      <a:pt x="4" y="84"/>
                    </a:lnTo>
                    <a:lnTo>
                      <a:pt x="2" y="84"/>
                    </a:lnTo>
                    <a:lnTo>
                      <a:pt x="4" y="83"/>
                    </a:lnTo>
                    <a:lnTo>
                      <a:pt x="5" y="82"/>
                    </a:lnTo>
                    <a:lnTo>
                      <a:pt x="7" y="80"/>
                    </a:lnTo>
                    <a:lnTo>
                      <a:pt x="8" y="79"/>
                    </a:lnTo>
                    <a:lnTo>
                      <a:pt x="10" y="77"/>
                    </a:lnTo>
                    <a:lnTo>
                      <a:pt x="13" y="76"/>
                    </a:lnTo>
                    <a:lnTo>
                      <a:pt x="15" y="75"/>
                    </a:lnTo>
                    <a:lnTo>
                      <a:pt x="18" y="74"/>
                    </a:lnTo>
                    <a:lnTo>
                      <a:pt x="21" y="74"/>
                    </a:lnTo>
                    <a:lnTo>
                      <a:pt x="23" y="74"/>
                    </a:lnTo>
                    <a:lnTo>
                      <a:pt x="26" y="73"/>
                    </a:lnTo>
                    <a:lnTo>
                      <a:pt x="28" y="73"/>
                    </a:lnTo>
                    <a:lnTo>
                      <a:pt x="31" y="72"/>
                    </a:lnTo>
                    <a:lnTo>
                      <a:pt x="33" y="72"/>
                    </a:lnTo>
                    <a:lnTo>
                      <a:pt x="34" y="71"/>
                    </a:lnTo>
                    <a:lnTo>
                      <a:pt x="35" y="70"/>
                    </a:lnTo>
                    <a:lnTo>
                      <a:pt x="36" y="70"/>
                    </a:lnTo>
                    <a:lnTo>
                      <a:pt x="37" y="69"/>
                    </a:lnTo>
                    <a:lnTo>
                      <a:pt x="38" y="66"/>
                    </a:lnTo>
                    <a:lnTo>
                      <a:pt x="39" y="65"/>
                    </a:lnTo>
                    <a:lnTo>
                      <a:pt x="0" y="58"/>
                    </a:lnTo>
                    <a:lnTo>
                      <a:pt x="39" y="50"/>
                    </a:lnTo>
                    <a:lnTo>
                      <a:pt x="38" y="50"/>
                    </a:lnTo>
                    <a:lnTo>
                      <a:pt x="37" y="50"/>
                    </a:lnTo>
                    <a:lnTo>
                      <a:pt x="35" y="50"/>
                    </a:lnTo>
                    <a:lnTo>
                      <a:pt x="33" y="49"/>
                    </a:lnTo>
                    <a:lnTo>
                      <a:pt x="31" y="48"/>
                    </a:lnTo>
                    <a:lnTo>
                      <a:pt x="28" y="47"/>
                    </a:lnTo>
                    <a:lnTo>
                      <a:pt x="26" y="46"/>
                    </a:lnTo>
                    <a:lnTo>
                      <a:pt x="24" y="44"/>
                    </a:lnTo>
                    <a:lnTo>
                      <a:pt x="22" y="41"/>
                    </a:lnTo>
                    <a:lnTo>
                      <a:pt x="21" y="39"/>
                    </a:lnTo>
                    <a:lnTo>
                      <a:pt x="20" y="38"/>
                    </a:lnTo>
                    <a:lnTo>
                      <a:pt x="19" y="36"/>
                    </a:lnTo>
                    <a:lnTo>
                      <a:pt x="17" y="35"/>
                    </a:lnTo>
                    <a:lnTo>
                      <a:pt x="15" y="33"/>
                    </a:lnTo>
                    <a:lnTo>
                      <a:pt x="14" y="32"/>
                    </a:lnTo>
                    <a:lnTo>
                      <a:pt x="12" y="31"/>
                    </a:lnTo>
                    <a:lnTo>
                      <a:pt x="11" y="30"/>
                    </a:lnTo>
                    <a:lnTo>
                      <a:pt x="9" y="28"/>
                    </a:lnTo>
                    <a:lnTo>
                      <a:pt x="8" y="27"/>
                    </a:lnTo>
                    <a:lnTo>
                      <a:pt x="6" y="26"/>
                    </a:lnTo>
                    <a:lnTo>
                      <a:pt x="7" y="26"/>
                    </a:lnTo>
                    <a:lnTo>
                      <a:pt x="8" y="26"/>
                    </a:lnTo>
                    <a:lnTo>
                      <a:pt x="10" y="26"/>
                    </a:lnTo>
                    <a:lnTo>
                      <a:pt x="12" y="26"/>
                    </a:lnTo>
                    <a:lnTo>
                      <a:pt x="15" y="26"/>
                    </a:lnTo>
                    <a:lnTo>
                      <a:pt x="19" y="27"/>
                    </a:lnTo>
                    <a:lnTo>
                      <a:pt x="21" y="27"/>
                    </a:lnTo>
                    <a:lnTo>
                      <a:pt x="24" y="28"/>
                    </a:lnTo>
                    <a:lnTo>
                      <a:pt x="26" y="31"/>
                    </a:lnTo>
                    <a:lnTo>
                      <a:pt x="28" y="32"/>
                    </a:lnTo>
                    <a:lnTo>
                      <a:pt x="31" y="34"/>
                    </a:lnTo>
                    <a:lnTo>
                      <a:pt x="32" y="35"/>
                    </a:lnTo>
                    <a:lnTo>
                      <a:pt x="34" y="35"/>
                    </a:lnTo>
                    <a:lnTo>
                      <a:pt x="35" y="36"/>
                    </a:lnTo>
                    <a:lnTo>
                      <a:pt x="37" y="36"/>
                    </a:lnTo>
                    <a:lnTo>
                      <a:pt x="38" y="35"/>
                    </a:lnTo>
                    <a:lnTo>
                      <a:pt x="40" y="35"/>
                    </a:lnTo>
                    <a:lnTo>
                      <a:pt x="41" y="35"/>
                    </a:lnTo>
                    <a:lnTo>
                      <a:pt x="41" y="34"/>
                    </a:lnTo>
                    <a:lnTo>
                      <a:pt x="21" y="4"/>
                    </a:lnTo>
                    <a:lnTo>
                      <a:pt x="54" y="26"/>
                    </a:lnTo>
                    <a:lnTo>
                      <a:pt x="54" y="25"/>
                    </a:lnTo>
                    <a:lnTo>
                      <a:pt x="53" y="24"/>
                    </a:lnTo>
                    <a:lnTo>
                      <a:pt x="53" y="23"/>
                    </a:lnTo>
                    <a:lnTo>
                      <a:pt x="52" y="22"/>
                    </a:lnTo>
                    <a:lnTo>
                      <a:pt x="51" y="21"/>
                    </a:lnTo>
                    <a:lnTo>
                      <a:pt x="51" y="19"/>
                    </a:lnTo>
                    <a:lnTo>
                      <a:pt x="50" y="18"/>
                    </a:lnTo>
                    <a:lnTo>
                      <a:pt x="50" y="15"/>
                    </a:lnTo>
                    <a:lnTo>
                      <a:pt x="49" y="13"/>
                    </a:lnTo>
                    <a:lnTo>
                      <a:pt x="49" y="12"/>
                    </a:lnTo>
                    <a:lnTo>
                      <a:pt x="49" y="10"/>
                    </a:lnTo>
                    <a:lnTo>
                      <a:pt x="49" y="8"/>
                    </a:lnTo>
                    <a:lnTo>
                      <a:pt x="49" y="7"/>
                    </a:lnTo>
                    <a:lnTo>
                      <a:pt x="49" y="5"/>
                    </a:lnTo>
                    <a:lnTo>
                      <a:pt x="49" y="4"/>
                    </a:lnTo>
                    <a:lnTo>
                      <a:pt x="49" y="2"/>
                    </a:lnTo>
                    <a:lnTo>
                      <a:pt x="50" y="1"/>
                    </a:lnTo>
                    <a:lnTo>
                      <a:pt x="50" y="0"/>
                    </a:lnTo>
                    <a:lnTo>
                      <a:pt x="49" y="0"/>
                    </a:lnTo>
                    <a:lnTo>
                      <a:pt x="50" y="1"/>
                    </a:lnTo>
                    <a:lnTo>
                      <a:pt x="51" y="4"/>
                    </a:lnTo>
                    <a:lnTo>
                      <a:pt x="52" y="6"/>
                    </a:lnTo>
                    <a:lnTo>
                      <a:pt x="53" y="9"/>
                    </a:lnTo>
                    <a:lnTo>
                      <a:pt x="54" y="13"/>
                    </a:lnTo>
                    <a:lnTo>
                      <a:pt x="56" y="17"/>
                    </a:lnTo>
                    <a:lnTo>
                      <a:pt x="56" y="20"/>
                    </a:lnTo>
                    <a:lnTo>
                      <a:pt x="57" y="23"/>
                    </a:lnTo>
                    <a:lnTo>
                      <a:pt x="57" y="25"/>
                    </a:lnTo>
                    <a:lnTo>
                      <a:pt x="58" y="26"/>
                    </a:lnTo>
                    <a:lnTo>
                      <a:pt x="58" y="27"/>
                    </a:lnTo>
                    <a:lnTo>
                      <a:pt x="58" y="28"/>
                    </a:lnTo>
                    <a:lnTo>
                      <a:pt x="59" y="30"/>
                    </a:lnTo>
                    <a:lnTo>
                      <a:pt x="59" y="31"/>
                    </a:lnTo>
                    <a:lnTo>
                      <a:pt x="60" y="31"/>
                    </a:lnTo>
                    <a:lnTo>
                      <a:pt x="60" y="32"/>
                    </a:lnTo>
                    <a:lnTo>
                      <a:pt x="60" y="33"/>
                    </a:lnTo>
                    <a:lnTo>
                      <a:pt x="60" y="35"/>
                    </a:lnTo>
                    <a:lnTo>
                      <a:pt x="60" y="36"/>
                    </a:lnTo>
                    <a:lnTo>
                      <a:pt x="60" y="38"/>
                    </a:lnTo>
                    <a:lnTo>
                      <a:pt x="60" y="40"/>
                    </a:lnTo>
                    <a:lnTo>
                      <a:pt x="61" y="43"/>
                    </a:lnTo>
                    <a:lnTo>
                      <a:pt x="61" y="45"/>
                    </a:lnTo>
                    <a:lnTo>
                      <a:pt x="60" y="47"/>
                    </a:lnTo>
                    <a:lnTo>
                      <a:pt x="60" y="49"/>
                    </a:lnTo>
                    <a:lnTo>
                      <a:pt x="60" y="52"/>
                    </a:lnTo>
                    <a:close/>
                  </a:path>
                </a:pathLst>
              </a:custGeom>
              <a:solidFill>
                <a:srgbClr val="FFE34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887" name="Freeform 1414"/>
              <p:cNvSpPr>
                <a:spLocks/>
              </p:cNvSpPr>
              <p:nvPr/>
            </p:nvSpPr>
            <p:spPr bwMode="auto">
              <a:xfrm>
                <a:off x="3784" y="3098"/>
                <a:ext cx="29" cy="40"/>
              </a:xfrm>
              <a:custGeom>
                <a:avLst/>
                <a:gdLst>
                  <a:gd name="T0" fmla="*/ 0 w 59"/>
                  <a:gd name="T1" fmla="*/ 0 h 80"/>
                  <a:gd name="T2" fmla="*/ 0 w 59"/>
                  <a:gd name="T3" fmla="*/ 1 h 80"/>
                  <a:gd name="T4" fmla="*/ 0 w 59"/>
                  <a:gd name="T5" fmla="*/ 1 h 80"/>
                  <a:gd name="T6" fmla="*/ 0 w 59"/>
                  <a:gd name="T7" fmla="*/ 1 h 80"/>
                  <a:gd name="T8" fmla="*/ 0 w 59"/>
                  <a:gd name="T9" fmla="*/ 1 h 80"/>
                  <a:gd name="T10" fmla="*/ 0 w 59"/>
                  <a:gd name="T11" fmla="*/ 1 h 80"/>
                  <a:gd name="T12" fmla="*/ 0 w 59"/>
                  <a:gd name="T13" fmla="*/ 1 h 80"/>
                  <a:gd name="T14" fmla="*/ 0 w 59"/>
                  <a:gd name="T15" fmla="*/ 1 h 80"/>
                  <a:gd name="T16" fmla="*/ 0 w 59"/>
                  <a:gd name="T17" fmla="*/ 1 h 80"/>
                  <a:gd name="T18" fmla="*/ 0 w 59"/>
                  <a:gd name="T19" fmla="*/ 1 h 80"/>
                  <a:gd name="T20" fmla="*/ 0 w 59"/>
                  <a:gd name="T21" fmla="*/ 1 h 80"/>
                  <a:gd name="T22" fmla="*/ 0 w 59"/>
                  <a:gd name="T23" fmla="*/ 1 h 80"/>
                  <a:gd name="T24" fmla="*/ 0 w 59"/>
                  <a:gd name="T25" fmla="*/ 1 h 80"/>
                  <a:gd name="T26" fmla="*/ 0 w 59"/>
                  <a:gd name="T27" fmla="*/ 1 h 80"/>
                  <a:gd name="T28" fmla="*/ 0 w 59"/>
                  <a:gd name="T29" fmla="*/ 1 h 80"/>
                  <a:gd name="T30" fmla="*/ 0 w 59"/>
                  <a:gd name="T31" fmla="*/ 1 h 80"/>
                  <a:gd name="T32" fmla="*/ 0 w 59"/>
                  <a:gd name="T33" fmla="*/ 1 h 80"/>
                  <a:gd name="T34" fmla="*/ 0 w 59"/>
                  <a:gd name="T35" fmla="*/ 1 h 80"/>
                  <a:gd name="T36" fmla="*/ 0 w 59"/>
                  <a:gd name="T37" fmla="*/ 1 h 80"/>
                  <a:gd name="T38" fmla="*/ 0 w 59"/>
                  <a:gd name="T39" fmla="*/ 1 h 80"/>
                  <a:gd name="T40" fmla="*/ 0 w 59"/>
                  <a:gd name="T41" fmla="*/ 1 h 80"/>
                  <a:gd name="T42" fmla="*/ 0 w 59"/>
                  <a:gd name="T43" fmla="*/ 1 h 80"/>
                  <a:gd name="T44" fmla="*/ 0 w 59"/>
                  <a:gd name="T45" fmla="*/ 1 h 80"/>
                  <a:gd name="T46" fmla="*/ 0 w 59"/>
                  <a:gd name="T47" fmla="*/ 1 h 80"/>
                  <a:gd name="T48" fmla="*/ 0 w 59"/>
                  <a:gd name="T49" fmla="*/ 1 h 80"/>
                  <a:gd name="T50" fmla="*/ 0 w 59"/>
                  <a:gd name="T51" fmla="*/ 1 h 80"/>
                  <a:gd name="T52" fmla="*/ 0 w 59"/>
                  <a:gd name="T53" fmla="*/ 1 h 80"/>
                  <a:gd name="T54" fmla="*/ 0 w 59"/>
                  <a:gd name="T55" fmla="*/ 1 h 80"/>
                  <a:gd name="T56" fmla="*/ 0 w 59"/>
                  <a:gd name="T57" fmla="*/ 1 h 80"/>
                  <a:gd name="T58" fmla="*/ 0 w 59"/>
                  <a:gd name="T59" fmla="*/ 1 h 80"/>
                  <a:gd name="T60" fmla="*/ 0 w 59"/>
                  <a:gd name="T61" fmla="*/ 1 h 80"/>
                  <a:gd name="T62" fmla="*/ 0 w 59"/>
                  <a:gd name="T63" fmla="*/ 1 h 80"/>
                  <a:gd name="T64" fmla="*/ 0 w 59"/>
                  <a:gd name="T65" fmla="*/ 1 h 80"/>
                  <a:gd name="T66" fmla="*/ 0 w 59"/>
                  <a:gd name="T67" fmla="*/ 1 h 80"/>
                  <a:gd name="T68" fmla="*/ 0 w 59"/>
                  <a:gd name="T69" fmla="*/ 1 h 80"/>
                  <a:gd name="T70" fmla="*/ 0 w 59"/>
                  <a:gd name="T71" fmla="*/ 1 h 80"/>
                  <a:gd name="T72" fmla="*/ 0 w 59"/>
                  <a:gd name="T73" fmla="*/ 1 h 80"/>
                  <a:gd name="T74" fmla="*/ 0 w 59"/>
                  <a:gd name="T75" fmla="*/ 1 h 80"/>
                  <a:gd name="T76" fmla="*/ 0 w 59"/>
                  <a:gd name="T77" fmla="*/ 1 h 80"/>
                  <a:gd name="T78" fmla="*/ 0 w 59"/>
                  <a:gd name="T79" fmla="*/ 1 h 80"/>
                  <a:gd name="T80" fmla="*/ 0 w 59"/>
                  <a:gd name="T81" fmla="*/ 1 h 80"/>
                  <a:gd name="T82" fmla="*/ 0 w 59"/>
                  <a:gd name="T83" fmla="*/ 1 h 80"/>
                  <a:gd name="T84" fmla="*/ 0 w 59"/>
                  <a:gd name="T85" fmla="*/ 1 h 8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9"/>
                  <a:gd name="T130" fmla="*/ 0 h 80"/>
                  <a:gd name="T131" fmla="*/ 59 w 59"/>
                  <a:gd name="T132" fmla="*/ 80 h 8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9" h="80">
                    <a:moveTo>
                      <a:pt x="54" y="22"/>
                    </a:moveTo>
                    <a:lnTo>
                      <a:pt x="21" y="0"/>
                    </a:lnTo>
                    <a:lnTo>
                      <a:pt x="41" y="30"/>
                    </a:lnTo>
                    <a:lnTo>
                      <a:pt x="41" y="31"/>
                    </a:lnTo>
                    <a:lnTo>
                      <a:pt x="40" y="31"/>
                    </a:lnTo>
                    <a:lnTo>
                      <a:pt x="38" y="31"/>
                    </a:lnTo>
                    <a:lnTo>
                      <a:pt x="37" y="32"/>
                    </a:lnTo>
                    <a:lnTo>
                      <a:pt x="35" y="32"/>
                    </a:lnTo>
                    <a:lnTo>
                      <a:pt x="34" y="31"/>
                    </a:lnTo>
                    <a:lnTo>
                      <a:pt x="32" y="31"/>
                    </a:lnTo>
                    <a:lnTo>
                      <a:pt x="31" y="30"/>
                    </a:lnTo>
                    <a:lnTo>
                      <a:pt x="28" y="28"/>
                    </a:lnTo>
                    <a:lnTo>
                      <a:pt x="26" y="27"/>
                    </a:lnTo>
                    <a:lnTo>
                      <a:pt x="24" y="24"/>
                    </a:lnTo>
                    <a:lnTo>
                      <a:pt x="21" y="23"/>
                    </a:lnTo>
                    <a:lnTo>
                      <a:pt x="19" y="23"/>
                    </a:lnTo>
                    <a:lnTo>
                      <a:pt x="15" y="22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8" y="22"/>
                    </a:lnTo>
                    <a:lnTo>
                      <a:pt x="7" y="22"/>
                    </a:lnTo>
                    <a:lnTo>
                      <a:pt x="6" y="22"/>
                    </a:lnTo>
                    <a:lnTo>
                      <a:pt x="8" y="23"/>
                    </a:lnTo>
                    <a:lnTo>
                      <a:pt x="9" y="24"/>
                    </a:lnTo>
                    <a:lnTo>
                      <a:pt x="11" y="26"/>
                    </a:lnTo>
                    <a:lnTo>
                      <a:pt x="12" y="27"/>
                    </a:lnTo>
                    <a:lnTo>
                      <a:pt x="14" y="28"/>
                    </a:lnTo>
                    <a:lnTo>
                      <a:pt x="15" y="29"/>
                    </a:lnTo>
                    <a:lnTo>
                      <a:pt x="17" y="31"/>
                    </a:lnTo>
                    <a:lnTo>
                      <a:pt x="19" y="32"/>
                    </a:lnTo>
                    <a:lnTo>
                      <a:pt x="20" y="34"/>
                    </a:lnTo>
                    <a:lnTo>
                      <a:pt x="21" y="35"/>
                    </a:lnTo>
                    <a:lnTo>
                      <a:pt x="22" y="37"/>
                    </a:lnTo>
                    <a:lnTo>
                      <a:pt x="24" y="40"/>
                    </a:lnTo>
                    <a:lnTo>
                      <a:pt x="26" y="42"/>
                    </a:lnTo>
                    <a:lnTo>
                      <a:pt x="28" y="43"/>
                    </a:lnTo>
                    <a:lnTo>
                      <a:pt x="31" y="44"/>
                    </a:lnTo>
                    <a:lnTo>
                      <a:pt x="33" y="45"/>
                    </a:lnTo>
                    <a:lnTo>
                      <a:pt x="35" y="46"/>
                    </a:lnTo>
                    <a:lnTo>
                      <a:pt x="37" y="46"/>
                    </a:lnTo>
                    <a:lnTo>
                      <a:pt x="38" y="46"/>
                    </a:lnTo>
                    <a:lnTo>
                      <a:pt x="39" y="46"/>
                    </a:lnTo>
                    <a:lnTo>
                      <a:pt x="0" y="54"/>
                    </a:lnTo>
                    <a:lnTo>
                      <a:pt x="39" y="61"/>
                    </a:lnTo>
                    <a:lnTo>
                      <a:pt x="38" y="62"/>
                    </a:lnTo>
                    <a:lnTo>
                      <a:pt x="37" y="65"/>
                    </a:lnTo>
                    <a:lnTo>
                      <a:pt x="36" y="66"/>
                    </a:lnTo>
                    <a:lnTo>
                      <a:pt x="35" y="66"/>
                    </a:lnTo>
                    <a:lnTo>
                      <a:pt x="34" y="67"/>
                    </a:lnTo>
                    <a:lnTo>
                      <a:pt x="33" y="68"/>
                    </a:lnTo>
                    <a:lnTo>
                      <a:pt x="31" y="68"/>
                    </a:lnTo>
                    <a:lnTo>
                      <a:pt x="28" y="69"/>
                    </a:lnTo>
                    <a:lnTo>
                      <a:pt x="26" y="69"/>
                    </a:lnTo>
                    <a:lnTo>
                      <a:pt x="23" y="70"/>
                    </a:lnTo>
                    <a:lnTo>
                      <a:pt x="21" y="70"/>
                    </a:lnTo>
                    <a:lnTo>
                      <a:pt x="18" y="70"/>
                    </a:lnTo>
                    <a:lnTo>
                      <a:pt x="15" y="71"/>
                    </a:lnTo>
                    <a:lnTo>
                      <a:pt x="13" y="72"/>
                    </a:lnTo>
                    <a:lnTo>
                      <a:pt x="10" y="73"/>
                    </a:lnTo>
                    <a:lnTo>
                      <a:pt x="8" y="75"/>
                    </a:lnTo>
                    <a:lnTo>
                      <a:pt x="7" y="76"/>
                    </a:lnTo>
                    <a:lnTo>
                      <a:pt x="5" y="78"/>
                    </a:lnTo>
                    <a:lnTo>
                      <a:pt x="4" y="79"/>
                    </a:lnTo>
                    <a:lnTo>
                      <a:pt x="2" y="80"/>
                    </a:lnTo>
                    <a:lnTo>
                      <a:pt x="7" y="79"/>
                    </a:lnTo>
                    <a:lnTo>
                      <a:pt x="11" y="79"/>
                    </a:lnTo>
                    <a:lnTo>
                      <a:pt x="18" y="78"/>
                    </a:lnTo>
                    <a:lnTo>
                      <a:pt x="25" y="75"/>
                    </a:lnTo>
                    <a:lnTo>
                      <a:pt x="33" y="73"/>
                    </a:lnTo>
                    <a:lnTo>
                      <a:pt x="39" y="71"/>
                    </a:lnTo>
                    <a:lnTo>
                      <a:pt x="47" y="67"/>
                    </a:lnTo>
                    <a:lnTo>
                      <a:pt x="52" y="62"/>
                    </a:lnTo>
                    <a:lnTo>
                      <a:pt x="56" y="56"/>
                    </a:lnTo>
                    <a:lnTo>
                      <a:pt x="58" y="48"/>
                    </a:lnTo>
                    <a:lnTo>
                      <a:pt x="58" y="41"/>
                    </a:lnTo>
                    <a:lnTo>
                      <a:pt x="59" y="34"/>
                    </a:lnTo>
                    <a:lnTo>
                      <a:pt x="58" y="30"/>
                    </a:lnTo>
                    <a:lnTo>
                      <a:pt x="58" y="27"/>
                    </a:lnTo>
                    <a:lnTo>
                      <a:pt x="57" y="23"/>
                    </a:lnTo>
                    <a:lnTo>
                      <a:pt x="56" y="22"/>
                    </a:lnTo>
                    <a:lnTo>
                      <a:pt x="54" y="21"/>
                    </a:lnTo>
                    <a:lnTo>
                      <a:pt x="54" y="22"/>
                    </a:lnTo>
                    <a:close/>
                  </a:path>
                </a:pathLst>
              </a:custGeom>
              <a:solidFill>
                <a:srgbClr val="FFE4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888" name="Line 1415"/>
              <p:cNvSpPr>
                <a:spLocks noChangeShapeType="1"/>
              </p:cNvSpPr>
              <p:nvPr/>
            </p:nvSpPr>
            <p:spPr bwMode="auto">
              <a:xfrm>
                <a:off x="3994" y="3341"/>
                <a:ext cx="67" cy="1"/>
              </a:xfrm>
              <a:prstGeom prst="line">
                <a:avLst/>
              </a:prstGeom>
              <a:noFill/>
              <a:ln w="3175">
                <a:solidFill>
                  <a:srgbClr val="FFD90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889" name="Freeform 1416"/>
              <p:cNvSpPr>
                <a:spLocks/>
              </p:cNvSpPr>
              <p:nvPr/>
            </p:nvSpPr>
            <p:spPr bwMode="auto">
              <a:xfrm>
                <a:off x="4012" y="3282"/>
                <a:ext cx="34" cy="60"/>
              </a:xfrm>
              <a:custGeom>
                <a:avLst/>
                <a:gdLst>
                  <a:gd name="T0" fmla="*/ 1 w 70"/>
                  <a:gd name="T1" fmla="*/ 2 h 120"/>
                  <a:gd name="T2" fmla="*/ 0 w 70"/>
                  <a:gd name="T3" fmla="*/ 0 h 120"/>
                  <a:gd name="T4" fmla="*/ 0 w 70"/>
                  <a:gd name="T5" fmla="*/ 0 h 120"/>
                  <a:gd name="T6" fmla="*/ 0 w 70"/>
                  <a:gd name="T7" fmla="*/ 2 h 1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0"/>
                  <a:gd name="T13" fmla="*/ 0 h 120"/>
                  <a:gd name="T14" fmla="*/ 70 w 70"/>
                  <a:gd name="T15" fmla="*/ 120 h 1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0" h="120">
                    <a:moveTo>
                      <a:pt x="70" y="119"/>
                    </a:moveTo>
                    <a:lnTo>
                      <a:pt x="62" y="0"/>
                    </a:lnTo>
                    <a:lnTo>
                      <a:pt x="8" y="0"/>
                    </a:lnTo>
                    <a:lnTo>
                      <a:pt x="0" y="120"/>
                    </a:lnTo>
                  </a:path>
                </a:pathLst>
              </a:custGeom>
              <a:noFill/>
              <a:ln w="3175">
                <a:solidFill>
                  <a:srgbClr val="FFD90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890" name="Line 1417"/>
              <p:cNvSpPr>
                <a:spLocks noChangeShapeType="1"/>
              </p:cNvSpPr>
              <p:nvPr/>
            </p:nvSpPr>
            <p:spPr bwMode="auto">
              <a:xfrm flipH="1">
                <a:off x="4015" y="3282"/>
                <a:ext cx="4" cy="60"/>
              </a:xfrm>
              <a:prstGeom prst="line">
                <a:avLst/>
              </a:prstGeom>
              <a:noFill/>
              <a:ln w="3175">
                <a:solidFill>
                  <a:srgbClr val="FFD90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891" name="Line 1418"/>
              <p:cNvSpPr>
                <a:spLocks noChangeShapeType="1"/>
              </p:cNvSpPr>
              <p:nvPr/>
            </p:nvSpPr>
            <p:spPr bwMode="auto">
              <a:xfrm>
                <a:off x="4040" y="3284"/>
                <a:ext cx="4" cy="58"/>
              </a:xfrm>
              <a:prstGeom prst="line">
                <a:avLst/>
              </a:prstGeom>
              <a:noFill/>
              <a:ln w="3175">
                <a:solidFill>
                  <a:srgbClr val="FFD90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892" name="Line 1419"/>
              <p:cNvSpPr>
                <a:spLocks noChangeShapeType="1"/>
              </p:cNvSpPr>
              <p:nvPr/>
            </p:nvSpPr>
            <p:spPr bwMode="auto">
              <a:xfrm>
                <a:off x="4030" y="3284"/>
                <a:ext cx="1" cy="58"/>
              </a:xfrm>
              <a:prstGeom prst="line">
                <a:avLst/>
              </a:prstGeom>
              <a:noFill/>
              <a:ln w="3175">
                <a:solidFill>
                  <a:srgbClr val="FFD90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893" name="Line 1420"/>
              <p:cNvSpPr>
                <a:spLocks noChangeShapeType="1"/>
              </p:cNvSpPr>
              <p:nvPr/>
            </p:nvSpPr>
            <p:spPr bwMode="auto">
              <a:xfrm>
                <a:off x="4019" y="3291"/>
                <a:ext cx="21" cy="1"/>
              </a:xfrm>
              <a:prstGeom prst="line">
                <a:avLst/>
              </a:prstGeom>
              <a:noFill/>
              <a:ln w="3175">
                <a:solidFill>
                  <a:srgbClr val="FFD90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894" name="Line 1421"/>
              <p:cNvSpPr>
                <a:spLocks noChangeShapeType="1"/>
              </p:cNvSpPr>
              <p:nvPr/>
            </p:nvSpPr>
            <p:spPr bwMode="auto">
              <a:xfrm>
                <a:off x="4018" y="3294"/>
                <a:ext cx="22" cy="1"/>
              </a:xfrm>
              <a:prstGeom prst="line">
                <a:avLst/>
              </a:prstGeom>
              <a:noFill/>
              <a:ln w="3175">
                <a:solidFill>
                  <a:srgbClr val="FFD90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895" name="Line 1422"/>
              <p:cNvSpPr>
                <a:spLocks noChangeShapeType="1"/>
              </p:cNvSpPr>
              <p:nvPr/>
            </p:nvSpPr>
            <p:spPr bwMode="auto">
              <a:xfrm>
                <a:off x="4015" y="3331"/>
                <a:ext cx="28" cy="1"/>
              </a:xfrm>
              <a:prstGeom prst="line">
                <a:avLst/>
              </a:prstGeom>
              <a:noFill/>
              <a:ln w="3175">
                <a:solidFill>
                  <a:srgbClr val="FFD90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896" name="Line 1423"/>
              <p:cNvSpPr>
                <a:spLocks noChangeShapeType="1"/>
              </p:cNvSpPr>
              <p:nvPr/>
            </p:nvSpPr>
            <p:spPr bwMode="auto">
              <a:xfrm>
                <a:off x="4015" y="3334"/>
                <a:ext cx="29" cy="1"/>
              </a:xfrm>
              <a:prstGeom prst="line">
                <a:avLst/>
              </a:prstGeom>
              <a:noFill/>
              <a:ln w="3175">
                <a:solidFill>
                  <a:srgbClr val="FFD90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897" name="Line 1424"/>
              <p:cNvSpPr>
                <a:spLocks noChangeShapeType="1"/>
              </p:cNvSpPr>
              <p:nvPr/>
            </p:nvSpPr>
            <p:spPr bwMode="auto">
              <a:xfrm>
                <a:off x="4014" y="3279"/>
                <a:ext cx="30" cy="1"/>
              </a:xfrm>
              <a:prstGeom prst="line">
                <a:avLst/>
              </a:prstGeom>
              <a:noFill/>
              <a:ln w="3175">
                <a:solidFill>
                  <a:srgbClr val="FFD90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898" name="Line 1425"/>
              <p:cNvSpPr>
                <a:spLocks noChangeShapeType="1"/>
              </p:cNvSpPr>
              <p:nvPr/>
            </p:nvSpPr>
            <p:spPr bwMode="auto">
              <a:xfrm>
                <a:off x="4015" y="3279"/>
                <a:ext cx="30" cy="1"/>
              </a:xfrm>
              <a:prstGeom prst="line">
                <a:avLst/>
              </a:prstGeom>
              <a:noFill/>
              <a:ln w="3175">
                <a:solidFill>
                  <a:srgbClr val="FFD90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899" name="Line 1426"/>
              <p:cNvSpPr>
                <a:spLocks noChangeShapeType="1"/>
              </p:cNvSpPr>
              <p:nvPr/>
            </p:nvSpPr>
            <p:spPr bwMode="auto">
              <a:xfrm>
                <a:off x="4014" y="3279"/>
                <a:ext cx="31" cy="1"/>
              </a:xfrm>
              <a:prstGeom prst="line">
                <a:avLst/>
              </a:prstGeom>
              <a:noFill/>
              <a:ln w="3175">
                <a:solidFill>
                  <a:srgbClr val="FFD90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900" name="Freeform 1427"/>
              <p:cNvSpPr>
                <a:spLocks/>
              </p:cNvSpPr>
              <p:nvPr/>
            </p:nvSpPr>
            <p:spPr bwMode="auto">
              <a:xfrm>
                <a:off x="4028" y="3226"/>
                <a:ext cx="4" cy="17"/>
              </a:xfrm>
              <a:custGeom>
                <a:avLst/>
                <a:gdLst>
                  <a:gd name="T0" fmla="*/ 0 w 8"/>
                  <a:gd name="T1" fmla="*/ 0 h 35"/>
                  <a:gd name="T2" fmla="*/ 1 w 8"/>
                  <a:gd name="T3" fmla="*/ 0 h 35"/>
                  <a:gd name="T4" fmla="*/ 1 w 8"/>
                  <a:gd name="T5" fmla="*/ 0 h 35"/>
                  <a:gd name="T6" fmla="*/ 0 w 8"/>
                  <a:gd name="T7" fmla="*/ 0 h 35"/>
                  <a:gd name="T8" fmla="*/ 0 w 8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35"/>
                  <a:gd name="T17" fmla="*/ 8 w 8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35">
                    <a:moveTo>
                      <a:pt x="0" y="0"/>
                    </a:moveTo>
                    <a:lnTo>
                      <a:pt x="8" y="0"/>
                    </a:lnTo>
                    <a:lnTo>
                      <a:pt x="3" y="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901" name="Freeform 1428"/>
              <p:cNvSpPr>
                <a:spLocks/>
              </p:cNvSpPr>
              <p:nvPr/>
            </p:nvSpPr>
            <p:spPr bwMode="auto">
              <a:xfrm>
                <a:off x="4028" y="3263"/>
                <a:ext cx="4" cy="17"/>
              </a:xfrm>
              <a:custGeom>
                <a:avLst/>
                <a:gdLst>
                  <a:gd name="T0" fmla="*/ 0 w 8"/>
                  <a:gd name="T1" fmla="*/ 1 h 33"/>
                  <a:gd name="T2" fmla="*/ 1 w 8"/>
                  <a:gd name="T3" fmla="*/ 1 h 33"/>
                  <a:gd name="T4" fmla="*/ 1 w 8"/>
                  <a:gd name="T5" fmla="*/ 0 h 33"/>
                  <a:gd name="T6" fmla="*/ 0 w 8"/>
                  <a:gd name="T7" fmla="*/ 1 h 33"/>
                  <a:gd name="T8" fmla="*/ 0 w 8"/>
                  <a:gd name="T9" fmla="*/ 1 h 33"/>
                  <a:gd name="T10" fmla="*/ 0 w 8"/>
                  <a:gd name="T11" fmla="*/ 1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33"/>
                  <a:gd name="T20" fmla="*/ 8 w 8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33">
                    <a:moveTo>
                      <a:pt x="0" y="32"/>
                    </a:moveTo>
                    <a:lnTo>
                      <a:pt x="8" y="33"/>
                    </a:lnTo>
                    <a:lnTo>
                      <a:pt x="5" y="0"/>
                    </a:lnTo>
                    <a:lnTo>
                      <a:pt x="0" y="33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D9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902" name="Freeform 1429"/>
              <p:cNvSpPr>
                <a:spLocks/>
              </p:cNvSpPr>
              <p:nvPr/>
            </p:nvSpPr>
            <p:spPr bwMode="auto">
              <a:xfrm>
                <a:off x="4040" y="3251"/>
                <a:ext cx="17" cy="4"/>
              </a:xfrm>
              <a:custGeom>
                <a:avLst/>
                <a:gdLst>
                  <a:gd name="T0" fmla="*/ 1 w 33"/>
                  <a:gd name="T1" fmla="*/ 0 h 8"/>
                  <a:gd name="T2" fmla="*/ 1 w 33"/>
                  <a:gd name="T3" fmla="*/ 1 h 8"/>
                  <a:gd name="T4" fmla="*/ 0 w 33"/>
                  <a:gd name="T5" fmla="*/ 1 h 8"/>
                  <a:gd name="T6" fmla="*/ 1 w 33"/>
                  <a:gd name="T7" fmla="*/ 0 h 8"/>
                  <a:gd name="T8" fmla="*/ 1 w 33"/>
                  <a:gd name="T9" fmla="*/ 0 h 8"/>
                  <a:gd name="T10" fmla="*/ 1 w 33"/>
                  <a:gd name="T11" fmla="*/ 0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8"/>
                  <a:gd name="T20" fmla="*/ 33 w 33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8">
                    <a:moveTo>
                      <a:pt x="32" y="0"/>
                    </a:moveTo>
                    <a:lnTo>
                      <a:pt x="33" y="8"/>
                    </a:lnTo>
                    <a:lnTo>
                      <a:pt x="0" y="2"/>
                    </a:lnTo>
                    <a:lnTo>
                      <a:pt x="33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FD9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903" name="Freeform 1430"/>
              <p:cNvSpPr>
                <a:spLocks/>
              </p:cNvSpPr>
              <p:nvPr/>
            </p:nvSpPr>
            <p:spPr bwMode="auto">
              <a:xfrm>
                <a:off x="4004" y="3251"/>
                <a:ext cx="17" cy="4"/>
              </a:xfrm>
              <a:custGeom>
                <a:avLst/>
                <a:gdLst>
                  <a:gd name="T0" fmla="*/ 0 w 35"/>
                  <a:gd name="T1" fmla="*/ 0 h 8"/>
                  <a:gd name="T2" fmla="*/ 0 w 35"/>
                  <a:gd name="T3" fmla="*/ 1 h 8"/>
                  <a:gd name="T4" fmla="*/ 0 w 35"/>
                  <a:gd name="T5" fmla="*/ 1 h 8"/>
                  <a:gd name="T6" fmla="*/ 0 w 35"/>
                  <a:gd name="T7" fmla="*/ 0 h 8"/>
                  <a:gd name="T8" fmla="*/ 0 w 35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8"/>
                  <a:gd name="T17" fmla="*/ 35 w 35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8">
                    <a:moveTo>
                      <a:pt x="0" y="0"/>
                    </a:moveTo>
                    <a:lnTo>
                      <a:pt x="0" y="8"/>
                    </a:lnTo>
                    <a:lnTo>
                      <a:pt x="3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904" name="Freeform 1431"/>
              <p:cNvSpPr>
                <a:spLocks/>
              </p:cNvSpPr>
              <p:nvPr/>
            </p:nvSpPr>
            <p:spPr bwMode="auto">
              <a:xfrm>
                <a:off x="4038" y="3233"/>
                <a:ext cx="11" cy="13"/>
              </a:xfrm>
              <a:custGeom>
                <a:avLst/>
                <a:gdLst>
                  <a:gd name="T0" fmla="*/ 0 w 23"/>
                  <a:gd name="T1" fmla="*/ 0 h 26"/>
                  <a:gd name="T2" fmla="*/ 0 w 23"/>
                  <a:gd name="T3" fmla="*/ 1 h 26"/>
                  <a:gd name="T4" fmla="*/ 0 w 23"/>
                  <a:gd name="T5" fmla="*/ 1 h 26"/>
                  <a:gd name="T6" fmla="*/ 0 w 23"/>
                  <a:gd name="T7" fmla="*/ 0 h 26"/>
                  <a:gd name="T8" fmla="*/ 0 w 23"/>
                  <a:gd name="T9" fmla="*/ 0 h 26"/>
                  <a:gd name="T10" fmla="*/ 0 w 23"/>
                  <a:gd name="T11" fmla="*/ 0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26"/>
                  <a:gd name="T20" fmla="*/ 23 w 23"/>
                  <a:gd name="T21" fmla="*/ 26 h 2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26">
                    <a:moveTo>
                      <a:pt x="18" y="0"/>
                    </a:moveTo>
                    <a:lnTo>
                      <a:pt x="23" y="6"/>
                    </a:lnTo>
                    <a:lnTo>
                      <a:pt x="0" y="26"/>
                    </a:lnTo>
                    <a:lnTo>
                      <a:pt x="19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D9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905" name="Freeform 1432"/>
              <p:cNvSpPr>
                <a:spLocks/>
              </p:cNvSpPr>
              <p:nvPr/>
            </p:nvSpPr>
            <p:spPr bwMode="auto">
              <a:xfrm>
                <a:off x="4010" y="3260"/>
                <a:ext cx="13" cy="13"/>
              </a:xfrm>
              <a:custGeom>
                <a:avLst/>
                <a:gdLst>
                  <a:gd name="T0" fmla="*/ 0 w 26"/>
                  <a:gd name="T1" fmla="*/ 1 h 26"/>
                  <a:gd name="T2" fmla="*/ 1 w 26"/>
                  <a:gd name="T3" fmla="*/ 1 h 26"/>
                  <a:gd name="T4" fmla="*/ 1 w 26"/>
                  <a:gd name="T5" fmla="*/ 0 h 26"/>
                  <a:gd name="T6" fmla="*/ 0 w 26"/>
                  <a:gd name="T7" fmla="*/ 1 h 26"/>
                  <a:gd name="T8" fmla="*/ 0 w 26"/>
                  <a:gd name="T9" fmla="*/ 1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26"/>
                  <a:gd name="T17" fmla="*/ 26 w 2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26">
                    <a:moveTo>
                      <a:pt x="0" y="21"/>
                    </a:moveTo>
                    <a:lnTo>
                      <a:pt x="6" y="26"/>
                    </a:lnTo>
                    <a:lnTo>
                      <a:pt x="26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FD9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6357" name="Group 1433"/>
            <p:cNvGrpSpPr>
              <a:grpSpLocks/>
            </p:cNvGrpSpPr>
            <p:nvPr/>
          </p:nvGrpSpPr>
          <p:grpSpPr bwMode="auto">
            <a:xfrm>
              <a:off x="3736" y="3038"/>
              <a:ext cx="369" cy="399"/>
              <a:chOff x="3736" y="3038"/>
              <a:chExt cx="369" cy="399"/>
            </a:xfrm>
          </p:grpSpPr>
          <p:sp>
            <p:nvSpPr>
              <p:cNvPr id="6506" name="Freeform 1434"/>
              <p:cNvSpPr>
                <a:spLocks/>
              </p:cNvSpPr>
              <p:nvPr/>
            </p:nvSpPr>
            <p:spPr bwMode="auto">
              <a:xfrm>
                <a:off x="4038" y="3260"/>
                <a:ext cx="13" cy="13"/>
              </a:xfrm>
              <a:custGeom>
                <a:avLst/>
                <a:gdLst>
                  <a:gd name="T0" fmla="*/ 1 w 26"/>
                  <a:gd name="T1" fmla="*/ 1 h 26"/>
                  <a:gd name="T2" fmla="*/ 1 w 26"/>
                  <a:gd name="T3" fmla="*/ 1 h 26"/>
                  <a:gd name="T4" fmla="*/ 0 w 26"/>
                  <a:gd name="T5" fmla="*/ 0 h 26"/>
                  <a:gd name="T6" fmla="*/ 1 w 26"/>
                  <a:gd name="T7" fmla="*/ 1 h 26"/>
                  <a:gd name="T8" fmla="*/ 1 w 26"/>
                  <a:gd name="T9" fmla="*/ 1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26"/>
                  <a:gd name="T17" fmla="*/ 26 w 2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26">
                    <a:moveTo>
                      <a:pt x="26" y="18"/>
                    </a:moveTo>
                    <a:lnTo>
                      <a:pt x="21" y="26"/>
                    </a:lnTo>
                    <a:lnTo>
                      <a:pt x="0" y="0"/>
                    </a:lnTo>
                    <a:lnTo>
                      <a:pt x="26" y="18"/>
                    </a:lnTo>
                    <a:close/>
                  </a:path>
                </a:pathLst>
              </a:custGeom>
              <a:solidFill>
                <a:srgbClr val="FFD9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507" name="Freeform 1435"/>
              <p:cNvSpPr>
                <a:spLocks/>
              </p:cNvSpPr>
              <p:nvPr/>
            </p:nvSpPr>
            <p:spPr bwMode="auto">
              <a:xfrm>
                <a:off x="4010" y="3233"/>
                <a:ext cx="13" cy="14"/>
              </a:xfrm>
              <a:custGeom>
                <a:avLst/>
                <a:gdLst>
                  <a:gd name="T0" fmla="*/ 1 w 26"/>
                  <a:gd name="T1" fmla="*/ 0 h 29"/>
                  <a:gd name="T2" fmla="*/ 0 w 26"/>
                  <a:gd name="T3" fmla="*/ 0 h 29"/>
                  <a:gd name="T4" fmla="*/ 1 w 26"/>
                  <a:gd name="T5" fmla="*/ 0 h 29"/>
                  <a:gd name="T6" fmla="*/ 1 w 26"/>
                  <a:gd name="T7" fmla="*/ 0 h 29"/>
                  <a:gd name="T8" fmla="*/ 1 w 26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29"/>
                  <a:gd name="T17" fmla="*/ 26 w 26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29">
                    <a:moveTo>
                      <a:pt x="6" y="0"/>
                    </a:moveTo>
                    <a:lnTo>
                      <a:pt x="0" y="6"/>
                    </a:lnTo>
                    <a:lnTo>
                      <a:pt x="26" y="29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D9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508" name="Freeform 1436"/>
              <p:cNvSpPr>
                <a:spLocks/>
              </p:cNvSpPr>
              <p:nvPr/>
            </p:nvSpPr>
            <p:spPr bwMode="auto">
              <a:xfrm>
                <a:off x="4018" y="3228"/>
                <a:ext cx="9" cy="15"/>
              </a:xfrm>
              <a:custGeom>
                <a:avLst/>
                <a:gdLst>
                  <a:gd name="T0" fmla="*/ 0 w 19"/>
                  <a:gd name="T1" fmla="*/ 0 h 32"/>
                  <a:gd name="T2" fmla="*/ 0 w 19"/>
                  <a:gd name="T3" fmla="*/ 0 h 32"/>
                  <a:gd name="T4" fmla="*/ 0 w 19"/>
                  <a:gd name="T5" fmla="*/ 0 h 32"/>
                  <a:gd name="T6" fmla="*/ 0 w 19"/>
                  <a:gd name="T7" fmla="*/ 0 h 32"/>
                  <a:gd name="T8" fmla="*/ 0 w 19"/>
                  <a:gd name="T9" fmla="*/ 0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2"/>
                  <a:gd name="T17" fmla="*/ 19 w 19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2">
                    <a:moveTo>
                      <a:pt x="0" y="3"/>
                    </a:moveTo>
                    <a:lnTo>
                      <a:pt x="8" y="0"/>
                    </a:lnTo>
                    <a:lnTo>
                      <a:pt x="19" y="3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D9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509" name="Freeform 1437"/>
              <p:cNvSpPr>
                <a:spLocks/>
              </p:cNvSpPr>
              <p:nvPr/>
            </p:nvSpPr>
            <p:spPr bwMode="auto">
              <a:xfrm>
                <a:off x="4035" y="3261"/>
                <a:ext cx="8" cy="17"/>
              </a:xfrm>
              <a:custGeom>
                <a:avLst/>
                <a:gdLst>
                  <a:gd name="T0" fmla="*/ 1 w 15"/>
                  <a:gd name="T1" fmla="*/ 1 h 33"/>
                  <a:gd name="T2" fmla="*/ 1 w 15"/>
                  <a:gd name="T3" fmla="*/ 1 h 33"/>
                  <a:gd name="T4" fmla="*/ 0 w 15"/>
                  <a:gd name="T5" fmla="*/ 0 h 33"/>
                  <a:gd name="T6" fmla="*/ 1 w 15"/>
                  <a:gd name="T7" fmla="*/ 1 h 33"/>
                  <a:gd name="T8" fmla="*/ 1 w 15"/>
                  <a:gd name="T9" fmla="*/ 1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33"/>
                  <a:gd name="T17" fmla="*/ 15 w 15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33">
                    <a:moveTo>
                      <a:pt x="8" y="33"/>
                    </a:moveTo>
                    <a:lnTo>
                      <a:pt x="15" y="31"/>
                    </a:lnTo>
                    <a:lnTo>
                      <a:pt x="0" y="0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FD9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510" name="Freeform 1438"/>
              <p:cNvSpPr>
                <a:spLocks/>
              </p:cNvSpPr>
              <p:nvPr/>
            </p:nvSpPr>
            <p:spPr bwMode="auto">
              <a:xfrm>
                <a:off x="4040" y="3240"/>
                <a:ext cx="16" cy="9"/>
              </a:xfrm>
              <a:custGeom>
                <a:avLst/>
                <a:gdLst>
                  <a:gd name="T0" fmla="*/ 1 w 30"/>
                  <a:gd name="T1" fmla="*/ 0 h 19"/>
                  <a:gd name="T2" fmla="*/ 1 w 30"/>
                  <a:gd name="T3" fmla="*/ 0 h 19"/>
                  <a:gd name="T4" fmla="*/ 0 w 30"/>
                  <a:gd name="T5" fmla="*/ 0 h 19"/>
                  <a:gd name="T6" fmla="*/ 1 w 30"/>
                  <a:gd name="T7" fmla="*/ 0 h 19"/>
                  <a:gd name="T8" fmla="*/ 1 w 30"/>
                  <a:gd name="T9" fmla="*/ 0 h 19"/>
                  <a:gd name="T10" fmla="*/ 1 w 30"/>
                  <a:gd name="T11" fmla="*/ 0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"/>
                  <a:gd name="T19" fmla="*/ 0 h 19"/>
                  <a:gd name="T20" fmla="*/ 30 w 30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" h="19">
                    <a:moveTo>
                      <a:pt x="28" y="0"/>
                    </a:moveTo>
                    <a:lnTo>
                      <a:pt x="30" y="9"/>
                    </a:lnTo>
                    <a:lnTo>
                      <a:pt x="0" y="19"/>
                    </a:lnTo>
                    <a:lnTo>
                      <a:pt x="28" y="1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D9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511" name="Freeform 1439"/>
              <p:cNvSpPr>
                <a:spLocks/>
              </p:cNvSpPr>
              <p:nvPr/>
            </p:nvSpPr>
            <p:spPr bwMode="auto">
              <a:xfrm>
                <a:off x="4006" y="3258"/>
                <a:ext cx="16" cy="6"/>
              </a:xfrm>
              <a:custGeom>
                <a:avLst/>
                <a:gdLst>
                  <a:gd name="T0" fmla="*/ 0 w 31"/>
                  <a:gd name="T1" fmla="*/ 0 h 13"/>
                  <a:gd name="T2" fmla="*/ 1 w 31"/>
                  <a:gd name="T3" fmla="*/ 0 h 13"/>
                  <a:gd name="T4" fmla="*/ 1 w 31"/>
                  <a:gd name="T5" fmla="*/ 0 h 13"/>
                  <a:gd name="T6" fmla="*/ 0 w 31"/>
                  <a:gd name="T7" fmla="*/ 0 h 13"/>
                  <a:gd name="T8" fmla="*/ 0 w 31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13"/>
                  <a:gd name="T17" fmla="*/ 31 w 31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13">
                    <a:moveTo>
                      <a:pt x="0" y="8"/>
                    </a:moveTo>
                    <a:lnTo>
                      <a:pt x="3" y="13"/>
                    </a:lnTo>
                    <a:lnTo>
                      <a:pt x="31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D9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512" name="Freeform 1440"/>
              <p:cNvSpPr>
                <a:spLocks/>
              </p:cNvSpPr>
              <p:nvPr/>
            </p:nvSpPr>
            <p:spPr bwMode="auto">
              <a:xfrm>
                <a:off x="4034" y="3227"/>
                <a:ext cx="7" cy="18"/>
              </a:xfrm>
              <a:custGeom>
                <a:avLst/>
                <a:gdLst>
                  <a:gd name="T0" fmla="*/ 0 w 15"/>
                  <a:gd name="T1" fmla="*/ 0 h 35"/>
                  <a:gd name="T2" fmla="*/ 0 w 15"/>
                  <a:gd name="T3" fmla="*/ 1 h 35"/>
                  <a:gd name="T4" fmla="*/ 0 w 15"/>
                  <a:gd name="T5" fmla="*/ 1 h 35"/>
                  <a:gd name="T6" fmla="*/ 0 w 15"/>
                  <a:gd name="T7" fmla="*/ 1 h 35"/>
                  <a:gd name="T8" fmla="*/ 0 w 15"/>
                  <a:gd name="T9" fmla="*/ 1 h 35"/>
                  <a:gd name="T10" fmla="*/ 0 w 15"/>
                  <a:gd name="T11" fmla="*/ 0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35"/>
                  <a:gd name="T20" fmla="*/ 15 w 15"/>
                  <a:gd name="T21" fmla="*/ 35 h 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35">
                    <a:moveTo>
                      <a:pt x="7" y="0"/>
                    </a:moveTo>
                    <a:lnTo>
                      <a:pt x="15" y="4"/>
                    </a:lnTo>
                    <a:lnTo>
                      <a:pt x="0" y="35"/>
                    </a:lnTo>
                    <a:lnTo>
                      <a:pt x="7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D9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513" name="Freeform 1441"/>
              <p:cNvSpPr>
                <a:spLocks/>
              </p:cNvSpPr>
              <p:nvPr/>
            </p:nvSpPr>
            <p:spPr bwMode="auto">
              <a:xfrm>
                <a:off x="4019" y="3263"/>
                <a:ext cx="8" cy="15"/>
              </a:xfrm>
              <a:custGeom>
                <a:avLst/>
                <a:gdLst>
                  <a:gd name="T0" fmla="*/ 0 w 16"/>
                  <a:gd name="T1" fmla="*/ 1 h 30"/>
                  <a:gd name="T2" fmla="*/ 1 w 16"/>
                  <a:gd name="T3" fmla="*/ 1 h 30"/>
                  <a:gd name="T4" fmla="*/ 1 w 16"/>
                  <a:gd name="T5" fmla="*/ 0 h 30"/>
                  <a:gd name="T6" fmla="*/ 0 w 16"/>
                  <a:gd name="T7" fmla="*/ 1 h 30"/>
                  <a:gd name="T8" fmla="*/ 0 w 16"/>
                  <a:gd name="T9" fmla="*/ 1 h 30"/>
                  <a:gd name="T10" fmla="*/ 0 w 16"/>
                  <a:gd name="T11" fmla="*/ 1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30"/>
                  <a:gd name="T20" fmla="*/ 16 w 16"/>
                  <a:gd name="T21" fmla="*/ 30 h 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30">
                    <a:moveTo>
                      <a:pt x="0" y="27"/>
                    </a:moveTo>
                    <a:lnTo>
                      <a:pt x="7" y="30"/>
                    </a:lnTo>
                    <a:lnTo>
                      <a:pt x="16" y="0"/>
                    </a:lnTo>
                    <a:lnTo>
                      <a:pt x="0" y="28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D9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514" name="Freeform 1442"/>
              <p:cNvSpPr>
                <a:spLocks/>
              </p:cNvSpPr>
              <p:nvPr/>
            </p:nvSpPr>
            <p:spPr bwMode="auto">
              <a:xfrm>
                <a:off x="4040" y="3256"/>
                <a:ext cx="16" cy="8"/>
              </a:xfrm>
              <a:custGeom>
                <a:avLst/>
                <a:gdLst>
                  <a:gd name="T0" fmla="*/ 1 w 30"/>
                  <a:gd name="T1" fmla="*/ 1 h 16"/>
                  <a:gd name="T2" fmla="*/ 1 w 30"/>
                  <a:gd name="T3" fmla="*/ 1 h 16"/>
                  <a:gd name="T4" fmla="*/ 0 w 30"/>
                  <a:gd name="T5" fmla="*/ 0 h 16"/>
                  <a:gd name="T6" fmla="*/ 1 w 30"/>
                  <a:gd name="T7" fmla="*/ 1 h 16"/>
                  <a:gd name="T8" fmla="*/ 1 w 30"/>
                  <a:gd name="T9" fmla="*/ 1 h 16"/>
                  <a:gd name="T10" fmla="*/ 1 w 30"/>
                  <a:gd name="T11" fmla="*/ 1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"/>
                  <a:gd name="T19" fmla="*/ 0 h 16"/>
                  <a:gd name="T20" fmla="*/ 30 w 30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" h="16">
                    <a:moveTo>
                      <a:pt x="30" y="7"/>
                    </a:moveTo>
                    <a:lnTo>
                      <a:pt x="28" y="16"/>
                    </a:lnTo>
                    <a:lnTo>
                      <a:pt x="0" y="0"/>
                    </a:lnTo>
                    <a:lnTo>
                      <a:pt x="30" y="8"/>
                    </a:lnTo>
                    <a:lnTo>
                      <a:pt x="30" y="7"/>
                    </a:lnTo>
                    <a:close/>
                  </a:path>
                </a:pathLst>
              </a:custGeom>
              <a:solidFill>
                <a:srgbClr val="FFD9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515" name="Freeform 1443"/>
              <p:cNvSpPr>
                <a:spLocks/>
              </p:cNvSpPr>
              <p:nvPr/>
            </p:nvSpPr>
            <p:spPr bwMode="auto">
              <a:xfrm>
                <a:off x="4005" y="3242"/>
                <a:ext cx="16" cy="7"/>
              </a:xfrm>
              <a:custGeom>
                <a:avLst/>
                <a:gdLst>
                  <a:gd name="T0" fmla="*/ 1 w 32"/>
                  <a:gd name="T1" fmla="*/ 0 h 15"/>
                  <a:gd name="T2" fmla="*/ 0 w 32"/>
                  <a:gd name="T3" fmla="*/ 0 h 15"/>
                  <a:gd name="T4" fmla="*/ 1 w 32"/>
                  <a:gd name="T5" fmla="*/ 0 h 15"/>
                  <a:gd name="T6" fmla="*/ 1 w 32"/>
                  <a:gd name="T7" fmla="*/ 0 h 15"/>
                  <a:gd name="T8" fmla="*/ 1 w 32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15"/>
                  <a:gd name="T17" fmla="*/ 32 w 32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15">
                    <a:moveTo>
                      <a:pt x="3" y="0"/>
                    </a:moveTo>
                    <a:lnTo>
                      <a:pt x="0" y="5"/>
                    </a:lnTo>
                    <a:lnTo>
                      <a:pt x="32" y="1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D9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516" name="Freeform 1444"/>
              <p:cNvSpPr>
                <a:spLocks/>
              </p:cNvSpPr>
              <p:nvPr/>
            </p:nvSpPr>
            <p:spPr bwMode="auto">
              <a:xfrm>
                <a:off x="4019" y="3238"/>
                <a:ext cx="6" cy="7"/>
              </a:xfrm>
              <a:custGeom>
                <a:avLst/>
                <a:gdLst>
                  <a:gd name="T0" fmla="*/ 0 w 10"/>
                  <a:gd name="T1" fmla="*/ 1 h 13"/>
                  <a:gd name="T2" fmla="*/ 1 w 10"/>
                  <a:gd name="T3" fmla="*/ 0 h 13"/>
                  <a:gd name="T4" fmla="*/ 1 w 10"/>
                  <a:gd name="T5" fmla="*/ 1 h 13"/>
                  <a:gd name="T6" fmla="*/ 0 w 10"/>
                  <a:gd name="T7" fmla="*/ 1 h 13"/>
                  <a:gd name="T8" fmla="*/ 0 w 10"/>
                  <a:gd name="T9" fmla="*/ 1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13"/>
                  <a:gd name="T17" fmla="*/ 10 w 10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13">
                    <a:moveTo>
                      <a:pt x="0" y="2"/>
                    </a:moveTo>
                    <a:lnTo>
                      <a:pt x="3" y="0"/>
                    </a:lnTo>
                    <a:lnTo>
                      <a:pt x="10" y="1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D9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517" name="Freeform 1445"/>
              <p:cNvSpPr>
                <a:spLocks/>
              </p:cNvSpPr>
              <p:nvPr/>
            </p:nvSpPr>
            <p:spPr bwMode="auto">
              <a:xfrm>
                <a:off x="4036" y="3238"/>
                <a:ext cx="4" cy="7"/>
              </a:xfrm>
              <a:custGeom>
                <a:avLst/>
                <a:gdLst>
                  <a:gd name="T0" fmla="*/ 0 w 9"/>
                  <a:gd name="T1" fmla="*/ 1 h 13"/>
                  <a:gd name="T2" fmla="*/ 0 w 9"/>
                  <a:gd name="T3" fmla="*/ 0 h 13"/>
                  <a:gd name="T4" fmla="*/ 0 w 9"/>
                  <a:gd name="T5" fmla="*/ 1 h 13"/>
                  <a:gd name="T6" fmla="*/ 0 w 9"/>
                  <a:gd name="T7" fmla="*/ 1 h 13"/>
                  <a:gd name="T8" fmla="*/ 0 w 9"/>
                  <a:gd name="T9" fmla="*/ 1 h 13"/>
                  <a:gd name="T10" fmla="*/ 0 w 9"/>
                  <a:gd name="T11" fmla="*/ 1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13"/>
                  <a:gd name="T20" fmla="*/ 9 w 9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13">
                    <a:moveTo>
                      <a:pt x="8" y="2"/>
                    </a:moveTo>
                    <a:lnTo>
                      <a:pt x="6" y="0"/>
                    </a:lnTo>
                    <a:lnTo>
                      <a:pt x="0" y="13"/>
                    </a:lnTo>
                    <a:lnTo>
                      <a:pt x="9" y="2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FFD9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518" name="Freeform 1446"/>
              <p:cNvSpPr>
                <a:spLocks/>
              </p:cNvSpPr>
              <p:nvPr/>
            </p:nvSpPr>
            <p:spPr bwMode="auto">
              <a:xfrm>
                <a:off x="4015" y="3243"/>
                <a:ext cx="7" cy="5"/>
              </a:xfrm>
              <a:custGeom>
                <a:avLst/>
                <a:gdLst>
                  <a:gd name="T0" fmla="*/ 0 w 13"/>
                  <a:gd name="T1" fmla="*/ 1 h 10"/>
                  <a:gd name="T2" fmla="*/ 0 w 13"/>
                  <a:gd name="T3" fmla="*/ 0 h 10"/>
                  <a:gd name="T4" fmla="*/ 1 w 13"/>
                  <a:gd name="T5" fmla="*/ 1 h 10"/>
                  <a:gd name="T6" fmla="*/ 0 w 13"/>
                  <a:gd name="T7" fmla="*/ 1 h 10"/>
                  <a:gd name="T8" fmla="*/ 0 w 13"/>
                  <a:gd name="T9" fmla="*/ 1 h 10"/>
                  <a:gd name="T10" fmla="*/ 0 w 13"/>
                  <a:gd name="T11" fmla="*/ 1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"/>
                  <a:gd name="T19" fmla="*/ 0 h 10"/>
                  <a:gd name="T20" fmla="*/ 13 w 13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" h="10">
                    <a:moveTo>
                      <a:pt x="0" y="1"/>
                    </a:moveTo>
                    <a:lnTo>
                      <a:pt x="0" y="0"/>
                    </a:lnTo>
                    <a:lnTo>
                      <a:pt x="13" y="10"/>
                    </a:lnTo>
                    <a:lnTo>
                      <a:pt x="0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D9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519" name="Freeform 1447"/>
              <p:cNvSpPr>
                <a:spLocks/>
              </p:cNvSpPr>
              <p:nvPr/>
            </p:nvSpPr>
            <p:spPr bwMode="auto">
              <a:xfrm>
                <a:off x="4032" y="3235"/>
                <a:ext cx="2" cy="8"/>
              </a:xfrm>
              <a:custGeom>
                <a:avLst/>
                <a:gdLst>
                  <a:gd name="T0" fmla="*/ 1 w 3"/>
                  <a:gd name="T1" fmla="*/ 1 h 16"/>
                  <a:gd name="T2" fmla="*/ 0 w 3"/>
                  <a:gd name="T3" fmla="*/ 0 h 16"/>
                  <a:gd name="T4" fmla="*/ 0 w 3"/>
                  <a:gd name="T5" fmla="*/ 1 h 16"/>
                  <a:gd name="T6" fmla="*/ 1 w 3"/>
                  <a:gd name="T7" fmla="*/ 1 h 16"/>
                  <a:gd name="T8" fmla="*/ 1 w 3"/>
                  <a:gd name="T9" fmla="*/ 1 h 16"/>
                  <a:gd name="T10" fmla="*/ 1 w 3"/>
                  <a:gd name="T11" fmla="*/ 1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16"/>
                  <a:gd name="T20" fmla="*/ 3 w 3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16">
                    <a:moveTo>
                      <a:pt x="2" y="2"/>
                    </a:moveTo>
                    <a:lnTo>
                      <a:pt x="0" y="0"/>
                    </a:lnTo>
                    <a:lnTo>
                      <a:pt x="0" y="16"/>
                    </a:lnTo>
                    <a:lnTo>
                      <a:pt x="3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FFD9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520" name="Freeform 1448"/>
              <p:cNvSpPr>
                <a:spLocks/>
              </p:cNvSpPr>
              <p:nvPr/>
            </p:nvSpPr>
            <p:spPr bwMode="auto">
              <a:xfrm>
                <a:off x="4013" y="3249"/>
                <a:ext cx="8" cy="3"/>
              </a:xfrm>
              <a:custGeom>
                <a:avLst/>
                <a:gdLst>
                  <a:gd name="T0" fmla="*/ 0 w 16"/>
                  <a:gd name="T1" fmla="*/ 1 h 5"/>
                  <a:gd name="T2" fmla="*/ 0 w 16"/>
                  <a:gd name="T3" fmla="*/ 0 h 5"/>
                  <a:gd name="T4" fmla="*/ 1 w 16"/>
                  <a:gd name="T5" fmla="*/ 1 h 5"/>
                  <a:gd name="T6" fmla="*/ 0 w 16"/>
                  <a:gd name="T7" fmla="*/ 1 h 5"/>
                  <a:gd name="T8" fmla="*/ 0 w 16"/>
                  <a:gd name="T9" fmla="*/ 1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3"/>
                    </a:moveTo>
                    <a:lnTo>
                      <a:pt x="0" y="0"/>
                    </a:lnTo>
                    <a:lnTo>
                      <a:pt x="16" y="5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D9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521" name="Freeform 1449"/>
              <p:cNvSpPr>
                <a:spLocks/>
              </p:cNvSpPr>
              <p:nvPr/>
            </p:nvSpPr>
            <p:spPr bwMode="auto">
              <a:xfrm>
                <a:off x="4026" y="3236"/>
                <a:ext cx="2" cy="7"/>
              </a:xfrm>
              <a:custGeom>
                <a:avLst/>
                <a:gdLst>
                  <a:gd name="T0" fmla="*/ 0 w 5"/>
                  <a:gd name="T1" fmla="*/ 0 h 14"/>
                  <a:gd name="T2" fmla="*/ 0 w 5"/>
                  <a:gd name="T3" fmla="*/ 0 h 14"/>
                  <a:gd name="T4" fmla="*/ 0 w 5"/>
                  <a:gd name="T5" fmla="*/ 1 h 14"/>
                  <a:gd name="T6" fmla="*/ 0 w 5"/>
                  <a:gd name="T7" fmla="*/ 0 h 14"/>
                  <a:gd name="T8" fmla="*/ 0 w 5"/>
                  <a:gd name="T9" fmla="*/ 0 h 14"/>
                  <a:gd name="T10" fmla="*/ 0 w 5"/>
                  <a:gd name="T11" fmla="*/ 0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4"/>
                  <a:gd name="T20" fmla="*/ 5 w 5"/>
                  <a:gd name="T21" fmla="*/ 14 h 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4">
                    <a:moveTo>
                      <a:pt x="2" y="0"/>
                    </a:moveTo>
                    <a:lnTo>
                      <a:pt x="0" y="0"/>
                    </a:lnTo>
                    <a:lnTo>
                      <a:pt x="5" y="14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D9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522" name="Freeform 1450"/>
              <p:cNvSpPr>
                <a:spLocks/>
              </p:cNvSpPr>
              <p:nvPr/>
            </p:nvSpPr>
            <p:spPr bwMode="auto">
              <a:xfrm>
                <a:off x="4014" y="3255"/>
                <a:ext cx="7" cy="3"/>
              </a:xfrm>
              <a:custGeom>
                <a:avLst/>
                <a:gdLst>
                  <a:gd name="T0" fmla="*/ 0 w 14"/>
                  <a:gd name="T1" fmla="*/ 1 h 5"/>
                  <a:gd name="T2" fmla="*/ 1 w 14"/>
                  <a:gd name="T3" fmla="*/ 1 h 5"/>
                  <a:gd name="T4" fmla="*/ 1 w 14"/>
                  <a:gd name="T5" fmla="*/ 0 h 5"/>
                  <a:gd name="T6" fmla="*/ 1 w 14"/>
                  <a:gd name="T7" fmla="*/ 1 h 5"/>
                  <a:gd name="T8" fmla="*/ 1 w 14"/>
                  <a:gd name="T9" fmla="*/ 1 h 5"/>
                  <a:gd name="T10" fmla="*/ 0 w 14"/>
                  <a:gd name="T11" fmla="*/ 1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5"/>
                  <a:gd name="T20" fmla="*/ 14 w 14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5">
                    <a:moveTo>
                      <a:pt x="0" y="2"/>
                    </a:moveTo>
                    <a:lnTo>
                      <a:pt x="1" y="5"/>
                    </a:lnTo>
                    <a:lnTo>
                      <a:pt x="14" y="0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D9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523" name="Freeform 1451"/>
              <p:cNvSpPr>
                <a:spLocks/>
              </p:cNvSpPr>
              <p:nvPr/>
            </p:nvSpPr>
            <p:spPr bwMode="auto">
              <a:xfrm>
                <a:off x="4032" y="3263"/>
                <a:ext cx="3" cy="8"/>
              </a:xfrm>
              <a:custGeom>
                <a:avLst/>
                <a:gdLst>
                  <a:gd name="T0" fmla="*/ 1 w 5"/>
                  <a:gd name="T1" fmla="*/ 1 h 15"/>
                  <a:gd name="T2" fmla="*/ 1 w 5"/>
                  <a:gd name="T3" fmla="*/ 1 h 15"/>
                  <a:gd name="T4" fmla="*/ 0 w 5"/>
                  <a:gd name="T5" fmla="*/ 0 h 15"/>
                  <a:gd name="T6" fmla="*/ 1 w 5"/>
                  <a:gd name="T7" fmla="*/ 1 h 15"/>
                  <a:gd name="T8" fmla="*/ 1 w 5"/>
                  <a:gd name="T9" fmla="*/ 1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15"/>
                  <a:gd name="T17" fmla="*/ 5 w 5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15">
                    <a:moveTo>
                      <a:pt x="5" y="12"/>
                    </a:moveTo>
                    <a:lnTo>
                      <a:pt x="3" y="15"/>
                    </a:lnTo>
                    <a:lnTo>
                      <a:pt x="0" y="0"/>
                    </a:lnTo>
                    <a:lnTo>
                      <a:pt x="5" y="12"/>
                    </a:lnTo>
                    <a:close/>
                  </a:path>
                </a:pathLst>
              </a:custGeom>
              <a:solidFill>
                <a:srgbClr val="FFD9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524" name="Freeform 1452"/>
              <p:cNvSpPr>
                <a:spLocks/>
              </p:cNvSpPr>
              <p:nvPr/>
            </p:nvSpPr>
            <p:spPr bwMode="auto">
              <a:xfrm>
                <a:off x="4015" y="3259"/>
                <a:ext cx="7" cy="4"/>
              </a:xfrm>
              <a:custGeom>
                <a:avLst/>
                <a:gdLst>
                  <a:gd name="T0" fmla="*/ 0 w 13"/>
                  <a:gd name="T1" fmla="*/ 0 h 9"/>
                  <a:gd name="T2" fmla="*/ 1 w 13"/>
                  <a:gd name="T3" fmla="*/ 0 h 9"/>
                  <a:gd name="T4" fmla="*/ 1 w 13"/>
                  <a:gd name="T5" fmla="*/ 0 h 9"/>
                  <a:gd name="T6" fmla="*/ 0 w 13"/>
                  <a:gd name="T7" fmla="*/ 0 h 9"/>
                  <a:gd name="T8" fmla="*/ 0 w 13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9"/>
                  <a:gd name="T17" fmla="*/ 13 w 13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9">
                    <a:moveTo>
                      <a:pt x="0" y="6"/>
                    </a:moveTo>
                    <a:lnTo>
                      <a:pt x="2" y="9"/>
                    </a:lnTo>
                    <a:lnTo>
                      <a:pt x="13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D9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525" name="Freeform 1453"/>
              <p:cNvSpPr>
                <a:spLocks/>
              </p:cNvSpPr>
              <p:nvPr/>
            </p:nvSpPr>
            <p:spPr bwMode="auto">
              <a:xfrm>
                <a:off x="4020" y="3261"/>
                <a:ext cx="6" cy="7"/>
              </a:xfrm>
              <a:custGeom>
                <a:avLst/>
                <a:gdLst>
                  <a:gd name="T0" fmla="*/ 0 w 11"/>
                  <a:gd name="T1" fmla="*/ 1 h 13"/>
                  <a:gd name="T2" fmla="*/ 1 w 11"/>
                  <a:gd name="T3" fmla="*/ 1 h 13"/>
                  <a:gd name="T4" fmla="*/ 1 w 11"/>
                  <a:gd name="T5" fmla="*/ 0 h 13"/>
                  <a:gd name="T6" fmla="*/ 1 w 11"/>
                  <a:gd name="T7" fmla="*/ 1 h 13"/>
                  <a:gd name="T8" fmla="*/ 1 w 11"/>
                  <a:gd name="T9" fmla="*/ 1 h 13"/>
                  <a:gd name="T10" fmla="*/ 0 w 11"/>
                  <a:gd name="T11" fmla="*/ 1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13"/>
                  <a:gd name="T20" fmla="*/ 11 w 11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13">
                    <a:moveTo>
                      <a:pt x="0" y="9"/>
                    </a:moveTo>
                    <a:lnTo>
                      <a:pt x="3" y="13"/>
                    </a:lnTo>
                    <a:lnTo>
                      <a:pt x="11" y="0"/>
                    </a:lnTo>
                    <a:lnTo>
                      <a:pt x="1" y="1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D9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526" name="Freeform 1454"/>
              <p:cNvSpPr>
                <a:spLocks/>
              </p:cNvSpPr>
              <p:nvPr/>
            </p:nvSpPr>
            <p:spPr bwMode="auto">
              <a:xfrm>
                <a:off x="4027" y="3263"/>
                <a:ext cx="1" cy="8"/>
              </a:xfrm>
              <a:custGeom>
                <a:avLst/>
                <a:gdLst>
                  <a:gd name="T0" fmla="*/ 0 w 3"/>
                  <a:gd name="T1" fmla="*/ 1 h 15"/>
                  <a:gd name="T2" fmla="*/ 0 w 3"/>
                  <a:gd name="T3" fmla="*/ 1 h 15"/>
                  <a:gd name="T4" fmla="*/ 0 w 3"/>
                  <a:gd name="T5" fmla="*/ 0 h 15"/>
                  <a:gd name="T6" fmla="*/ 0 w 3"/>
                  <a:gd name="T7" fmla="*/ 1 h 15"/>
                  <a:gd name="T8" fmla="*/ 0 w 3"/>
                  <a:gd name="T9" fmla="*/ 1 h 15"/>
                  <a:gd name="T10" fmla="*/ 0 w 3"/>
                  <a:gd name="T11" fmla="*/ 1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15"/>
                  <a:gd name="T20" fmla="*/ 3 w 3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15">
                    <a:moveTo>
                      <a:pt x="0" y="12"/>
                    </a:moveTo>
                    <a:lnTo>
                      <a:pt x="3" y="15"/>
                    </a:lnTo>
                    <a:lnTo>
                      <a:pt x="3" y="0"/>
                    </a:lnTo>
                    <a:lnTo>
                      <a:pt x="1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D9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527" name="Freeform 1455"/>
              <p:cNvSpPr>
                <a:spLocks/>
              </p:cNvSpPr>
              <p:nvPr/>
            </p:nvSpPr>
            <p:spPr bwMode="auto">
              <a:xfrm>
                <a:off x="4040" y="3255"/>
                <a:ext cx="8" cy="1"/>
              </a:xfrm>
              <a:custGeom>
                <a:avLst/>
                <a:gdLst>
                  <a:gd name="T0" fmla="*/ 1 w 15"/>
                  <a:gd name="T1" fmla="*/ 1 h 2"/>
                  <a:gd name="T2" fmla="*/ 1 w 15"/>
                  <a:gd name="T3" fmla="*/ 0 h 2"/>
                  <a:gd name="T4" fmla="*/ 0 w 15"/>
                  <a:gd name="T5" fmla="*/ 0 h 2"/>
                  <a:gd name="T6" fmla="*/ 1 w 15"/>
                  <a:gd name="T7" fmla="*/ 1 h 2"/>
                  <a:gd name="T8" fmla="*/ 1 w 15"/>
                  <a:gd name="T9" fmla="*/ 1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2"/>
                  <a:gd name="T17" fmla="*/ 15 w 1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2">
                    <a:moveTo>
                      <a:pt x="15" y="2"/>
                    </a:moveTo>
                    <a:lnTo>
                      <a:pt x="15" y="0"/>
                    </a:lnTo>
                    <a:lnTo>
                      <a:pt x="0" y="0"/>
                    </a:lnTo>
                    <a:lnTo>
                      <a:pt x="15" y="2"/>
                    </a:lnTo>
                    <a:close/>
                  </a:path>
                </a:pathLst>
              </a:custGeom>
              <a:solidFill>
                <a:srgbClr val="FFD9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528" name="Freeform 1456"/>
              <p:cNvSpPr>
                <a:spLocks/>
              </p:cNvSpPr>
              <p:nvPr/>
            </p:nvSpPr>
            <p:spPr bwMode="auto">
              <a:xfrm>
                <a:off x="4039" y="3243"/>
                <a:ext cx="6" cy="4"/>
              </a:xfrm>
              <a:custGeom>
                <a:avLst/>
                <a:gdLst>
                  <a:gd name="T0" fmla="*/ 0 w 13"/>
                  <a:gd name="T1" fmla="*/ 1 h 7"/>
                  <a:gd name="T2" fmla="*/ 0 w 13"/>
                  <a:gd name="T3" fmla="*/ 0 h 7"/>
                  <a:gd name="T4" fmla="*/ 0 w 13"/>
                  <a:gd name="T5" fmla="*/ 1 h 7"/>
                  <a:gd name="T6" fmla="*/ 0 w 13"/>
                  <a:gd name="T7" fmla="*/ 1 h 7"/>
                  <a:gd name="T8" fmla="*/ 0 w 13"/>
                  <a:gd name="T9" fmla="*/ 1 h 7"/>
                  <a:gd name="T10" fmla="*/ 0 w 13"/>
                  <a:gd name="T11" fmla="*/ 1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"/>
                  <a:gd name="T19" fmla="*/ 0 h 7"/>
                  <a:gd name="T20" fmla="*/ 13 w 1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" h="7">
                    <a:moveTo>
                      <a:pt x="13" y="1"/>
                    </a:moveTo>
                    <a:lnTo>
                      <a:pt x="13" y="0"/>
                    </a:lnTo>
                    <a:lnTo>
                      <a:pt x="0" y="7"/>
                    </a:lnTo>
                    <a:lnTo>
                      <a:pt x="13" y="2"/>
                    </a:lnTo>
                    <a:lnTo>
                      <a:pt x="13" y="1"/>
                    </a:lnTo>
                    <a:close/>
                  </a:path>
                </a:pathLst>
              </a:custGeom>
              <a:solidFill>
                <a:srgbClr val="FFD9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529" name="Freeform 1457"/>
              <p:cNvSpPr>
                <a:spLocks/>
              </p:cNvSpPr>
              <p:nvPr/>
            </p:nvSpPr>
            <p:spPr bwMode="auto">
              <a:xfrm>
                <a:off x="4040" y="3248"/>
                <a:ext cx="8" cy="3"/>
              </a:xfrm>
              <a:custGeom>
                <a:avLst/>
                <a:gdLst>
                  <a:gd name="T0" fmla="*/ 1 w 15"/>
                  <a:gd name="T1" fmla="*/ 0 h 5"/>
                  <a:gd name="T2" fmla="*/ 1 w 15"/>
                  <a:gd name="T3" fmla="*/ 1 h 5"/>
                  <a:gd name="T4" fmla="*/ 0 w 15"/>
                  <a:gd name="T5" fmla="*/ 1 h 5"/>
                  <a:gd name="T6" fmla="*/ 1 w 15"/>
                  <a:gd name="T7" fmla="*/ 0 h 5"/>
                  <a:gd name="T8" fmla="*/ 1 w 15"/>
                  <a:gd name="T9" fmla="*/ 0 h 5"/>
                  <a:gd name="T10" fmla="*/ 1 w 15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5"/>
                  <a:gd name="T20" fmla="*/ 15 w 15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5">
                    <a:moveTo>
                      <a:pt x="12" y="0"/>
                    </a:moveTo>
                    <a:lnTo>
                      <a:pt x="15" y="2"/>
                    </a:lnTo>
                    <a:lnTo>
                      <a:pt x="0" y="5"/>
                    </a:lnTo>
                    <a:lnTo>
                      <a:pt x="13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D9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530" name="Freeform 1458"/>
              <p:cNvSpPr>
                <a:spLocks/>
              </p:cNvSpPr>
              <p:nvPr/>
            </p:nvSpPr>
            <p:spPr bwMode="auto">
              <a:xfrm>
                <a:off x="4039" y="3258"/>
                <a:ext cx="6" cy="5"/>
              </a:xfrm>
              <a:custGeom>
                <a:avLst/>
                <a:gdLst>
                  <a:gd name="T0" fmla="*/ 0 w 13"/>
                  <a:gd name="T1" fmla="*/ 0 h 11"/>
                  <a:gd name="T2" fmla="*/ 0 w 13"/>
                  <a:gd name="T3" fmla="*/ 0 h 11"/>
                  <a:gd name="T4" fmla="*/ 0 w 13"/>
                  <a:gd name="T5" fmla="*/ 0 h 11"/>
                  <a:gd name="T6" fmla="*/ 0 w 13"/>
                  <a:gd name="T7" fmla="*/ 0 h 11"/>
                  <a:gd name="T8" fmla="*/ 0 w 13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1"/>
                  <a:gd name="T17" fmla="*/ 13 w 13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1">
                    <a:moveTo>
                      <a:pt x="13" y="8"/>
                    </a:moveTo>
                    <a:lnTo>
                      <a:pt x="13" y="11"/>
                    </a:lnTo>
                    <a:lnTo>
                      <a:pt x="0" y="0"/>
                    </a:lnTo>
                    <a:lnTo>
                      <a:pt x="13" y="8"/>
                    </a:lnTo>
                    <a:close/>
                  </a:path>
                </a:pathLst>
              </a:custGeom>
              <a:solidFill>
                <a:srgbClr val="FFD9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531" name="Freeform 1459"/>
              <p:cNvSpPr>
                <a:spLocks/>
              </p:cNvSpPr>
              <p:nvPr/>
            </p:nvSpPr>
            <p:spPr bwMode="auto">
              <a:xfrm>
                <a:off x="4036" y="3261"/>
                <a:ext cx="5" cy="7"/>
              </a:xfrm>
              <a:custGeom>
                <a:avLst/>
                <a:gdLst>
                  <a:gd name="T0" fmla="*/ 0 w 11"/>
                  <a:gd name="T1" fmla="*/ 1 h 13"/>
                  <a:gd name="T2" fmla="*/ 0 w 11"/>
                  <a:gd name="T3" fmla="*/ 1 h 13"/>
                  <a:gd name="T4" fmla="*/ 0 w 11"/>
                  <a:gd name="T5" fmla="*/ 0 h 13"/>
                  <a:gd name="T6" fmla="*/ 0 w 11"/>
                  <a:gd name="T7" fmla="*/ 1 h 13"/>
                  <a:gd name="T8" fmla="*/ 0 w 11"/>
                  <a:gd name="T9" fmla="*/ 1 h 13"/>
                  <a:gd name="T10" fmla="*/ 0 w 11"/>
                  <a:gd name="T11" fmla="*/ 1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13"/>
                  <a:gd name="T20" fmla="*/ 11 w 11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13">
                    <a:moveTo>
                      <a:pt x="11" y="9"/>
                    </a:moveTo>
                    <a:lnTo>
                      <a:pt x="9" y="13"/>
                    </a:lnTo>
                    <a:lnTo>
                      <a:pt x="0" y="0"/>
                    </a:lnTo>
                    <a:lnTo>
                      <a:pt x="11" y="10"/>
                    </a:lnTo>
                    <a:lnTo>
                      <a:pt x="11" y="9"/>
                    </a:lnTo>
                    <a:close/>
                  </a:path>
                </a:pathLst>
              </a:custGeom>
              <a:solidFill>
                <a:srgbClr val="FFD9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532" name="Freeform 1460"/>
              <p:cNvSpPr>
                <a:spLocks/>
              </p:cNvSpPr>
              <p:nvPr/>
            </p:nvSpPr>
            <p:spPr bwMode="auto">
              <a:xfrm>
                <a:off x="4028" y="3249"/>
                <a:ext cx="6" cy="7"/>
              </a:xfrm>
              <a:custGeom>
                <a:avLst/>
                <a:gdLst>
                  <a:gd name="T0" fmla="*/ 1 w 11"/>
                  <a:gd name="T1" fmla="*/ 1 h 13"/>
                  <a:gd name="T2" fmla="*/ 1 w 11"/>
                  <a:gd name="T3" fmla="*/ 1 h 13"/>
                  <a:gd name="T4" fmla="*/ 1 w 11"/>
                  <a:gd name="T5" fmla="*/ 1 h 13"/>
                  <a:gd name="T6" fmla="*/ 1 w 11"/>
                  <a:gd name="T7" fmla="*/ 1 h 13"/>
                  <a:gd name="T8" fmla="*/ 1 w 11"/>
                  <a:gd name="T9" fmla="*/ 1 h 13"/>
                  <a:gd name="T10" fmla="*/ 1 w 11"/>
                  <a:gd name="T11" fmla="*/ 1 h 13"/>
                  <a:gd name="T12" fmla="*/ 1 w 11"/>
                  <a:gd name="T13" fmla="*/ 1 h 13"/>
                  <a:gd name="T14" fmla="*/ 1 w 11"/>
                  <a:gd name="T15" fmla="*/ 1 h 13"/>
                  <a:gd name="T16" fmla="*/ 1 w 11"/>
                  <a:gd name="T17" fmla="*/ 1 h 13"/>
                  <a:gd name="T18" fmla="*/ 1 w 11"/>
                  <a:gd name="T19" fmla="*/ 1 h 13"/>
                  <a:gd name="T20" fmla="*/ 1 w 11"/>
                  <a:gd name="T21" fmla="*/ 1 h 13"/>
                  <a:gd name="T22" fmla="*/ 1 w 11"/>
                  <a:gd name="T23" fmla="*/ 1 h 13"/>
                  <a:gd name="T24" fmla="*/ 1 w 11"/>
                  <a:gd name="T25" fmla="*/ 1 h 13"/>
                  <a:gd name="T26" fmla="*/ 1 w 11"/>
                  <a:gd name="T27" fmla="*/ 1 h 13"/>
                  <a:gd name="T28" fmla="*/ 1 w 11"/>
                  <a:gd name="T29" fmla="*/ 1 h 13"/>
                  <a:gd name="T30" fmla="*/ 1 w 11"/>
                  <a:gd name="T31" fmla="*/ 1 h 13"/>
                  <a:gd name="T32" fmla="*/ 1 w 11"/>
                  <a:gd name="T33" fmla="*/ 1 h 13"/>
                  <a:gd name="T34" fmla="*/ 1 w 11"/>
                  <a:gd name="T35" fmla="*/ 1 h 13"/>
                  <a:gd name="T36" fmla="*/ 1 w 11"/>
                  <a:gd name="T37" fmla="*/ 1 h 13"/>
                  <a:gd name="T38" fmla="*/ 1 w 11"/>
                  <a:gd name="T39" fmla="*/ 1 h 13"/>
                  <a:gd name="T40" fmla="*/ 1 w 11"/>
                  <a:gd name="T41" fmla="*/ 0 h 13"/>
                  <a:gd name="T42" fmla="*/ 1 w 11"/>
                  <a:gd name="T43" fmla="*/ 1 h 13"/>
                  <a:gd name="T44" fmla="*/ 1 w 11"/>
                  <a:gd name="T45" fmla="*/ 1 h 13"/>
                  <a:gd name="T46" fmla="*/ 1 w 11"/>
                  <a:gd name="T47" fmla="*/ 1 h 13"/>
                  <a:gd name="T48" fmla="*/ 1 w 11"/>
                  <a:gd name="T49" fmla="*/ 1 h 13"/>
                  <a:gd name="T50" fmla="*/ 1 w 11"/>
                  <a:gd name="T51" fmla="*/ 1 h 13"/>
                  <a:gd name="T52" fmla="*/ 0 w 11"/>
                  <a:gd name="T53" fmla="*/ 1 h 13"/>
                  <a:gd name="T54" fmla="*/ 0 w 11"/>
                  <a:gd name="T55" fmla="*/ 1 h 13"/>
                  <a:gd name="T56" fmla="*/ 0 w 11"/>
                  <a:gd name="T57" fmla="*/ 1 h 13"/>
                  <a:gd name="T58" fmla="*/ 0 w 11"/>
                  <a:gd name="T59" fmla="*/ 1 h 13"/>
                  <a:gd name="T60" fmla="*/ 0 w 11"/>
                  <a:gd name="T61" fmla="*/ 1 h 13"/>
                  <a:gd name="T62" fmla="*/ 0 w 11"/>
                  <a:gd name="T63" fmla="*/ 1 h 13"/>
                  <a:gd name="T64" fmla="*/ 0 w 11"/>
                  <a:gd name="T65" fmla="*/ 1 h 13"/>
                  <a:gd name="T66" fmla="*/ 0 w 11"/>
                  <a:gd name="T67" fmla="*/ 1 h 13"/>
                  <a:gd name="T68" fmla="*/ 0 w 11"/>
                  <a:gd name="T69" fmla="*/ 1 h 13"/>
                  <a:gd name="T70" fmla="*/ 1 w 11"/>
                  <a:gd name="T71" fmla="*/ 1 h 13"/>
                  <a:gd name="T72" fmla="*/ 1 w 11"/>
                  <a:gd name="T73" fmla="*/ 1 h 13"/>
                  <a:gd name="T74" fmla="*/ 1 w 11"/>
                  <a:gd name="T75" fmla="*/ 1 h 13"/>
                  <a:gd name="T76" fmla="*/ 1 w 11"/>
                  <a:gd name="T77" fmla="*/ 1 h 13"/>
                  <a:gd name="T78" fmla="*/ 1 w 11"/>
                  <a:gd name="T79" fmla="*/ 1 h 13"/>
                  <a:gd name="T80" fmla="*/ 1 w 11"/>
                  <a:gd name="T81" fmla="*/ 1 h 13"/>
                  <a:gd name="T82" fmla="*/ 1 w 11"/>
                  <a:gd name="T83" fmla="*/ 1 h 13"/>
                  <a:gd name="T84" fmla="*/ 1 w 11"/>
                  <a:gd name="T85" fmla="*/ 1 h 1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1"/>
                  <a:gd name="T130" fmla="*/ 0 h 13"/>
                  <a:gd name="T131" fmla="*/ 11 w 11"/>
                  <a:gd name="T132" fmla="*/ 13 h 1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1" h="13">
                    <a:moveTo>
                      <a:pt x="4" y="13"/>
                    </a:moveTo>
                    <a:lnTo>
                      <a:pt x="6" y="13"/>
                    </a:lnTo>
                    <a:lnTo>
                      <a:pt x="8" y="12"/>
                    </a:lnTo>
                    <a:lnTo>
                      <a:pt x="9" y="11"/>
                    </a:lnTo>
                    <a:lnTo>
                      <a:pt x="9" y="10"/>
                    </a:lnTo>
                    <a:lnTo>
                      <a:pt x="10" y="8"/>
                    </a:lnTo>
                    <a:lnTo>
                      <a:pt x="10" y="7"/>
                    </a:lnTo>
                    <a:lnTo>
                      <a:pt x="11" y="6"/>
                    </a:lnTo>
                    <a:lnTo>
                      <a:pt x="11" y="5"/>
                    </a:lnTo>
                    <a:lnTo>
                      <a:pt x="10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1"/>
                    </a:lnTo>
                    <a:lnTo>
                      <a:pt x="1" y="12"/>
                    </a:lnTo>
                    <a:lnTo>
                      <a:pt x="2" y="12"/>
                    </a:lnTo>
                    <a:lnTo>
                      <a:pt x="3" y="13"/>
                    </a:lnTo>
                    <a:lnTo>
                      <a:pt x="4" y="13"/>
                    </a:lnTo>
                    <a:lnTo>
                      <a:pt x="5" y="13"/>
                    </a:ln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FFD9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533" name="Freeform 1461"/>
              <p:cNvSpPr>
                <a:spLocks/>
              </p:cNvSpPr>
              <p:nvPr/>
            </p:nvSpPr>
            <p:spPr bwMode="auto">
              <a:xfrm>
                <a:off x="4028" y="3245"/>
                <a:ext cx="4" cy="4"/>
              </a:xfrm>
              <a:custGeom>
                <a:avLst/>
                <a:gdLst>
                  <a:gd name="T0" fmla="*/ 0 w 8"/>
                  <a:gd name="T1" fmla="*/ 0 h 10"/>
                  <a:gd name="T2" fmla="*/ 1 w 8"/>
                  <a:gd name="T3" fmla="*/ 0 h 10"/>
                  <a:gd name="T4" fmla="*/ 1 w 8"/>
                  <a:gd name="T5" fmla="*/ 0 h 10"/>
                  <a:gd name="T6" fmla="*/ 1 w 8"/>
                  <a:gd name="T7" fmla="*/ 0 h 10"/>
                  <a:gd name="T8" fmla="*/ 1 w 8"/>
                  <a:gd name="T9" fmla="*/ 0 h 10"/>
                  <a:gd name="T10" fmla="*/ 1 w 8"/>
                  <a:gd name="T11" fmla="*/ 0 h 10"/>
                  <a:gd name="T12" fmla="*/ 1 w 8"/>
                  <a:gd name="T13" fmla="*/ 0 h 10"/>
                  <a:gd name="T14" fmla="*/ 1 w 8"/>
                  <a:gd name="T15" fmla="*/ 0 h 10"/>
                  <a:gd name="T16" fmla="*/ 1 w 8"/>
                  <a:gd name="T17" fmla="*/ 0 h 10"/>
                  <a:gd name="T18" fmla="*/ 1 w 8"/>
                  <a:gd name="T19" fmla="*/ 0 h 10"/>
                  <a:gd name="T20" fmla="*/ 1 w 8"/>
                  <a:gd name="T21" fmla="*/ 0 h 10"/>
                  <a:gd name="T22" fmla="*/ 1 w 8"/>
                  <a:gd name="T23" fmla="*/ 0 h 10"/>
                  <a:gd name="T24" fmla="*/ 1 w 8"/>
                  <a:gd name="T25" fmla="*/ 0 h 10"/>
                  <a:gd name="T26" fmla="*/ 1 w 8"/>
                  <a:gd name="T27" fmla="*/ 0 h 10"/>
                  <a:gd name="T28" fmla="*/ 1 w 8"/>
                  <a:gd name="T29" fmla="*/ 0 h 10"/>
                  <a:gd name="T30" fmla="*/ 1 w 8"/>
                  <a:gd name="T31" fmla="*/ 0 h 10"/>
                  <a:gd name="T32" fmla="*/ 1 w 8"/>
                  <a:gd name="T33" fmla="*/ 0 h 10"/>
                  <a:gd name="T34" fmla="*/ 1 w 8"/>
                  <a:gd name="T35" fmla="*/ 0 h 10"/>
                  <a:gd name="T36" fmla="*/ 1 w 8"/>
                  <a:gd name="T37" fmla="*/ 0 h 10"/>
                  <a:gd name="T38" fmla="*/ 1 w 8"/>
                  <a:gd name="T39" fmla="*/ 0 h 10"/>
                  <a:gd name="T40" fmla="*/ 1 w 8"/>
                  <a:gd name="T41" fmla="*/ 0 h 10"/>
                  <a:gd name="T42" fmla="*/ 0 w 8"/>
                  <a:gd name="T43" fmla="*/ 0 h 10"/>
                  <a:gd name="T44" fmla="*/ 0 w 8"/>
                  <a:gd name="T45" fmla="*/ 0 h 10"/>
                  <a:gd name="T46" fmla="*/ 0 w 8"/>
                  <a:gd name="T47" fmla="*/ 0 h 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"/>
                  <a:gd name="T73" fmla="*/ 0 h 10"/>
                  <a:gd name="T74" fmla="*/ 8 w 8"/>
                  <a:gd name="T75" fmla="*/ 10 h 1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" h="10">
                    <a:moveTo>
                      <a:pt x="0" y="10"/>
                    </a:moveTo>
                    <a:lnTo>
                      <a:pt x="1" y="10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5" y="8"/>
                    </a:lnTo>
                    <a:lnTo>
                      <a:pt x="6" y="8"/>
                    </a:lnTo>
                    <a:lnTo>
                      <a:pt x="8" y="8"/>
                    </a:lnTo>
                    <a:lnTo>
                      <a:pt x="8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D9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534" name="Freeform 1462"/>
              <p:cNvSpPr>
                <a:spLocks/>
              </p:cNvSpPr>
              <p:nvPr/>
            </p:nvSpPr>
            <p:spPr bwMode="auto">
              <a:xfrm>
                <a:off x="4028" y="3257"/>
                <a:ext cx="4" cy="4"/>
              </a:xfrm>
              <a:custGeom>
                <a:avLst/>
                <a:gdLst>
                  <a:gd name="T0" fmla="*/ 0 w 8"/>
                  <a:gd name="T1" fmla="*/ 0 h 9"/>
                  <a:gd name="T2" fmla="*/ 1 w 8"/>
                  <a:gd name="T3" fmla="*/ 0 h 9"/>
                  <a:gd name="T4" fmla="*/ 1 w 8"/>
                  <a:gd name="T5" fmla="*/ 0 h 9"/>
                  <a:gd name="T6" fmla="*/ 1 w 8"/>
                  <a:gd name="T7" fmla="*/ 0 h 9"/>
                  <a:gd name="T8" fmla="*/ 1 w 8"/>
                  <a:gd name="T9" fmla="*/ 0 h 9"/>
                  <a:gd name="T10" fmla="*/ 1 w 8"/>
                  <a:gd name="T11" fmla="*/ 0 h 9"/>
                  <a:gd name="T12" fmla="*/ 1 w 8"/>
                  <a:gd name="T13" fmla="*/ 0 h 9"/>
                  <a:gd name="T14" fmla="*/ 1 w 8"/>
                  <a:gd name="T15" fmla="*/ 0 h 9"/>
                  <a:gd name="T16" fmla="*/ 1 w 8"/>
                  <a:gd name="T17" fmla="*/ 0 h 9"/>
                  <a:gd name="T18" fmla="*/ 1 w 8"/>
                  <a:gd name="T19" fmla="*/ 0 h 9"/>
                  <a:gd name="T20" fmla="*/ 1 w 8"/>
                  <a:gd name="T21" fmla="*/ 0 h 9"/>
                  <a:gd name="T22" fmla="*/ 1 w 8"/>
                  <a:gd name="T23" fmla="*/ 0 h 9"/>
                  <a:gd name="T24" fmla="*/ 1 w 8"/>
                  <a:gd name="T25" fmla="*/ 0 h 9"/>
                  <a:gd name="T26" fmla="*/ 1 w 8"/>
                  <a:gd name="T27" fmla="*/ 0 h 9"/>
                  <a:gd name="T28" fmla="*/ 1 w 8"/>
                  <a:gd name="T29" fmla="*/ 0 h 9"/>
                  <a:gd name="T30" fmla="*/ 1 w 8"/>
                  <a:gd name="T31" fmla="*/ 0 h 9"/>
                  <a:gd name="T32" fmla="*/ 1 w 8"/>
                  <a:gd name="T33" fmla="*/ 0 h 9"/>
                  <a:gd name="T34" fmla="*/ 1 w 8"/>
                  <a:gd name="T35" fmla="*/ 0 h 9"/>
                  <a:gd name="T36" fmla="*/ 1 w 8"/>
                  <a:gd name="T37" fmla="*/ 0 h 9"/>
                  <a:gd name="T38" fmla="*/ 1 w 8"/>
                  <a:gd name="T39" fmla="*/ 0 h 9"/>
                  <a:gd name="T40" fmla="*/ 1 w 8"/>
                  <a:gd name="T41" fmla="*/ 0 h 9"/>
                  <a:gd name="T42" fmla="*/ 0 w 8"/>
                  <a:gd name="T43" fmla="*/ 0 h 9"/>
                  <a:gd name="T44" fmla="*/ 0 w 8"/>
                  <a:gd name="T45" fmla="*/ 0 h 9"/>
                  <a:gd name="T46" fmla="*/ 0 w 8"/>
                  <a:gd name="T47" fmla="*/ 0 h 9"/>
                  <a:gd name="T48" fmla="*/ 0 w 8"/>
                  <a:gd name="T49" fmla="*/ 0 h 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"/>
                  <a:gd name="T76" fmla="*/ 0 h 9"/>
                  <a:gd name="T77" fmla="*/ 8 w 8"/>
                  <a:gd name="T78" fmla="*/ 9 h 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" h="9">
                    <a:moveTo>
                      <a:pt x="0" y="0"/>
                    </a:move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8" y="1"/>
                    </a:lnTo>
                    <a:lnTo>
                      <a:pt x="8" y="6"/>
                    </a:lnTo>
                    <a:lnTo>
                      <a:pt x="6" y="8"/>
                    </a:lnTo>
                    <a:lnTo>
                      <a:pt x="5" y="8"/>
                    </a:lnTo>
                    <a:lnTo>
                      <a:pt x="4" y="9"/>
                    </a:lnTo>
                    <a:lnTo>
                      <a:pt x="3" y="9"/>
                    </a:lnTo>
                    <a:lnTo>
                      <a:pt x="3" y="8"/>
                    </a:lnTo>
                    <a:lnTo>
                      <a:pt x="2" y="8"/>
                    </a:lnTo>
                    <a:lnTo>
                      <a:pt x="1" y="8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535" name="Freeform 1463"/>
              <p:cNvSpPr>
                <a:spLocks/>
              </p:cNvSpPr>
              <p:nvPr/>
            </p:nvSpPr>
            <p:spPr bwMode="auto">
              <a:xfrm>
                <a:off x="4023" y="3251"/>
                <a:ext cx="4" cy="4"/>
              </a:xfrm>
              <a:custGeom>
                <a:avLst/>
                <a:gdLst>
                  <a:gd name="T0" fmla="*/ 0 w 10"/>
                  <a:gd name="T1" fmla="*/ 1 h 8"/>
                  <a:gd name="T2" fmla="*/ 0 w 10"/>
                  <a:gd name="T3" fmla="*/ 1 h 8"/>
                  <a:gd name="T4" fmla="*/ 0 w 10"/>
                  <a:gd name="T5" fmla="*/ 1 h 8"/>
                  <a:gd name="T6" fmla="*/ 0 w 10"/>
                  <a:gd name="T7" fmla="*/ 1 h 8"/>
                  <a:gd name="T8" fmla="*/ 0 w 10"/>
                  <a:gd name="T9" fmla="*/ 1 h 8"/>
                  <a:gd name="T10" fmla="*/ 0 w 10"/>
                  <a:gd name="T11" fmla="*/ 1 h 8"/>
                  <a:gd name="T12" fmla="*/ 0 w 10"/>
                  <a:gd name="T13" fmla="*/ 1 h 8"/>
                  <a:gd name="T14" fmla="*/ 0 w 10"/>
                  <a:gd name="T15" fmla="*/ 1 h 8"/>
                  <a:gd name="T16" fmla="*/ 0 w 10"/>
                  <a:gd name="T17" fmla="*/ 0 h 8"/>
                  <a:gd name="T18" fmla="*/ 0 w 10"/>
                  <a:gd name="T19" fmla="*/ 0 h 8"/>
                  <a:gd name="T20" fmla="*/ 0 w 10"/>
                  <a:gd name="T21" fmla="*/ 0 h 8"/>
                  <a:gd name="T22" fmla="*/ 0 w 10"/>
                  <a:gd name="T23" fmla="*/ 0 h 8"/>
                  <a:gd name="T24" fmla="*/ 0 w 10"/>
                  <a:gd name="T25" fmla="*/ 1 h 8"/>
                  <a:gd name="T26" fmla="*/ 0 w 10"/>
                  <a:gd name="T27" fmla="*/ 1 h 8"/>
                  <a:gd name="T28" fmla="*/ 0 w 10"/>
                  <a:gd name="T29" fmla="*/ 1 h 8"/>
                  <a:gd name="T30" fmla="*/ 0 w 10"/>
                  <a:gd name="T31" fmla="*/ 1 h 8"/>
                  <a:gd name="T32" fmla="*/ 0 w 10"/>
                  <a:gd name="T33" fmla="*/ 1 h 8"/>
                  <a:gd name="T34" fmla="*/ 0 w 10"/>
                  <a:gd name="T35" fmla="*/ 1 h 8"/>
                  <a:gd name="T36" fmla="*/ 0 w 10"/>
                  <a:gd name="T37" fmla="*/ 1 h 8"/>
                  <a:gd name="T38" fmla="*/ 0 w 10"/>
                  <a:gd name="T39" fmla="*/ 1 h 8"/>
                  <a:gd name="T40" fmla="*/ 0 w 10"/>
                  <a:gd name="T41" fmla="*/ 1 h 8"/>
                  <a:gd name="T42" fmla="*/ 0 w 10"/>
                  <a:gd name="T43" fmla="*/ 1 h 8"/>
                  <a:gd name="T44" fmla="*/ 0 w 10"/>
                  <a:gd name="T45" fmla="*/ 1 h 8"/>
                  <a:gd name="T46" fmla="*/ 0 w 10"/>
                  <a:gd name="T47" fmla="*/ 1 h 8"/>
                  <a:gd name="T48" fmla="*/ 0 w 10"/>
                  <a:gd name="T49" fmla="*/ 1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"/>
                  <a:gd name="T76" fmla="*/ 0 h 8"/>
                  <a:gd name="T77" fmla="*/ 10 w 10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" h="8">
                    <a:moveTo>
                      <a:pt x="9" y="4"/>
                    </a:moveTo>
                    <a:lnTo>
                      <a:pt x="9" y="4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8"/>
                    </a:lnTo>
                    <a:lnTo>
                      <a:pt x="10" y="5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FFD9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536" name="Freeform 1464"/>
              <p:cNvSpPr>
                <a:spLocks/>
              </p:cNvSpPr>
              <p:nvPr/>
            </p:nvSpPr>
            <p:spPr bwMode="auto">
              <a:xfrm>
                <a:off x="4034" y="3251"/>
                <a:ext cx="5" cy="4"/>
              </a:xfrm>
              <a:custGeom>
                <a:avLst/>
                <a:gdLst>
                  <a:gd name="T0" fmla="*/ 0 w 11"/>
                  <a:gd name="T1" fmla="*/ 1 h 8"/>
                  <a:gd name="T2" fmla="*/ 0 w 11"/>
                  <a:gd name="T3" fmla="*/ 1 h 8"/>
                  <a:gd name="T4" fmla="*/ 0 w 11"/>
                  <a:gd name="T5" fmla="*/ 1 h 8"/>
                  <a:gd name="T6" fmla="*/ 0 w 11"/>
                  <a:gd name="T7" fmla="*/ 1 h 8"/>
                  <a:gd name="T8" fmla="*/ 0 w 11"/>
                  <a:gd name="T9" fmla="*/ 1 h 8"/>
                  <a:gd name="T10" fmla="*/ 0 w 11"/>
                  <a:gd name="T11" fmla="*/ 1 h 8"/>
                  <a:gd name="T12" fmla="*/ 0 w 11"/>
                  <a:gd name="T13" fmla="*/ 1 h 8"/>
                  <a:gd name="T14" fmla="*/ 0 w 11"/>
                  <a:gd name="T15" fmla="*/ 1 h 8"/>
                  <a:gd name="T16" fmla="*/ 0 w 11"/>
                  <a:gd name="T17" fmla="*/ 0 h 8"/>
                  <a:gd name="T18" fmla="*/ 0 w 11"/>
                  <a:gd name="T19" fmla="*/ 0 h 8"/>
                  <a:gd name="T20" fmla="*/ 0 w 11"/>
                  <a:gd name="T21" fmla="*/ 0 h 8"/>
                  <a:gd name="T22" fmla="*/ 0 w 11"/>
                  <a:gd name="T23" fmla="*/ 0 h 8"/>
                  <a:gd name="T24" fmla="*/ 0 w 11"/>
                  <a:gd name="T25" fmla="*/ 1 h 8"/>
                  <a:gd name="T26" fmla="*/ 0 w 11"/>
                  <a:gd name="T27" fmla="*/ 1 h 8"/>
                  <a:gd name="T28" fmla="*/ 0 w 11"/>
                  <a:gd name="T29" fmla="*/ 1 h 8"/>
                  <a:gd name="T30" fmla="*/ 0 w 11"/>
                  <a:gd name="T31" fmla="*/ 1 h 8"/>
                  <a:gd name="T32" fmla="*/ 0 w 11"/>
                  <a:gd name="T33" fmla="*/ 1 h 8"/>
                  <a:gd name="T34" fmla="*/ 0 w 11"/>
                  <a:gd name="T35" fmla="*/ 1 h 8"/>
                  <a:gd name="T36" fmla="*/ 0 w 11"/>
                  <a:gd name="T37" fmla="*/ 1 h 8"/>
                  <a:gd name="T38" fmla="*/ 0 w 11"/>
                  <a:gd name="T39" fmla="*/ 1 h 8"/>
                  <a:gd name="T40" fmla="*/ 0 w 11"/>
                  <a:gd name="T41" fmla="*/ 1 h 8"/>
                  <a:gd name="T42" fmla="*/ 0 w 11"/>
                  <a:gd name="T43" fmla="*/ 1 h 8"/>
                  <a:gd name="T44" fmla="*/ 0 w 11"/>
                  <a:gd name="T45" fmla="*/ 1 h 8"/>
                  <a:gd name="T46" fmla="*/ 0 w 11"/>
                  <a:gd name="T47" fmla="*/ 1 h 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1"/>
                  <a:gd name="T73" fmla="*/ 0 h 8"/>
                  <a:gd name="T74" fmla="*/ 11 w 11"/>
                  <a:gd name="T75" fmla="*/ 8 h 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1" h="8">
                    <a:moveTo>
                      <a:pt x="2" y="8"/>
                    </a:moveTo>
                    <a:lnTo>
                      <a:pt x="2" y="7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1" y="1"/>
                    </a:lnTo>
                    <a:lnTo>
                      <a:pt x="11" y="2"/>
                    </a:lnTo>
                    <a:lnTo>
                      <a:pt x="11" y="3"/>
                    </a:lnTo>
                    <a:lnTo>
                      <a:pt x="11" y="4"/>
                    </a:lnTo>
                    <a:lnTo>
                      <a:pt x="11" y="5"/>
                    </a:lnTo>
                    <a:lnTo>
                      <a:pt x="10" y="7"/>
                    </a:lnTo>
                    <a:lnTo>
                      <a:pt x="10" y="8"/>
                    </a:lnTo>
                    <a:lnTo>
                      <a:pt x="2" y="8"/>
                    </a:lnTo>
                    <a:close/>
                  </a:path>
                </a:pathLst>
              </a:custGeom>
              <a:solidFill>
                <a:srgbClr val="FFD9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537" name="Freeform 1465"/>
              <p:cNvSpPr>
                <a:spLocks/>
              </p:cNvSpPr>
              <p:nvPr/>
            </p:nvSpPr>
            <p:spPr bwMode="auto">
              <a:xfrm>
                <a:off x="4023" y="3246"/>
                <a:ext cx="4" cy="3"/>
              </a:xfrm>
              <a:custGeom>
                <a:avLst/>
                <a:gdLst>
                  <a:gd name="T0" fmla="*/ 0 w 9"/>
                  <a:gd name="T1" fmla="*/ 0 h 8"/>
                  <a:gd name="T2" fmla="*/ 0 w 9"/>
                  <a:gd name="T3" fmla="*/ 0 h 8"/>
                  <a:gd name="T4" fmla="*/ 0 w 9"/>
                  <a:gd name="T5" fmla="*/ 0 h 8"/>
                  <a:gd name="T6" fmla="*/ 0 w 9"/>
                  <a:gd name="T7" fmla="*/ 0 h 8"/>
                  <a:gd name="T8" fmla="*/ 0 w 9"/>
                  <a:gd name="T9" fmla="*/ 0 h 8"/>
                  <a:gd name="T10" fmla="*/ 0 w 9"/>
                  <a:gd name="T11" fmla="*/ 0 h 8"/>
                  <a:gd name="T12" fmla="*/ 0 w 9"/>
                  <a:gd name="T13" fmla="*/ 0 h 8"/>
                  <a:gd name="T14" fmla="*/ 0 w 9"/>
                  <a:gd name="T15" fmla="*/ 0 h 8"/>
                  <a:gd name="T16" fmla="*/ 0 w 9"/>
                  <a:gd name="T17" fmla="*/ 0 h 8"/>
                  <a:gd name="T18" fmla="*/ 0 w 9"/>
                  <a:gd name="T19" fmla="*/ 0 h 8"/>
                  <a:gd name="T20" fmla="*/ 0 w 9"/>
                  <a:gd name="T21" fmla="*/ 0 h 8"/>
                  <a:gd name="T22" fmla="*/ 0 w 9"/>
                  <a:gd name="T23" fmla="*/ 0 h 8"/>
                  <a:gd name="T24" fmla="*/ 0 w 9"/>
                  <a:gd name="T25" fmla="*/ 0 h 8"/>
                  <a:gd name="T26" fmla="*/ 0 w 9"/>
                  <a:gd name="T27" fmla="*/ 0 h 8"/>
                  <a:gd name="T28" fmla="*/ 0 w 9"/>
                  <a:gd name="T29" fmla="*/ 0 h 8"/>
                  <a:gd name="T30" fmla="*/ 0 w 9"/>
                  <a:gd name="T31" fmla="*/ 0 h 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9"/>
                  <a:gd name="T49" fmla="*/ 0 h 8"/>
                  <a:gd name="T50" fmla="*/ 9 w 9"/>
                  <a:gd name="T51" fmla="*/ 8 h 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9" h="8">
                    <a:moveTo>
                      <a:pt x="8" y="8"/>
                    </a:moveTo>
                    <a:lnTo>
                      <a:pt x="9" y="8"/>
                    </a:lnTo>
                    <a:lnTo>
                      <a:pt x="0" y="6"/>
                    </a:lnTo>
                    <a:lnTo>
                      <a:pt x="1" y="5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9" y="8"/>
                    </a:lnTo>
                    <a:lnTo>
                      <a:pt x="8" y="8"/>
                    </a:lnTo>
                    <a:close/>
                  </a:path>
                </a:pathLst>
              </a:custGeom>
              <a:solidFill>
                <a:srgbClr val="FFD9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538" name="Freeform 1466"/>
              <p:cNvSpPr>
                <a:spLocks/>
              </p:cNvSpPr>
              <p:nvPr/>
            </p:nvSpPr>
            <p:spPr bwMode="auto">
              <a:xfrm>
                <a:off x="4033" y="3246"/>
                <a:ext cx="5" cy="3"/>
              </a:xfrm>
              <a:custGeom>
                <a:avLst/>
                <a:gdLst>
                  <a:gd name="T0" fmla="*/ 0 w 8"/>
                  <a:gd name="T1" fmla="*/ 0 h 8"/>
                  <a:gd name="T2" fmla="*/ 1 w 8"/>
                  <a:gd name="T3" fmla="*/ 0 h 8"/>
                  <a:gd name="T4" fmla="*/ 1 w 8"/>
                  <a:gd name="T5" fmla="*/ 0 h 8"/>
                  <a:gd name="T6" fmla="*/ 1 w 8"/>
                  <a:gd name="T7" fmla="*/ 0 h 8"/>
                  <a:gd name="T8" fmla="*/ 1 w 8"/>
                  <a:gd name="T9" fmla="*/ 0 h 8"/>
                  <a:gd name="T10" fmla="*/ 1 w 8"/>
                  <a:gd name="T11" fmla="*/ 0 h 8"/>
                  <a:gd name="T12" fmla="*/ 1 w 8"/>
                  <a:gd name="T13" fmla="*/ 0 h 8"/>
                  <a:gd name="T14" fmla="*/ 1 w 8"/>
                  <a:gd name="T15" fmla="*/ 0 h 8"/>
                  <a:gd name="T16" fmla="*/ 1 w 8"/>
                  <a:gd name="T17" fmla="*/ 0 h 8"/>
                  <a:gd name="T18" fmla="*/ 1 w 8"/>
                  <a:gd name="T19" fmla="*/ 0 h 8"/>
                  <a:gd name="T20" fmla="*/ 1 w 8"/>
                  <a:gd name="T21" fmla="*/ 0 h 8"/>
                  <a:gd name="T22" fmla="*/ 1 w 8"/>
                  <a:gd name="T23" fmla="*/ 0 h 8"/>
                  <a:gd name="T24" fmla="*/ 1 w 8"/>
                  <a:gd name="T25" fmla="*/ 0 h 8"/>
                  <a:gd name="T26" fmla="*/ 1 w 8"/>
                  <a:gd name="T27" fmla="*/ 0 h 8"/>
                  <a:gd name="T28" fmla="*/ 1 w 8"/>
                  <a:gd name="T29" fmla="*/ 0 h 8"/>
                  <a:gd name="T30" fmla="*/ 0 w 8"/>
                  <a:gd name="T31" fmla="*/ 0 h 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"/>
                  <a:gd name="T49" fmla="*/ 0 h 8"/>
                  <a:gd name="T50" fmla="*/ 8 w 8"/>
                  <a:gd name="T51" fmla="*/ 8 h 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" h="8">
                    <a:moveTo>
                      <a:pt x="0" y="8"/>
                    </a:moveTo>
                    <a:lnTo>
                      <a:pt x="1" y="8"/>
                    </a:lnTo>
                    <a:lnTo>
                      <a:pt x="8" y="6"/>
                    </a:lnTo>
                    <a:lnTo>
                      <a:pt x="8" y="5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1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D9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539" name="Freeform 1467"/>
              <p:cNvSpPr>
                <a:spLocks/>
              </p:cNvSpPr>
              <p:nvPr/>
            </p:nvSpPr>
            <p:spPr bwMode="auto">
              <a:xfrm>
                <a:off x="4033" y="3256"/>
                <a:ext cx="5" cy="4"/>
              </a:xfrm>
              <a:custGeom>
                <a:avLst/>
                <a:gdLst>
                  <a:gd name="T0" fmla="*/ 0 w 8"/>
                  <a:gd name="T1" fmla="*/ 0 h 8"/>
                  <a:gd name="T2" fmla="*/ 1 w 8"/>
                  <a:gd name="T3" fmla="*/ 0 h 8"/>
                  <a:gd name="T4" fmla="*/ 1 w 8"/>
                  <a:gd name="T5" fmla="*/ 1 h 8"/>
                  <a:gd name="T6" fmla="*/ 1 w 8"/>
                  <a:gd name="T7" fmla="*/ 1 h 8"/>
                  <a:gd name="T8" fmla="*/ 1 w 8"/>
                  <a:gd name="T9" fmla="*/ 1 h 8"/>
                  <a:gd name="T10" fmla="*/ 1 w 8"/>
                  <a:gd name="T11" fmla="*/ 1 h 8"/>
                  <a:gd name="T12" fmla="*/ 1 w 8"/>
                  <a:gd name="T13" fmla="*/ 1 h 8"/>
                  <a:gd name="T14" fmla="*/ 1 w 8"/>
                  <a:gd name="T15" fmla="*/ 1 h 8"/>
                  <a:gd name="T16" fmla="*/ 1 w 8"/>
                  <a:gd name="T17" fmla="*/ 1 h 8"/>
                  <a:gd name="T18" fmla="*/ 1 w 8"/>
                  <a:gd name="T19" fmla="*/ 1 h 8"/>
                  <a:gd name="T20" fmla="*/ 1 w 8"/>
                  <a:gd name="T21" fmla="*/ 1 h 8"/>
                  <a:gd name="T22" fmla="*/ 1 w 8"/>
                  <a:gd name="T23" fmla="*/ 1 h 8"/>
                  <a:gd name="T24" fmla="*/ 1 w 8"/>
                  <a:gd name="T25" fmla="*/ 1 h 8"/>
                  <a:gd name="T26" fmla="*/ 1 w 8"/>
                  <a:gd name="T27" fmla="*/ 0 h 8"/>
                  <a:gd name="T28" fmla="*/ 1 w 8"/>
                  <a:gd name="T29" fmla="*/ 0 h 8"/>
                  <a:gd name="T30" fmla="*/ 0 w 8"/>
                  <a:gd name="T31" fmla="*/ 0 h 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"/>
                  <a:gd name="T49" fmla="*/ 0 h 8"/>
                  <a:gd name="T50" fmla="*/ 8 w 8"/>
                  <a:gd name="T51" fmla="*/ 8 h 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" h="8">
                    <a:moveTo>
                      <a:pt x="0" y="0"/>
                    </a:moveTo>
                    <a:lnTo>
                      <a:pt x="1" y="0"/>
                    </a:lnTo>
                    <a:lnTo>
                      <a:pt x="8" y="3"/>
                    </a:lnTo>
                    <a:lnTo>
                      <a:pt x="8" y="4"/>
                    </a:lnTo>
                    <a:lnTo>
                      <a:pt x="7" y="5"/>
                    </a:lnTo>
                    <a:lnTo>
                      <a:pt x="6" y="6"/>
                    </a:lnTo>
                    <a:lnTo>
                      <a:pt x="5" y="7"/>
                    </a:lnTo>
                    <a:lnTo>
                      <a:pt x="4" y="7"/>
                    </a:lnTo>
                    <a:lnTo>
                      <a:pt x="3" y="8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540" name="Freeform 1468"/>
              <p:cNvSpPr>
                <a:spLocks/>
              </p:cNvSpPr>
              <p:nvPr/>
            </p:nvSpPr>
            <p:spPr bwMode="auto">
              <a:xfrm>
                <a:off x="4023" y="3256"/>
                <a:ext cx="5" cy="4"/>
              </a:xfrm>
              <a:custGeom>
                <a:avLst/>
                <a:gdLst>
                  <a:gd name="T0" fmla="*/ 0 w 11"/>
                  <a:gd name="T1" fmla="*/ 0 h 8"/>
                  <a:gd name="T2" fmla="*/ 0 w 11"/>
                  <a:gd name="T3" fmla="*/ 0 h 8"/>
                  <a:gd name="T4" fmla="*/ 0 w 11"/>
                  <a:gd name="T5" fmla="*/ 1 h 8"/>
                  <a:gd name="T6" fmla="*/ 0 w 11"/>
                  <a:gd name="T7" fmla="*/ 1 h 8"/>
                  <a:gd name="T8" fmla="*/ 0 w 11"/>
                  <a:gd name="T9" fmla="*/ 1 h 8"/>
                  <a:gd name="T10" fmla="*/ 0 w 11"/>
                  <a:gd name="T11" fmla="*/ 1 h 8"/>
                  <a:gd name="T12" fmla="*/ 0 w 11"/>
                  <a:gd name="T13" fmla="*/ 1 h 8"/>
                  <a:gd name="T14" fmla="*/ 0 w 11"/>
                  <a:gd name="T15" fmla="*/ 1 h 8"/>
                  <a:gd name="T16" fmla="*/ 0 w 11"/>
                  <a:gd name="T17" fmla="*/ 1 h 8"/>
                  <a:gd name="T18" fmla="*/ 0 w 11"/>
                  <a:gd name="T19" fmla="*/ 1 h 8"/>
                  <a:gd name="T20" fmla="*/ 0 w 11"/>
                  <a:gd name="T21" fmla="*/ 1 h 8"/>
                  <a:gd name="T22" fmla="*/ 0 w 11"/>
                  <a:gd name="T23" fmla="*/ 1 h 8"/>
                  <a:gd name="T24" fmla="*/ 0 w 11"/>
                  <a:gd name="T25" fmla="*/ 1 h 8"/>
                  <a:gd name="T26" fmla="*/ 0 w 11"/>
                  <a:gd name="T27" fmla="*/ 0 h 8"/>
                  <a:gd name="T28" fmla="*/ 0 w 11"/>
                  <a:gd name="T29" fmla="*/ 0 h 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1"/>
                  <a:gd name="T46" fmla="*/ 0 h 8"/>
                  <a:gd name="T47" fmla="*/ 11 w 11"/>
                  <a:gd name="T48" fmla="*/ 8 h 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1" h="8">
                    <a:moveTo>
                      <a:pt x="11" y="0"/>
                    </a:moveTo>
                    <a:lnTo>
                      <a:pt x="9" y="0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4" y="7"/>
                    </a:lnTo>
                    <a:lnTo>
                      <a:pt x="6" y="7"/>
                    </a:lnTo>
                    <a:lnTo>
                      <a:pt x="6" y="8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D9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541" name="Freeform 1469"/>
              <p:cNvSpPr>
                <a:spLocks/>
              </p:cNvSpPr>
              <p:nvPr/>
            </p:nvSpPr>
            <p:spPr bwMode="auto">
              <a:xfrm>
                <a:off x="4058" y="3249"/>
                <a:ext cx="24" cy="16"/>
              </a:xfrm>
              <a:custGeom>
                <a:avLst/>
                <a:gdLst>
                  <a:gd name="T0" fmla="*/ 0 w 46"/>
                  <a:gd name="T1" fmla="*/ 1 h 31"/>
                  <a:gd name="T2" fmla="*/ 0 w 46"/>
                  <a:gd name="T3" fmla="*/ 1 h 31"/>
                  <a:gd name="T4" fmla="*/ 1 w 46"/>
                  <a:gd name="T5" fmla="*/ 1 h 31"/>
                  <a:gd name="T6" fmla="*/ 1 w 46"/>
                  <a:gd name="T7" fmla="*/ 0 h 31"/>
                  <a:gd name="T8" fmla="*/ 0 w 46"/>
                  <a:gd name="T9" fmla="*/ 1 h 31"/>
                  <a:gd name="T10" fmla="*/ 0 w 46"/>
                  <a:gd name="T11" fmla="*/ 1 h 31"/>
                  <a:gd name="T12" fmla="*/ 0 w 46"/>
                  <a:gd name="T13" fmla="*/ 1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1"/>
                  <a:gd name="T23" fmla="*/ 46 w 46"/>
                  <a:gd name="T24" fmla="*/ 31 h 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1">
                    <a:moveTo>
                      <a:pt x="0" y="7"/>
                    </a:moveTo>
                    <a:lnTo>
                      <a:pt x="0" y="21"/>
                    </a:lnTo>
                    <a:lnTo>
                      <a:pt x="46" y="31"/>
                    </a:lnTo>
                    <a:lnTo>
                      <a:pt x="46" y="0"/>
                    </a:lnTo>
                    <a:lnTo>
                      <a:pt x="0" y="8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D9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542" name="Freeform 1470"/>
              <p:cNvSpPr>
                <a:spLocks/>
              </p:cNvSpPr>
              <p:nvPr/>
            </p:nvSpPr>
            <p:spPr bwMode="auto">
              <a:xfrm>
                <a:off x="4058" y="3261"/>
                <a:ext cx="24" cy="7"/>
              </a:xfrm>
              <a:custGeom>
                <a:avLst/>
                <a:gdLst>
                  <a:gd name="T0" fmla="*/ 0 w 46"/>
                  <a:gd name="T1" fmla="*/ 0 h 13"/>
                  <a:gd name="T2" fmla="*/ 1 w 46"/>
                  <a:gd name="T3" fmla="*/ 1 h 13"/>
                  <a:gd name="T4" fmla="*/ 1 w 46"/>
                  <a:gd name="T5" fmla="*/ 1 h 13"/>
                  <a:gd name="T6" fmla="*/ 0 w 46"/>
                  <a:gd name="T7" fmla="*/ 1 h 13"/>
                  <a:gd name="T8" fmla="*/ 0 w 46"/>
                  <a:gd name="T9" fmla="*/ 0 h 13"/>
                  <a:gd name="T10" fmla="*/ 0 w 46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6"/>
                  <a:gd name="T19" fmla="*/ 0 h 13"/>
                  <a:gd name="T20" fmla="*/ 46 w 46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6" h="13">
                    <a:moveTo>
                      <a:pt x="0" y="0"/>
                    </a:moveTo>
                    <a:lnTo>
                      <a:pt x="46" y="10"/>
                    </a:lnTo>
                    <a:lnTo>
                      <a:pt x="46" y="13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543" name="Freeform 1471"/>
              <p:cNvSpPr>
                <a:spLocks/>
              </p:cNvSpPr>
              <p:nvPr/>
            </p:nvSpPr>
            <p:spPr bwMode="auto">
              <a:xfrm>
                <a:off x="4058" y="3247"/>
                <a:ext cx="24" cy="5"/>
              </a:xfrm>
              <a:custGeom>
                <a:avLst/>
                <a:gdLst>
                  <a:gd name="T0" fmla="*/ 0 w 46"/>
                  <a:gd name="T1" fmla="*/ 1 h 10"/>
                  <a:gd name="T2" fmla="*/ 1 w 46"/>
                  <a:gd name="T3" fmla="*/ 1 h 10"/>
                  <a:gd name="T4" fmla="*/ 1 w 46"/>
                  <a:gd name="T5" fmla="*/ 0 h 10"/>
                  <a:gd name="T6" fmla="*/ 0 w 46"/>
                  <a:gd name="T7" fmla="*/ 1 h 10"/>
                  <a:gd name="T8" fmla="*/ 0 w 46"/>
                  <a:gd name="T9" fmla="*/ 1 h 10"/>
                  <a:gd name="T10" fmla="*/ 0 w 46"/>
                  <a:gd name="T11" fmla="*/ 1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6"/>
                  <a:gd name="T19" fmla="*/ 0 h 10"/>
                  <a:gd name="T20" fmla="*/ 46 w 46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6" h="10">
                    <a:moveTo>
                      <a:pt x="0" y="10"/>
                    </a:moveTo>
                    <a:lnTo>
                      <a:pt x="46" y="3"/>
                    </a:lnTo>
                    <a:lnTo>
                      <a:pt x="46" y="0"/>
                    </a:lnTo>
                    <a:lnTo>
                      <a:pt x="0" y="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D9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544" name="Freeform 1472"/>
              <p:cNvSpPr>
                <a:spLocks/>
              </p:cNvSpPr>
              <p:nvPr/>
            </p:nvSpPr>
            <p:spPr bwMode="auto">
              <a:xfrm>
                <a:off x="3905" y="3413"/>
                <a:ext cx="88" cy="23"/>
              </a:xfrm>
              <a:custGeom>
                <a:avLst/>
                <a:gdLst>
                  <a:gd name="T0" fmla="*/ 0 w 177"/>
                  <a:gd name="T1" fmla="*/ 1 h 44"/>
                  <a:gd name="T2" fmla="*/ 2 w 177"/>
                  <a:gd name="T3" fmla="*/ 1 h 44"/>
                  <a:gd name="T4" fmla="*/ 2 w 177"/>
                  <a:gd name="T5" fmla="*/ 1 h 44"/>
                  <a:gd name="T6" fmla="*/ 0 w 177"/>
                  <a:gd name="T7" fmla="*/ 0 h 44"/>
                  <a:gd name="T8" fmla="*/ 0 w 177"/>
                  <a:gd name="T9" fmla="*/ 1 h 44"/>
                  <a:gd name="T10" fmla="*/ 0 w 177"/>
                  <a:gd name="T11" fmla="*/ 1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7"/>
                  <a:gd name="T19" fmla="*/ 0 h 44"/>
                  <a:gd name="T20" fmla="*/ 177 w 177"/>
                  <a:gd name="T21" fmla="*/ 44 h 4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7" h="44">
                    <a:moveTo>
                      <a:pt x="0" y="28"/>
                    </a:moveTo>
                    <a:lnTo>
                      <a:pt x="177" y="44"/>
                    </a:lnTo>
                    <a:lnTo>
                      <a:pt x="177" y="15"/>
                    </a:lnTo>
                    <a:lnTo>
                      <a:pt x="0" y="0"/>
                    </a:lnTo>
                    <a:lnTo>
                      <a:pt x="0" y="28"/>
                    </a:lnTo>
                  </a:path>
                </a:pathLst>
              </a:custGeom>
              <a:noFill/>
              <a:ln w="1588">
                <a:solidFill>
                  <a:srgbClr val="FFD90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545" name="Line 1473"/>
              <p:cNvSpPr>
                <a:spLocks noChangeShapeType="1"/>
              </p:cNvSpPr>
              <p:nvPr/>
            </p:nvSpPr>
            <p:spPr bwMode="auto">
              <a:xfrm>
                <a:off x="3905" y="3426"/>
                <a:ext cx="30" cy="3"/>
              </a:xfrm>
              <a:prstGeom prst="line">
                <a:avLst/>
              </a:prstGeom>
              <a:noFill/>
              <a:ln w="3175">
                <a:solidFill>
                  <a:srgbClr val="FFD90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546" name="Line 1474"/>
              <p:cNvSpPr>
                <a:spLocks noChangeShapeType="1"/>
              </p:cNvSpPr>
              <p:nvPr/>
            </p:nvSpPr>
            <p:spPr bwMode="auto">
              <a:xfrm flipH="1" flipV="1">
                <a:off x="3905" y="3416"/>
                <a:ext cx="30" cy="2"/>
              </a:xfrm>
              <a:prstGeom prst="line">
                <a:avLst/>
              </a:prstGeom>
              <a:noFill/>
              <a:ln w="3175">
                <a:solidFill>
                  <a:srgbClr val="FFD90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547" name="Freeform 1475"/>
              <p:cNvSpPr>
                <a:spLocks/>
              </p:cNvSpPr>
              <p:nvPr/>
            </p:nvSpPr>
            <p:spPr bwMode="auto">
              <a:xfrm>
                <a:off x="3922" y="3350"/>
                <a:ext cx="60" cy="59"/>
              </a:xfrm>
              <a:custGeom>
                <a:avLst/>
                <a:gdLst>
                  <a:gd name="T0" fmla="*/ 0 w 122"/>
                  <a:gd name="T1" fmla="*/ 1 h 119"/>
                  <a:gd name="T2" fmla="*/ 0 w 122"/>
                  <a:gd name="T3" fmla="*/ 1 h 119"/>
                  <a:gd name="T4" fmla="*/ 0 w 122"/>
                  <a:gd name="T5" fmla="*/ 1 h 119"/>
                  <a:gd name="T6" fmla="*/ 0 w 122"/>
                  <a:gd name="T7" fmla="*/ 1 h 119"/>
                  <a:gd name="T8" fmla="*/ 0 w 122"/>
                  <a:gd name="T9" fmla="*/ 1 h 119"/>
                  <a:gd name="T10" fmla="*/ 0 w 122"/>
                  <a:gd name="T11" fmla="*/ 1 h 119"/>
                  <a:gd name="T12" fmla="*/ 0 w 122"/>
                  <a:gd name="T13" fmla="*/ 0 h 119"/>
                  <a:gd name="T14" fmla="*/ 0 w 122"/>
                  <a:gd name="T15" fmla="*/ 0 h 119"/>
                  <a:gd name="T16" fmla="*/ 0 w 122"/>
                  <a:gd name="T17" fmla="*/ 0 h 119"/>
                  <a:gd name="T18" fmla="*/ 0 w 122"/>
                  <a:gd name="T19" fmla="*/ 0 h 119"/>
                  <a:gd name="T20" fmla="*/ 0 w 122"/>
                  <a:gd name="T21" fmla="*/ 0 h 119"/>
                  <a:gd name="T22" fmla="*/ 0 w 122"/>
                  <a:gd name="T23" fmla="*/ 0 h 119"/>
                  <a:gd name="T24" fmla="*/ 0 w 122"/>
                  <a:gd name="T25" fmla="*/ 0 h 119"/>
                  <a:gd name="T26" fmla="*/ 0 w 122"/>
                  <a:gd name="T27" fmla="*/ 0 h 119"/>
                  <a:gd name="T28" fmla="*/ 0 w 122"/>
                  <a:gd name="T29" fmla="*/ 0 h 119"/>
                  <a:gd name="T30" fmla="*/ 0 w 122"/>
                  <a:gd name="T31" fmla="*/ 0 h 119"/>
                  <a:gd name="T32" fmla="*/ 0 w 122"/>
                  <a:gd name="T33" fmla="*/ 0 h 119"/>
                  <a:gd name="T34" fmla="*/ 0 w 122"/>
                  <a:gd name="T35" fmla="*/ 0 h 119"/>
                  <a:gd name="T36" fmla="*/ 0 w 122"/>
                  <a:gd name="T37" fmla="*/ 0 h 119"/>
                  <a:gd name="T38" fmla="*/ 1 w 122"/>
                  <a:gd name="T39" fmla="*/ 0 h 119"/>
                  <a:gd name="T40" fmla="*/ 1 w 122"/>
                  <a:gd name="T41" fmla="*/ 0 h 119"/>
                  <a:gd name="T42" fmla="*/ 1 w 122"/>
                  <a:gd name="T43" fmla="*/ 0 h 119"/>
                  <a:gd name="T44" fmla="*/ 1 w 122"/>
                  <a:gd name="T45" fmla="*/ 0 h 119"/>
                  <a:gd name="T46" fmla="*/ 1 w 122"/>
                  <a:gd name="T47" fmla="*/ 0 h 119"/>
                  <a:gd name="T48" fmla="*/ 1 w 122"/>
                  <a:gd name="T49" fmla="*/ 0 h 119"/>
                  <a:gd name="T50" fmla="*/ 1 w 122"/>
                  <a:gd name="T51" fmla="*/ 0 h 119"/>
                  <a:gd name="T52" fmla="*/ 1 w 122"/>
                  <a:gd name="T53" fmla="*/ 0 h 119"/>
                  <a:gd name="T54" fmla="*/ 1 w 122"/>
                  <a:gd name="T55" fmla="*/ 0 h 119"/>
                  <a:gd name="T56" fmla="*/ 1 w 122"/>
                  <a:gd name="T57" fmla="*/ 0 h 119"/>
                  <a:gd name="T58" fmla="*/ 1 w 122"/>
                  <a:gd name="T59" fmla="*/ 0 h 119"/>
                  <a:gd name="T60" fmla="*/ 1 w 122"/>
                  <a:gd name="T61" fmla="*/ 0 h 119"/>
                  <a:gd name="T62" fmla="*/ 1 w 122"/>
                  <a:gd name="T63" fmla="*/ 0 h 119"/>
                  <a:gd name="T64" fmla="*/ 1 w 122"/>
                  <a:gd name="T65" fmla="*/ 0 h 119"/>
                  <a:gd name="T66" fmla="*/ 1 w 122"/>
                  <a:gd name="T67" fmla="*/ 0 h 119"/>
                  <a:gd name="T68" fmla="*/ 1 w 122"/>
                  <a:gd name="T69" fmla="*/ 0 h 119"/>
                  <a:gd name="T70" fmla="*/ 1 w 122"/>
                  <a:gd name="T71" fmla="*/ 0 h 119"/>
                  <a:gd name="T72" fmla="*/ 1 w 122"/>
                  <a:gd name="T73" fmla="*/ 1 h 119"/>
                  <a:gd name="T74" fmla="*/ 1 w 122"/>
                  <a:gd name="T75" fmla="*/ 1 h 119"/>
                  <a:gd name="T76" fmla="*/ 1 w 122"/>
                  <a:gd name="T77" fmla="*/ 1 h 119"/>
                  <a:gd name="T78" fmla="*/ 1 w 122"/>
                  <a:gd name="T79" fmla="*/ 1 h 119"/>
                  <a:gd name="T80" fmla="*/ 1 w 122"/>
                  <a:gd name="T81" fmla="*/ 1 h 119"/>
                  <a:gd name="T82" fmla="*/ 1 w 122"/>
                  <a:gd name="T83" fmla="*/ 1 h 119"/>
                  <a:gd name="T84" fmla="*/ 1 w 122"/>
                  <a:gd name="T85" fmla="*/ 1 h 119"/>
                  <a:gd name="T86" fmla="*/ 1 w 122"/>
                  <a:gd name="T87" fmla="*/ 1 h 119"/>
                  <a:gd name="T88" fmla="*/ 1 w 122"/>
                  <a:gd name="T89" fmla="*/ 1 h 119"/>
                  <a:gd name="T90" fmla="*/ 1 w 122"/>
                  <a:gd name="T91" fmla="*/ 1 h 119"/>
                  <a:gd name="T92" fmla="*/ 1 w 122"/>
                  <a:gd name="T93" fmla="*/ 1 h 119"/>
                  <a:gd name="T94" fmla="*/ 1 w 122"/>
                  <a:gd name="T95" fmla="*/ 1 h 119"/>
                  <a:gd name="T96" fmla="*/ 1 w 122"/>
                  <a:gd name="T97" fmla="*/ 1 h 119"/>
                  <a:gd name="T98" fmla="*/ 1 w 122"/>
                  <a:gd name="T99" fmla="*/ 1 h 119"/>
                  <a:gd name="T100" fmla="*/ 1 w 122"/>
                  <a:gd name="T101" fmla="*/ 1 h 11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22"/>
                  <a:gd name="T154" fmla="*/ 0 h 119"/>
                  <a:gd name="T155" fmla="*/ 122 w 122"/>
                  <a:gd name="T156" fmla="*/ 119 h 11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22" h="119">
                    <a:moveTo>
                      <a:pt x="0" y="119"/>
                    </a:moveTo>
                    <a:lnTo>
                      <a:pt x="0" y="119"/>
                    </a:lnTo>
                    <a:lnTo>
                      <a:pt x="0" y="117"/>
                    </a:lnTo>
                    <a:lnTo>
                      <a:pt x="0" y="115"/>
                    </a:lnTo>
                    <a:lnTo>
                      <a:pt x="0" y="111"/>
                    </a:lnTo>
                    <a:lnTo>
                      <a:pt x="0" y="106"/>
                    </a:lnTo>
                    <a:lnTo>
                      <a:pt x="0" y="101"/>
                    </a:lnTo>
                    <a:lnTo>
                      <a:pt x="0" y="95"/>
                    </a:lnTo>
                    <a:lnTo>
                      <a:pt x="0" y="89"/>
                    </a:lnTo>
                    <a:lnTo>
                      <a:pt x="0" y="82"/>
                    </a:lnTo>
                    <a:lnTo>
                      <a:pt x="0" y="76"/>
                    </a:lnTo>
                    <a:lnTo>
                      <a:pt x="0" y="71"/>
                    </a:lnTo>
                    <a:lnTo>
                      <a:pt x="0" y="64"/>
                    </a:lnTo>
                    <a:lnTo>
                      <a:pt x="0" y="59"/>
                    </a:lnTo>
                    <a:lnTo>
                      <a:pt x="0" y="53"/>
                    </a:lnTo>
                    <a:lnTo>
                      <a:pt x="2" y="47"/>
                    </a:lnTo>
                    <a:lnTo>
                      <a:pt x="3" y="41"/>
                    </a:lnTo>
                    <a:lnTo>
                      <a:pt x="4" y="37"/>
                    </a:lnTo>
                    <a:lnTo>
                      <a:pt x="6" y="32"/>
                    </a:lnTo>
                    <a:lnTo>
                      <a:pt x="8" y="27"/>
                    </a:lnTo>
                    <a:lnTo>
                      <a:pt x="11" y="24"/>
                    </a:lnTo>
                    <a:lnTo>
                      <a:pt x="12" y="22"/>
                    </a:lnTo>
                    <a:lnTo>
                      <a:pt x="15" y="20"/>
                    </a:lnTo>
                    <a:lnTo>
                      <a:pt x="18" y="19"/>
                    </a:lnTo>
                    <a:lnTo>
                      <a:pt x="20" y="16"/>
                    </a:lnTo>
                    <a:lnTo>
                      <a:pt x="23" y="15"/>
                    </a:lnTo>
                    <a:lnTo>
                      <a:pt x="27" y="14"/>
                    </a:lnTo>
                    <a:lnTo>
                      <a:pt x="30" y="13"/>
                    </a:lnTo>
                    <a:lnTo>
                      <a:pt x="32" y="12"/>
                    </a:lnTo>
                    <a:lnTo>
                      <a:pt x="35" y="12"/>
                    </a:lnTo>
                    <a:lnTo>
                      <a:pt x="37" y="11"/>
                    </a:lnTo>
                    <a:lnTo>
                      <a:pt x="38" y="8"/>
                    </a:lnTo>
                    <a:lnTo>
                      <a:pt x="42" y="6"/>
                    </a:lnTo>
                    <a:lnTo>
                      <a:pt x="45" y="3"/>
                    </a:lnTo>
                    <a:lnTo>
                      <a:pt x="49" y="2"/>
                    </a:lnTo>
                    <a:lnTo>
                      <a:pt x="53" y="1"/>
                    </a:lnTo>
                    <a:lnTo>
                      <a:pt x="57" y="1"/>
                    </a:lnTo>
                    <a:lnTo>
                      <a:pt x="60" y="0"/>
                    </a:lnTo>
                    <a:lnTo>
                      <a:pt x="63" y="0"/>
                    </a:lnTo>
                    <a:lnTo>
                      <a:pt x="66" y="0"/>
                    </a:lnTo>
                    <a:lnTo>
                      <a:pt x="67" y="1"/>
                    </a:lnTo>
                    <a:lnTo>
                      <a:pt x="68" y="2"/>
                    </a:lnTo>
                    <a:lnTo>
                      <a:pt x="69" y="2"/>
                    </a:lnTo>
                    <a:lnTo>
                      <a:pt x="70" y="3"/>
                    </a:lnTo>
                    <a:lnTo>
                      <a:pt x="71" y="3"/>
                    </a:lnTo>
                    <a:lnTo>
                      <a:pt x="72" y="4"/>
                    </a:lnTo>
                    <a:lnTo>
                      <a:pt x="73" y="6"/>
                    </a:lnTo>
                    <a:lnTo>
                      <a:pt x="75" y="8"/>
                    </a:lnTo>
                    <a:lnTo>
                      <a:pt x="76" y="11"/>
                    </a:lnTo>
                    <a:lnTo>
                      <a:pt x="77" y="11"/>
                    </a:lnTo>
                    <a:lnTo>
                      <a:pt x="79" y="12"/>
                    </a:lnTo>
                    <a:lnTo>
                      <a:pt x="81" y="12"/>
                    </a:lnTo>
                    <a:lnTo>
                      <a:pt x="83" y="13"/>
                    </a:lnTo>
                    <a:lnTo>
                      <a:pt x="85" y="15"/>
                    </a:lnTo>
                    <a:lnTo>
                      <a:pt x="87" y="16"/>
                    </a:lnTo>
                    <a:lnTo>
                      <a:pt x="89" y="19"/>
                    </a:lnTo>
                    <a:lnTo>
                      <a:pt x="90" y="21"/>
                    </a:lnTo>
                    <a:lnTo>
                      <a:pt x="92" y="24"/>
                    </a:lnTo>
                    <a:lnTo>
                      <a:pt x="95" y="26"/>
                    </a:lnTo>
                    <a:lnTo>
                      <a:pt x="98" y="28"/>
                    </a:lnTo>
                    <a:lnTo>
                      <a:pt x="100" y="32"/>
                    </a:lnTo>
                    <a:lnTo>
                      <a:pt x="103" y="35"/>
                    </a:lnTo>
                    <a:lnTo>
                      <a:pt x="106" y="39"/>
                    </a:lnTo>
                    <a:lnTo>
                      <a:pt x="108" y="42"/>
                    </a:lnTo>
                    <a:lnTo>
                      <a:pt x="110" y="47"/>
                    </a:lnTo>
                    <a:lnTo>
                      <a:pt x="111" y="50"/>
                    </a:lnTo>
                    <a:lnTo>
                      <a:pt x="112" y="54"/>
                    </a:lnTo>
                    <a:lnTo>
                      <a:pt x="112" y="58"/>
                    </a:lnTo>
                    <a:lnTo>
                      <a:pt x="115" y="61"/>
                    </a:lnTo>
                    <a:lnTo>
                      <a:pt x="119" y="64"/>
                    </a:lnTo>
                    <a:lnTo>
                      <a:pt x="120" y="67"/>
                    </a:lnTo>
                    <a:lnTo>
                      <a:pt x="121" y="71"/>
                    </a:lnTo>
                    <a:lnTo>
                      <a:pt x="122" y="75"/>
                    </a:lnTo>
                    <a:lnTo>
                      <a:pt x="122" y="78"/>
                    </a:lnTo>
                    <a:lnTo>
                      <a:pt x="121" y="81"/>
                    </a:lnTo>
                    <a:lnTo>
                      <a:pt x="120" y="86"/>
                    </a:lnTo>
                    <a:lnTo>
                      <a:pt x="118" y="90"/>
                    </a:lnTo>
                    <a:lnTo>
                      <a:pt x="115" y="94"/>
                    </a:lnTo>
                    <a:lnTo>
                      <a:pt x="114" y="94"/>
                    </a:lnTo>
                    <a:lnTo>
                      <a:pt x="114" y="95"/>
                    </a:lnTo>
                    <a:lnTo>
                      <a:pt x="114" y="97"/>
                    </a:lnTo>
                    <a:lnTo>
                      <a:pt x="113" y="98"/>
                    </a:lnTo>
                    <a:lnTo>
                      <a:pt x="113" y="99"/>
                    </a:lnTo>
                    <a:lnTo>
                      <a:pt x="112" y="99"/>
                    </a:lnTo>
                    <a:lnTo>
                      <a:pt x="113" y="100"/>
                    </a:lnTo>
                    <a:lnTo>
                      <a:pt x="113" y="101"/>
                    </a:lnTo>
                    <a:lnTo>
                      <a:pt x="113" y="102"/>
                    </a:lnTo>
                    <a:lnTo>
                      <a:pt x="113" y="103"/>
                    </a:lnTo>
                    <a:lnTo>
                      <a:pt x="113" y="104"/>
                    </a:lnTo>
                    <a:lnTo>
                      <a:pt x="113" y="105"/>
                    </a:lnTo>
                    <a:lnTo>
                      <a:pt x="113" y="106"/>
                    </a:lnTo>
                    <a:lnTo>
                      <a:pt x="113" y="107"/>
                    </a:lnTo>
                    <a:lnTo>
                      <a:pt x="112" y="107"/>
                    </a:lnTo>
                    <a:lnTo>
                      <a:pt x="112" y="110"/>
                    </a:lnTo>
                  </a:path>
                </a:pathLst>
              </a:custGeom>
              <a:noFill/>
              <a:ln w="3175">
                <a:solidFill>
                  <a:srgbClr val="FFD90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548" name="Freeform 1476"/>
              <p:cNvSpPr>
                <a:spLocks/>
              </p:cNvSpPr>
              <p:nvPr/>
            </p:nvSpPr>
            <p:spPr bwMode="auto">
              <a:xfrm>
                <a:off x="3980" y="3385"/>
                <a:ext cx="24" cy="4"/>
              </a:xfrm>
              <a:custGeom>
                <a:avLst/>
                <a:gdLst>
                  <a:gd name="T0" fmla="*/ 0 w 47"/>
                  <a:gd name="T1" fmla="*/ 0 h 8"/>
                  <a:gd name="T2" fmla="*/ 0 w 47"/>
                  <a:gd name="T3" fmla="*/ 1 h 8"/>
                  <a:gd name="T4" fmla="*/ 1 w 47"/>
                  <a:gd name="T5" fmla="*/ 1 h 8"/>
                  <a:gd name="T6" fmla="*/ 1 w 47"/>
                  <a:gd name="T7" fmla="*/ 1 h 8"/>
                  <a:gd name="T8" fmla="*/ 1 w 47"/>
                  <a:gd name="T9" fmla="*/ 1 h 8"/>
                  <a:gd name="T10" fmla="*/ 1 w 47"/>
                  <a:gd name="T11" fmla="*/ 1 h 8"/>
                  <a:gd name="T12" fmla="*/ 1 w 47"/>
                  <a:gd name="T13" fmla="*/ 1 h 8"/>
                  <a:gd name="T14" fmla="*/ 1 w 47"/>
                  <a:gd name="T15" fmla="*/ 1 h 8"/>
                  <a:gd name="T16" fmla="*/ 1 w 47"/>
                  <a:gd name="T17" fmla="*/ 1 h 8"/>
                  <a:gd name="T18" fmla="*/ 1 w 47"/>
                  <a:gd name="T19" fmla="*/ 1 h 8"/>
                  <a:gd name="T20" fmla="*/ 1 w 47"/>
                  <a:gd name="T21" fmla="*/ 1 h 8"/>
                  <a:gd name="T22" fmla="*/ 1 w 47"/>
                  <a:gd name="T23" fmla="*/ 1 h 8"/>
                  <a:gd name="T24" fmla="*/ 1 w 47"/>
                  <a:gd name="T25" fmla="*/ 1 h 8"/>
                  <a:gd name="T26" fmla="*/ 1 w 47"/>
                  <a:gd name="T27" fmla="*/ 1 h 8"/>
                  <a:gd name="T28" fmla="*/ 1 w 47"/>
                  <a:gd name="T29" fmla="*/ 1 h 8"/>
                  <a:gd name="T30" fmla="*/ 1 w 47"/>
                  <a:gd name="T31" fmla="*/ 1 h 8"/>
                  <a:gd name="T32" fmla="*/ 1 w 47"/>
                  <a:gd name="T33" fmla="*/ 1 h 8"/>
                  <a:gd name="T34" fmla="*/ 1 w 47"/>
                  <a:gd name="T35" fmla="*/ 1 h 8"/>
                  <a:gd name="T36" fmla="*/ 1 w 47"/>
                  <a:gd name="T37" fmla="*/ 1 h 8"/>
                  <a:gd name="T38" fmla="*/ 1 w 47"/>
                  <a:gd name="T39" fmla="*/ 1 h 8"/>
                  <a:gd name="T40" fmla="*/ 1 w 47"/>
                  <a:gd name="T41" fmla="*/ 1 h 8"/>
                  <a:gd name="T42" fmla="*/ 1 w 47"/>
                  <a:gd name="T43" fmla="*/ 1 h 8"/>
                  <a:gd name="T44" fmla="*/ 0 w 47"/>
                  <a:gd name="T45" fmla="*/ 0 h 8"/>
                  <a:gd name="T46" fmla="*/ 0 w 47"/>
                  <a:gd name="T47" fmla="*/ 0 h 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7"/>
                  <a:gd name="T73" fmla="*/ 0 h 8"/>
                  <a:gd name="T74" fmla="*/ 47 w 47"/>
                  <a:gd name="T75" fmla="*/ 8 h 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7" h="8">
                    <a:moveTo>
                      <a:pt x="0" y="0"/>
                    </a:moveTo>
                    <a:lnTo>
                      <a:pt x="0" y="7"/>
                    </a:lnTo>
                    <a:lnTo>
                      <a:pt x="1" y="7"/>
                    </a:lnTo>
                    <a:lnTo>
                      <a:pt x="5" y="7"/>
                    </a:lnTo>
                    <a:lnTo>
                      <a:pt x="9" y="7"/>
                    </a:lnTo>
                    <a:lnTo>
                      <a:pt x="16" y="7"/>
                    </a:lnTo>
                    <a:lnTo>
                      <a:pt x="22" y="8"/>
                    </a:lnTo>
                    <a:lnTo>
                      <a:pt x="29" y="8"/>
                    </a:lnTo>
                    <a:lnTo>
                      <a:pt x="35" y="8"/>
                    </a:lnTo>
                    <a:lnTo>
                      <a:pt x="41" y="8"/>
                    </a:lnTo>
                    <a:lnTo>
                      <a:pt x="45" y="7"/>
                    </a:lnTo>
                    <a:lnTo>
                      <a:pt x="46" y="7"/>
                    </a:lnTo>
                    <a:lnTo>
                      <a:pt x="47" y="7"/>
                    </a:lnTo>
                    <a:lnTo>
                      <a:pt x="47" y="6"/>
                    </a:lnTo>
                    <a:lnTo>
                      <a:pt x="47" y="5"/>
                    </a:lnTo>
                    <a:lnTo>
                      <a:pt x="47" y="4"/>
                    </a:lnTo>
                    <a:lnTo>
                      <a:pt x="47" y="3"/>
                    </a:lnTo>
                    <a:lnTo>
                      <a:pt x="4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7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549" name="Freeform 1477"/>
              <p:cNvSpPr>
                <a:spLocks/>
              </p:cNvSpPr>
              <p:nvPr/>
            </p:nvSpPr>
            <p:spPr bwMode="auto">
              <a:xfrm>
                <a:off x="3980" y="3385"/>
                <a:ext cx="24" cy="4"/>
              </a:xfrm>
              <a:custGeom>
                <a:avLst/>
                <a:gdLst>
                  <a:gd name="T0" fmla="*/ 0 w 47"/>
                  <a:gd name="T1" fmla="*/ 0 h 8"/>
                  <a:gd name="T2" fmla="*/ 0 w 47"/>
                  <a:gd name="T3" fmla="*/ 1 h 8"/>
                  <a:gd name="T4" fmla="*/ 1 w 47"/>
                  <a:gd name="T5" fmla="*/ 1 h 8"/>
                  <a:gd name="T6" fmla="*/ 1 w 47"/>
                  <a:gd name="T7" fmla="*/ 1 h 8"/>
                  <a:gd name="T8" fmla="*/ 1 w 47"/>
                  <a:gd name="T9" fmla="*/ 1 h 8"/>
                  <a:gd name="T10" fmla="*/ 1 w 47"/>
                  <a:gd name="T11" fmla="*/ 1 h 8"/>
                  <a:gd name="T12" fmla="*/ 1 w 47"/>
                  <a:gd name="T13" fmla="*/ 1 h 8"/>
                  <a:gd name="T14" fmla="*/ 1 w 47"/>
                  <a:gd name="T15" fmla="*/ 1 h 8"/>
                  <a:gd name="T16" fmla="*/ 1 w 47"/>
                  <a:gd name="T17" fmla="*/ 1 h 8"/>
                  <a:gd name="T18" fmla="*/ 1 w 47"/>
                  <a:gd name="T19" fmla="*/ 1 h 8"/>
                  <a:gd name="T20" fmla="*/ 1 w 47"/>
                  <a:gd name="T21" fmla="*/ 1 h 8"/>
                  <a:gd name="T22" fmla="*/ 1 w 47"/>
                  <a:gd name="T23" fmla="*/ 1 h 8"/>
                  <a:gd name="T24" fmla="*/ 1 w 47"/>
                  <a:gd name="T25" fmla="*/ 1 h 8"/>
                  <a:gd name="T26" fmla="*/ 1 w 47"/>
                  <a:gd name="T27" fmla="*/ 1 h 8"/>
                  <a:gd name="T28" fmla="*/ 1 w 47"/>
                  <a:gd name="T29" fmla="*/ 1 h 8"/>
                  <a:gd name="T30" fmla="*/ 1 w 47"/>
                  <a:gd name="T31" fmla="*/ 1 h 8"/>
                  <a:gd name="T32" fmla="*/ 1 w 47"/>
                  <a:gd name="T33" fmla="*/ 1 h 8"/>
                  <a:gd name="T34" fmla="*/ 1 w 47"/>
                  <a:gd name="T35" fmla="*/ 1 h 8"/>
                  <a:gd name="T36" fmla="*/ 1 w 47"/>
                  <a:gd name="T37" fmla="*/ 1 h 8"/>
                  <a:gd name="T38" fmla="*/ 1 w 47"/>
                  <a:gd name="T39" fmla="*/ 1 h 8"/>
                  <a:gd name="T40" fmla="*/ 1 w 47"/>
                  <a:gd name="T41" fmla="*/ 1 h 8"/>
                  <a:gd name="T42" fmla="*/ 1 w 47"/>
                  <a:gd name="T43" fmla="*/ 1 h 8"/>
                  <a:gd name="T44" fmla="*/ 0 w 47"/>
                  <a:gd name="T45" fmla="*/ 0 h 8"/>
                  <a:gd name="T46" fmla="*/ 0 w 47"/>
                  <a:gd name="T47" fmla="*/ 0 h 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7"/>
                  <a:gd name="T73" fmla="*/ 0 h 8"/>
                  <a:gd name="T74" fmla="*/ 47 w 47"/>
                  <a:gd name="T75" fmla="*/ 8 h 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7" h="8">
                    <a:moveTo>
                      <a:pt x="0" y="0"/>
                    </a:moveTo>
                    <a:lnTo>
                      <a:pt x="0" y="7"/>
                    </a:lnTo>
                    <a:lnTo>
                      <a:pt x="1" y="7"/>
                    </a:lnTo>
                    <a:lnTo>
                      <a:pt x="5" y="7"/>
                    </a:lnTo>
                    <a:lnTo>
                      <a:pt x="9" y="7"/>
                    </a:lnTo>
                    <a:lnTo>
                      <a:pt x="16" y="7"/>
                    </a:lnTo>
                    <a:lnTo>
                      <a:pt x="22" y="8"/>
                    </a:lnTo>
                    <a:lnTo>
                      <a:pt x="29" y="8"/>
                    </a:lnTo>
                    <a:lnTo>
                      <a:pt x="35" y="8"/>
                    </a:lnTo>
                    <a:lnTo>
                      <a:pt x="41" y="8"/>
                    </a:lnTo>
                    <a:lnTo>
                      <a:pt x="45" y="7"/>
                    </a:lnTo>
                    <a:lnTo>
                      <a:pt x="46" y="7"/>
                    </a:lnTo>
                    <a:lnTo>
                      <a:pt x="47" y="7"/>
                    </a:lnTo>
                    <a:lnTo>
                      <a:pt x="47" y="6"/>
                    </a:lnTo>
                    <a:lnTo>
                      <a:pt x="47" y="5"/>
                    </a:lnTo>
                    <a:lnTo>
                      <a:pt x="47" y="4"/>
                    </a:lnTo>
                    <a:lnTo>
                      <a:pt x="47" y="3"/>
                    </a:lnTo>
                    <a:lnTo>
                      <a:pt x="46" y="2"/>
                    </a:lnTo>
                    <a:lnTo>
                      <a:pt x="0" y="0"/>
                    </a:lnTo>
                  </a:path>
                </a:pathLst>
              </a:custGeom>
              <a:noFill/>
              <a:ln w="1588">
                <a:solidFill>
                  <a:srgbClr val="FFD90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550" name="Freeform 1478"/>
              <p:cNvSpPr>
                <a:spLocks/>
              </p:cNvSpPr>
              <p:nvPr/>
            </p:nvSpPr>
            <p:spPr bwMode="auto">
              <a:xfrm>
                <a:off x="3978" y="3404"/>
                <a:ext cx="17" cy="8"/>
              </a:xfrm>
              <a:custGeom>
                <a:avLst/>
                <a:gdLst>
                  <a:gd name="T0" fmla="*/ 0 w 35"/>
                  <a:gd name="T1" fmla="*/ 1 h 15"/>
                  <a:gd name="T2" fmla="*/ 0 w 35"/>
                  <a:gd name="T3" fmla="*/ 1 h 15"/>
                  <a:gd name="T4" fmla="*/ 0 w 35"/>
                  <a:gd name="T5" fmla="*/ 0 h 15"/>
                  <a:gd name="T6" fmla="*/ 0 w 35"/>
                  <a:gd name="T7" fmla="*/ 1 h 15"/>
                  <a:gd name="T8" fmla="*/ 0 w 35"/>
                  <a:gd name="T9" fmla="*/ 1 h 15"/>
                  <a:gd name="T10" fmla="*/ 0 w 35"/>
                  <a:gd name="T11" fmla="*/ 1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15"/>
                  <a:gd name="T20" fmla="*/ 35 w 35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15">
                    <a:moveTo>
                      <a:pt x="34" y="15"/>
                    </a:moveTo>
                    <a:lnTo>
                      <a:pt x="35" y="3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35" y="15"/>
                    </a:lnTo>
                  </a:path>
                </a:pathLst>
              </a:custGeom>
              <a:noFill/>
              <a:ln w="1588">
                <a:solidFill>
                  <a:srgbClr val="FFD90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551" name="Freeform 1479"/>
              <p:cNvSpPr>
                <a:spLocks/>
              </p:cNvSpPr>
              <p:nvPr/>
            </p:nvSpPr>
            <p:spPr bwMode="auto">
              <a:xfrm>
                <a:off x="3994" y="3390"/>
                <a:ext cx="5" cy="22"/>
              </a:xfrm>
              <a:custGeom>
                <a:avLst/>
                <a:gdLst>
                  <a:gd name="T0" fmla="*/ 0 w 8"/>
                  <a:gd name="T1" fmla="*/ 1 h 44"/>
                  <a:gd name="T2" fmla="*/ 1 w 8"/>
                  <a:gd name="T3" fmla="*/ 0 h 44"/>
                  <a:gd name="T4" fmla="*/ 1 w 8"/>
                  <a:gd name="T5" fmla="*/ 1 h 44"/>
                  <a:gd name="T6" fmla="*/ 1 w 8"/>
                  <a:gd name="T7" fmla="*/ 1 h 44"/>
                  <a:gd name="T8" fmla="*/ 1 w 8"/>
                  <a:gd name="T9" fmla="*/ 1 h 44"/>
                  <a:gd name="T10" fmla="*/ 1 w 8"/>
                  <a:gd name="T11" fmla="*/ 1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44"/>
                  <a:gd name="T20" fmla="*/ 8 w 8"/>
                  <a:gd name="T21" fmla="*/ 44 h 4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44">
                    <a:moveTo>
                      <a:pt x="0" y="31"/>
                    </a:moveTo>
                    <a:lnTo>
                      <a:pt x="6" y="0"/>
                    </a:lnTo>
                    <a:lnTo>
                      <a:pt x="8" y="23"/>
                    </a:lnTo>
                    <a:lnTo>
                      <a:pt x="1" y="44"/>
                    </a:lnTo>
                    <a:lnTo>
                      <a:pt x="1" y="32"/>
                    </a:lnTo>
                  </a:path>
                </a:pathLst>
              </a:custGeom>
              <a:noFill/>
              <a:ln w="1588">
                <a:solidFill>
                  <a:srgbClr val="FFD90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552" name="Freeform 1480"/>
              <p:cNvSpPr>
                <a:spLocks/>
              </p:cNvSpPr>
              <p:nvPr/>
            </p:nvSpPr>
            <p:spPr bwMode="auto">
              <a:xfrm>
                <a:off x="3998" y="3382"/>
                <a:ext cx="3" cy="9"/>
              </a:xfrm>
              <a:custGeom>
                <a:avLst/>
                <a:gdLst>
                  <a:gd name="T0" fmla="*/ 0 w 7"/>
                  <a:gd name="T1" fmla="*/ 0 h 19"/>
                  <a:gd name="T2" fmla="*/ 0 w 7"/>
                  <a:gd name="T3" fmla="*/ 0 h 19"/>
                  <a:gd name="T4" fmla="*/ 0 w 7"/>
                  <a:gd name="T5" fmla="*/ 0 h 19"/>
                  <a:gd name="T6" fmla="*/ 0 w 7"/>
                  <a:gd name="T7" fmla="*/ 0 h 19"/>
                  <a:gd name="T8" fmla="*/ 0 w 7"/>
                  <a:gd name="T9" fmla="*/ 0 h 19"/>
                  <a:gd name="T10" fmla="*/ 0 w 7"/>
                  <a:gd name="T11" fmla="*/ 0 h 19"/>
                  <a:gd name="T12" fmla="*/ 0 w 7"/>
                  <a:gd name="T13" fmla="*/ 0 h 19"/>
                  <a:gd name="T14" fmla="*/ 0 w 7"/>
                  <a:gd name="T15" fmla="*/ 0 h 19"/>
                  <a:gd name="T16" fmla="*/ 0 w 7"/>
                  <a:gd name="T17" fmla="*/ 0 h 19"/>
                  <a:gd name="T18" fmla="*/ 0 w 7"/>
                  <a:gd name="T19" fmla="*/ 0 h 19"/>
                  <a:gd name="T20" fmla="*/ 0 w 7"/>
                  <a:gd name="T21" fmla="*/ 0 h 19"/>
                  <a:gd name="T22" fmla="*/ 0 w 7"/>
                  <a:gd name="T23" fmla="*/ 0 h 19"/>
                  <a:gd name="T24" fmla="*/ 0 w 7"/>
                  <a:gd name="T25" fmla="*/ 0 h 19"/>
                  <a:gd name="T26" fmla="*/ 0 w 7"/>
                  <a:gd name="T27" fmla="*/ 0 h 19"/>
                  <a:gd name="T28" fmla="*/ 0 w 7"/>
                  <a:gd name="T29" fmla="*/ 0 h 19"/>
                  <a:gd name="T30" fmla="*/ 0 w 7"/>
                  <a:gd name="T31" fmla="*/ 0 h 19"/>
                  <a:gd name="T32" fmla="*/ 0 w 7"/>
                  <a:gd name="T33" fmla="*/ 0 h 19"/>
                  <a:gd name="T34" fmla="*/ 0 w 7"/>
                  <a:gd name="T35" fmla="*/ 0 h 19"/>
                  <a:gd name="T36" fmla="*/ 0 w 7"/>
                  <a:gd name="T37" fmla="*/ 0 h 19"/>
                  <a:gd name="T38" fmla="*/ 0 w 7"/>
                  <a:gd name="T39" fmla="*/ 0 h 19"/>
                  <a:gd name="T40" fmla="*/ 0 w 7"/>
                  <a:gd name="T41" fmla="*/ 0 h 19"/>
                  <a:gd name="T42" fmla="*/ 0 w 7"/>
                  <a:gd name="T43" fmla="*/ 0 h 19"/>
                  <a:gd name="T44" fmla="*/ 0 w 7"/>
                  <a:gd name="T45" fmla="*/ 0 h 19"/>
                  <a:gd name="T46" fmla="*/ 0 w 7"/>
                  <a:gd name="T47" fmla="*/ 0 h 19"/>
                  <a:gd name="T48" fmla="*/ 0 w 7"/>
                  <a:gd name="T49" fmla="*/ 0 h 1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"/>
                  <a:gd name="T76" fmla="*/ 0 h 19"/>
                  <a:gd name="T77" fmla="*/ 7 w 7"/>
                  <a:gd name="T78" fmla="*/ 19 h 1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" h="19">
                    <a:moveTo>
                      <a:pt x="6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1" y="17"/>
                    </a:lnTo>
                    <a:lnTo>
                      <a:pt x="1" y="19"/>
                    </a:lnTo>
                    <a:lnTo>
                      <a:pt x="7" y="19"/>
                    </a:lnTo>
                    <a:lnTo>
                      <a:pt x="6" y="17"/>
                    </a:lnTo>
                    <a:lnTo>
                      <a:pt x="6" y="16"/>
                    </a:lnTo>
                    <a:lnTo>
                      <a:pt x="6" y="14"/>
                    </a:lnTo>
                    <a:lnTo>
                      <a:pt x="6" y="12"/>
                    </a:lnTo>
                    <a:lnTo>
                      <a:pt x="6" y="10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87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553" name="Freeform 1481"/>
              <p:cNvSpPr>
                <a:spLocks/>
              </p:cNvSpPr>
              <p:nvPr/>
            </p:nvSpPr>
            <p:spPr bwMode="auto">
              <a:xfrm>
                <a:off x="3998" y="3382"/>
                <a:ext cx="3" cy="9"/>
              </a:xfrm>
              <a:custGeom>
                <a:avLst/>
                <a:gdLst>
                  <a:gd name="T0" fmla="*/ 0 w 7"/>
                  <a:gd name="T1" fmla="*/ 0 h 19"/>
                  <a:gd name="T2" fmla="*/ 0 w 7"/>
                  <a:gd name="T3" fmla="*/ 0 h 19"/>
                  <a:gd name="T4" fmla="*/ 0 w 7"/>
                  <a:gd name="T5" fmla="*/ 0 h 19"/>
                  <a:gd name="T6" fmla="*/ 0 w 7"/>
                  <a:gd name="T7" fmla="*/ 0 h 19"/>
                  <a:gd name="T8" fmla="*/ 0 w 7"/>
                  <a:gd name="T9" fmla="*/ 0 h 19"/>
                  <a:gd name="T10" fmla="*/ 0 w 7"/>
                  <a:gd name="T11" fmla="*/ 0 h 19"/>
                  <a:gd name="T12" fmla="*/ 0 w 7"/>
                  <a:gd name="T13" fmla="*/ 0 h 19"/>
                  <a:gd name="T14" fmla="*/ 0 w 7"/>
                  <a:gd name="T15" fmla="*/ 0 h 19"/>
                  <a:gd name="T16" fmla="*/ 0 w 7"/>
                  <a:gd name="T17" fmla="*/ 0 h 19"/>
                  <a:gd name="T18" fmla="*/ 0 w 7"/>
                  <a:gd name="T19" fmla="*/ 0 h 19"/>
                  <a:gd name="T20" fmla="*/ 0 w 7"/>
                  <a:gd name="T21" fmla="*/ 0 h 19"/>
                  <a:gd name="T22" fmla="*/ 0 w 7"/>
                  <a:gd name="T23" fmla="*/ 0 h 19"/>
                  <a:gd name="T24" fmla="*/ 0 w 7"/>
                  <a:gd name="T25" fmla="*/ 0 h 19"/>
                  <a:gd name="T26" fmla="*/ 0 w 7"/>
                  <a:gd name="T27" fmla="*/ 0 h 19"/>
                  <a:gd name="T28" fmla="*/ 0 w 7"/>
                  <a:gd name="T29" fmla="*/ 0 h 19"/>
                  <a:gd name="T30" fmla="*/ 0 w 7"/>
                  <a:gd name="T31" fmla="*/ 0 h 19"/>
                  <a:gd name="T32" fmla="*/ 0 w 7"/>
                  <a:gd name="T33" fmla="*/ 0 h 19"/>
                  <a:gd name="T34" fmla="*/ 0 w 7"/>
                  <a:gd name="T35" fmla="*/ 0 h 19"/>
                  <a:gd name="T36" fmla="*/ 0 w 7"/>
                  <a:gd name="T37" fmla="*/ 0 h 19"/>
                  <a:gd name="T38" fmla="*/ 0 w 7"/>
                  <a:gd name="T39" fmla="*/ 0 h 19"/>
                  <a:gd name="T40" fmla="*/ 0 w 7"/>
                  <a:gd name="T41" fmla="*/ 0 h 19"/>
                  <a:gd name="T42" fmla="*/ 0 w 7"/>
                  <a:gd name="T43" fmla="*/ 0 h 19"/>
                  <a:gd name="T44" fmla="*/ 0 w 7"/>
                  <a:gd name="T45" fmla="*/ 0 h 19"/>
                  <a:gd name="T46" fmla="*/ 0 w 7"/>
                  <a:gd name="T47" fmla="*/ 0 h 1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"/>
                  <a:gd name="T73" fmla="*/ 0 h 19"/>
                  <a:gd name="T74" fmla="*/ 7 w 7"/>
                  <a:gd name="T75" fmla="*/ 19 h 1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" h="19">
                    <a:moveTo>
                      <a:pt x="6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1" y="17"/>
                    </a:lnTo>
                    <a:lnTo>
                      <a:pt x="1" y="19"/>
                    </a:lnTo>
                    <a:lnTo>
                      <a:pt x="7" y="19"/>
                    </a:lnTo>
                    <a:lnTo>
                      <a:pt x="6" y="17"/>
                    </a:lnTo>
                    <a:lnTo>
                      <a:pt x="6" y="16"/>
                    </a:lnTo>
                    <a:lnTo>
                      <a:pt x="6" y="14"/>
                    </a:lnTo>
                    <a:lnTo>
                      <a:pt x="6" y="12"/>
                    </a:lnTo>
                    <a:lnTo>
                      <a:pt x="6" y="10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7" y="0"/>
                    </a:lnTo>
                  </a:path>
                </a:pathLst>
              </a:custGeom>
              <a:noFill/>
              <a:ln w="1588">
                <a:solidFill>
                  <a:srgbClr val="FFD90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554" name="Freeform 1482"/>
              <p:cNvSpPr>
                <a:spLocks/>
              </p:cNvSpPr>
              <p:nvPr/>
            </p:nvSpPr>
            <p:spPr bwMode="auto">
              <a:xfrm>
                <a:off x="3978" y="3390"/>
                <a:ext cx="20" cy="14"/>
              </a:xfrm>
              <a:custGeom>
                <a:avLst/>
                <a:gdLst>
                  <a:gd name="T0" fmla="*/ 0 w 40"/>
                  <a:gd name="T1" fmla="*/ 0 h 29"/>
                  <a:gd name="T2" fmla="*/ 1 w 40"/>
                  <a:gd name="T3" fmla="*/ 0 h 29"/>
                  <a:gd name="T4" fmla="*/ 1 w 40"/>
                  <a:gd name="T5" fmla="*/ 0 h 29"/>
                  <a:gd name="T6" fmla="*/ 0 60000 65536"/>
                  <a:gd name="T7" fmla="*/ 0 60000 65536"/>
                  <a:gd name="T8" fmla="*/ 0 60000 65536"/>
                  <a:gd name="T9" fmla="*/ 0 w 40"/>
                  <a:gd name="T10" fmla="*/ 0 h 29"/>
                  <a:gd name="T11" fmla="*/ 40 w 40"/>
                  <a:gd name="T12" fmla="*/ 29 h 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" h="29">
                    <a:moveTo>
                      <a:pt x="0" y="29"/>
                    </a:moveTo>
                    <a:lnTo>
                      <a:pt x="13" y="0"/>
                    </a:lnTo>
                    <a:lnTo>
                      <a:pt x="40" y="0"/>
                    </a:lnTo>
                  </a:path>
                </a:pathLst>
              </a:custGeom>
              <a:noFill/>
              <a:ln w="1588">
                <a:solidFill>
                  <a:srgbClr val="FFD90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555" name="Freeform 1483"/>
              <p:cNvSpPr>
                <a:spLocks/>
              </p:cNvSpPr>
              <p:nvPr/>
            </p:nvSpPr>
            <p:spPr bwMode="auto">
              <a:xfrm>
                <a:off x="3993" y="3402"/>
                <a:ext cx="6" cy="35"/>
              </a:xfrm>
              <a:custGeom>
                <a:avLst/>
                <a:gdLst>
                  <a:gd name="T0" fmla="*/ 0 w 10"/>
                  <a:gd name="T1" fmla="*/ 1 h 71"/>
                  <a:gd name="T2" fmla="*/ 1 w 10"/>
                  <a:gd name="T3" fmla="*/ 0 h 71"/>
                  <a:gd name="T4" fmla="*/ 1 w 10"/>
                  <a:gd name="T5" fmla="*/ 0 h 71"/>
                  <a:gd name="T6" fmla="*/ 0 w 10"/>
                  <a:gd name="T7" fmla="*/ 0 h 7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"/>
                  <a:gd name="T13" fmla="*/ 0 h 71"/>
                  <a:gd name="T14" fmla="*/ 10 w 10"/>
                  <a:gd name="T15" fmla="*/ 71 h 7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" h="71">
                    <a:moveTo>
                      <a:pt x="0" y="71"/>
                    </a:moveTo>
                    <a:lnTo>
                      <a:pt x="10" y="11"/>
                    </a:lnTo>
                    <a:lnTo>
                      <a:pt x="10" y="0"/>
                    </a:lnTo>
                    <a:lnTo>
                      <a:pt x="0" y="39"/>
                    </a:lnTo>
                  </a:path>
                </a:pathLst>
              </a:custGeom>
              <a:noFill/>
              <a:ln w="1588">
                <a:solidFill>
                  <a:srgbClr val="FFD90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556" name="Freeform 1484"/>
              <p:cNvSpPr>
                <a:spLocks/>
              </p:cNvSpPr>
              <p:nvPr/>
            </p:nvSpPr>
            <p:spPr bwMode="auto">
              <a:xfrm>
                <a:off x="3933" y="3356"/>
                <a:ext cx="6" cy="48"/>
              </a:xfrm>
              <a:custGeom>
                <a:avLst/>
                <a:gdLst>
                  <a:gd name="T0" fmla="*/ 1 w 12"/>
                  <a:gd name="T1" fmla="*/ 0 h 97"/>
                  <a:gd name="T2" fmla="*/ 1 w 12"/>
                  <a:gd name="T3" fmla="*/ 0 h 97"/>
                  <a:gd name="T4" fmla="*/ 1 w 12"/>
                  <a:gd name="T5" fmla="*/ 0 h 97"/>
                  <a:gd name="T6" fmla="*/ 1 w 12"/>
                  <a:gd name="T7" fmla="*/ 0 h 97"/>
                  <a:gd name="T8" fmla="*/ 1 w 12"/>
                  <a:gd name="T9" fmla="*/ 0 h 97"/>
                  <a:gd name="T10" fmla="*/ 1 w 12"/>
                  <a:gd name="T11" fmla="*/ 0 h 97"/>
                  <a:gd name="T12" fmla="*/ 1 w 12"/>
                  <a:gd name="T13" fmla="*/ 0 h 97"/>
                  <a:gd name="T14" fmla="*/ 1 w 12"/>
                  <a:gd name="T15" fmla="*/ 0 h 97"/>
                  <a:gd name="T16" fmla="*/ 1 w 12"/>
                  <a:gd name="T17" fmla="*/ 0 h 97"/>
                  <a:gd name="T18" fmla="*/ 1 w 12"/>
                  <a:gd name="T19" fmla="*/ 0 h 97"/>
                  <a:gd name="T20" fmla="*/ 1 w 12"/>
                  <a:gd name="T21" fmla="*/ 0 h 97"/>
                  <a:gd name="T22" fmla="*/ 1 w 12"/>
                  <a:gd name="T23" fmla="*/ 0 h 97"/>
                  <a:gd name="T24" fmla="*/ 1 w 12"/>
                  <a:gd name="T25" fmla="*/ 0 h 97"/>
                  <a:gd name="T26" fmla="*/ 1 w 12"/>
                  <a:gd name="T27" fmla="*/ 0 h 97"/>
                  <a:gd name="T28" fmla="*/ 1 w 12"/>
                  <a:gd name="T29" fmla="*/ 0 h 97"/>
                  <a:gd name="T30" fmla="*/ 1 w 12"/>
                  <a:gd name="T31" fmla="*/ 0 h 97"/>
                  <a:gd name="T32" fmla="*/ 1 w 12"/>
                  <a:gd name="T33" fmla="*/ 0 h 97"/>
                  <a:gd name="T34" fmla="*/ 1 w 12"/>
                  <a:gd name="T35" fmla="*/ 0 h 97"/>
                  <a:gd name="T36" fmla="*/ 1 w 12"/>
                  <a:gd name="T37" fmla="*/ 0 h 97"/>
                  <a:gd name="T38" fmla="*/ 1 w 12"/>
                  <a:gd name="T39" fmla="*/ 0 h 97"/>
                  <a:gd name="T40" fmla="*/ 1 w 12"/>
                  <a:gd name="T41" fmla="*/ 0 h 97"/>
                  <a:gd name="T42" fmla="*/ 1 w 12"/>
                  <a:gd name="T43" fmla="*/ 0 h 97"/>
                  <a:gd name="T44" fmla="*/ 0 w 12"/>
                  <a:gd name="T45" fmla="*/ 1 h 97"/>
                  <a:gd name="T46" fmla="*/ 0 w 12"/>
                  <a:gd name="T47" fmla="*/ 1 h 97"/>
                  <a:gd name="T48" fmla="*/ 0 w 12"/>
                  <a:gd name="T49" fmla="*/ 1 h 97"/>
                  <a:gd name="T50" fmla="*/ 0 w 12"/>
                  <a:gd name="T51" fmla="*/ 1 h 97"/>
                  <a:gd name="T52" fmla="*/ 0 w 12"/>
                  <a:gd name="T53" fmla="*/ 1 h 97"/>
                  <a:gd name="T54" fmla="*/ 1 w 12"/>
                  <a:gd name="T55" fmla="*/ 1 h 97"/>
                  <a:gd name="T56" fmla="*/ 1 w 12"/>
                  <a:gd name="T57" fmla="*/ 1 h 97"/>
                  <a:gd name="T58" fmla="*/ 1 w 12"/>
                  <a:gd name="T59" fmla="*/ 1 h 97"/>
                  <a:gd name="T60" fmla="*/ 1 w 12"/>
                  <a:gd name="T61" fmla="*/ 1 h 97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2"/>
                  <a:gd name="T94" fmla="*/ 0 h 97"/>
                  <a:gd name="T95" fmla="*/ 12 w 12"/>
                  <a:gd name="T96" fmla="*/ 97 h 97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2" h="97">
                    <a:moveTo>
                      <a:pt x="11" y="0"/>
                    </a:moveTo>
                    <a:lnTo>
                      <a:pt x="12" y="0"/>
                    </a:lnTo>
                    <a:lnTo>
                      <a:pt x="11" y="0"/>
                    </a:lnTo>
                    <a:lnTo>
                      <a:pt x="9" y="3"/>
                    </a:lnTo>
                    <a:lnTo>
                      <a:pt x="8" y="7"/>
                    </a:lnTo>
                    <a:lnTo>
                      <a:pt x="6" y="12"/>
                    </a:lnTo>
                    <a:lnTo>
                      <a:pt x="5" y="16"/>
                    </a:lnTo>
                    <a:lnTo>
                      <a:pt x="4" y="23"/>
                    </a:lnTo>
                    <a:lnTo>
                      <a:pt x="2" y="28"/>
                    </a:lnTo>
                    <a:lnTo>
                      <a:pt x="1" y="35"/>
                    </a:lnTo>
                    <a:lnTo>
                      <a:pt x="1" y="41"/>
                    </a:lnTo>
                    <a:lnTo>
                      <a:pt x="1" y="49"/>
                    </a:lnTo>
                    <a:lnTo>
                      <a:pt x="1" y="55"/>
                    </a:lnTo>
                    <a:lnTo>
                      <a:pt x="1" y="62"/>
                    </a:lnTo>
                    <a:lnTo>
                      <a:pt x="0" y="67"/>
                    </a:lnTo>
                    <a:lnTo>
                      <a:pt x="0" y="74"/>
                    </a:lnTo>
                    <a:lnTo>
                      <a:pt x="0" y="79"/>
                    </a:lnTo>
                    <a:lnTo>
                      <a:pt x="0" y="84"/>
                    </a:lnTo>
                    <a:lnTo>
                      <a:pt x="0" y="88"/>
                    </a:lnTo>
                    <a:lnTo>
                      <a:pt x="1" y="92"/>
                    </a:lnTo>
                    <a:lnTo>
                      <a:pt x="1" y="94"/>
                    </a:lnTo>
                    <a:lnTo>
                      <a:pt x="1" y="97"/>
                    </a:lnTo>
                  </a:path>
                </a:pathLst>
              </a:custGeom>
              <a:noFill/>
              <a:ln w="1588">
                <a:solidFill>
                  <a:srgbClr val="FFD90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557" name="Freeform 1485"/>
              <p:cNvSpPr>
                <a:spLocks/>
              </p:cNvSpPr>
              <p:nvPr/>
            </p:nvSpPr>
            <p:spPr bwMode="auto">
              <a:xfrm>
                <a:off x="3948" y="3351"/>
                <a:ext cx="6" cy="61"/>
              </a:xfrm>
              <a:custGeom>
                <a:avLst/>
                <a:gdLst>
                  <a:gd name="T0" fmla="*/ 1 w 12"/>
                  <a:gd name="T1" fmla="*/ 0 h 123"/>
                  <a:gd name="T2" fmla="*/ 1 w 12"/>
                  <a:gd name="T3" fmla="*/ 0 h 123"/>
                  <a:gd name="T4" fmla="*/ 1 w 12"/>
                  <a:gd name="T5" fmla="*/ 0 h 123"/>
                  <a:gd name="T6" fmla="*/ 1 w 12"/>
                  <a:gd name="T7" fmla="*/ 0 h 123"/>
                  <a:gd name="T8" fmla="*/ 1 w 12"/>
                  <a:gd name="T9" fmla="*/ 0 h 123"/>
                  <a:gd name="T10" fmla="*/ 1 w 12"/>
                  <a:gd name="T11" fmla="*/ 0 h 123"/>
                  <a:gd name="T12" fmla="*/ 0 w 12"/>
                  <a:gd name="T13" fmla="*/ 0 h 123"/>
                  <a:gd name="T14" fmla="*/ 0 w 12"/>
                  <a:gd name="T15" fmla="*/ 1 h 123"/>
                  <a:gd name="T16" fmla="*/ 1 w 12"/>
                  <a:gd name="T17" fmla="*/ 1 h 123"/>
                  <a:gd name="T18" fmla="*/ 1 w 12"/>
                  <a:gd name="T19" fmla="*/ 1 h 123"/>
                  <a:gd name="T20" fmla="*/ 1 w 12"/>
                  <a:gd name="T21" fmla="*/ 1 h 1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"/>
                  <a:gd name="T34" fmla="*/ 0 h 123"/>
                  <a:gd name="T35" fmla="*/ 12 w 12"/>
                  <a:gd name="T36" fmla="*/ 123 h 12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" h="123">
                    <a:moveTo>
                      <a:pt x="12" y="0"/>
                    </a:moveTo>
                    <a:lnTo>
                      <a:pt x="10" y="5"/>
                    </a:lnTo>
                    <a:lnTo>
                      <a:pt x="7" y="9"/>
                    </a:lnTo>
                    <a:lnTo>
                      <a:pt x="5" y="17"/>
                    </a:lnTo>
                    <a:lnTo>
                      <a:pt x="3" y="25"/>
                    </a:lnTo>
                    <a:lnTo>
                      <a:pt x="1" y="36"/>
                    </a:lnTo>
                    <a:lnTo>
                      <a:pt x="0" y="49"/>
                    </a:lnTo>
                    <a:lnTo>
                      <a:pt x="0" y="64"/>
                    </a:lnTo>
                    <a:lnTo>
                      <a:pt x="1" y="82"/>
                    </a:lnTo>
                    <a:lnTo>
                      <a:pt x="4" y="101"/>
                    </a:lnTo>
                    <a:lnTo>
                      <a:pt x="9" y="123"/>
                    </a:lnTo>
                  </a:path>
                </a:pathLst>
              </a:custGeom>
              <a:noFill/>
              <a:ln w="1588">
                <a:solidFill>
                  <a:srgbClr val="FFD90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558" name="Freeform 1486"/>
              <p:cNvSpPr>
                <a:spLocks/>
              </p:cNvSpPr>
              <p:nvPr/>
            </p:nvSpPr>
            <p:spPr bwMode="auto">
              <a:xfrm>
                <a:off x="3935" y="3368"/>
                <a:ext cx="14" cy="4"/>
              </a:xfrm>
              <a:custGeom>
                <a:avLst/>
                <a:gdLst>
                  <a:gd name="T0" fmla="*/ 0 w 29"/>
                  <a:gd name="T1" fmla="*/ 1 h 8"/>
                  <a:gd name="T2" fmla="*/ 0 w 29"/>
                  <a:gd name="T3" fmla="*/ 0 h 8"/>
                  <a:gd name="T4" fmla="*/ 0 w 29"/>
                  <a:gd name="T5" fmla="*/ 0 h 8"/>
                  <a:gd name="T6" fmla="*/ 0 w 29"/>
                  <a:gd name="T7" fmla="*/ 1 h 8"/>
                  <a:gd name="T8" fmla="*/ 0 w 29"/>
                  <a:gd name="T9" fmla="*/ 1 h 8"/>
                  <a:gd name="T10" fmla="*/ 0 w 29"/>
                  <a:gd name="T11" fmla="*/ 1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"/>
                  <a:gd name="T19" fmla="*/ 0 h 8"/>
                  <a:gd name="T20" fmla="*/ 29 w 29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" h="8">
                    <a:moveTo>
                      <a:pt x="26" y="8"/>
                    </a:moveTo>
                    <a:lnTo>
                      <a:pt x="29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26" y="8"/>
                    </a:lnTo>
                    <a:close/>
                  </a:path>
                </a:pathLst>
              </a:custGeom>
              <a:solidFill>
                <a:srgbClr val="FFD9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559" name="Freeform 1487"/>
              <p:cNvSpPr>
                <a:spLocks/>
              </p:cNvSpPr>
              <p:nvPr/>
            </p:nvSpPr>
            <p:spPr bwMode="auto">
              <a:xfrm>
                <a:off x="3953" y="3356"/>
                <a:ext cx="13" cy="55"/>
              </a:xfrm>
              <a:custGeom>
                <a:avLst/>
                <a:gdLst>
                  <a:gd name="T0" fmla="*/ 0 w 27"/>
                  <a:gd name="T1" fmla="*/ 0 h 110"/>
                  <a:gd name="T2" fmla="*/ 0 w 27"/>
                  <a:gd name="T3" fmla="*/ 0 h 110"/>
                  <a:gd name="T4" fmla="*/ 0 w 27"/>
                  <a:gd name="T5" fmla="*/ 0 h 110"/>
                  <a:gd name="T6" fmla="*/ 0 w 27"/>
                  <a:gd name="T7" fmla="*/ 1 h 110"/>
                  <a:gd name="T8" fmla="*/ 0 w 27"/>
                  <a:gd name="T9" fmla="*/ 1 h 110"/>
                  <a:gd name="T10" fmla="*/ 0 w 27"/>
                  <a:gd name="T11" fmla="*/ 1 h 110"/>
                  <a:gd name="T12" fmla="*/ 0 w 27"/>
                  <a:gd name="T13" fmla="*/ 1 h 110"/>
                  <a:gd name="T14" fmla="*/ 0 w 27"/>
                  <a:gd name="T15" fmla="*/ 1 h 110"/>
                  <a:gd name="T16" fmla="*/ 0 w 27"/>
                  <a:gd name="T17" fmla="*/ 1 h 110"/>
                  <a:gd name="T18" fmla="*/ 0 w 27"/>
                  <a:gd name="T19" fmla="*/ 1 h 110"/>
                  <a:gd name="T20" fmla="*/ 0 w 27"/>
                  <a:gd name="T21" fmla="*/ 1 h 110"/>
                  <a:gd name="T22" fmla="*/ 0 w 27"/>
                  <a:gd name="T23" fmla="*/ 1 h 110"/>
                  <a:gd name="T24" fmla="*/ 0 w 27"/>
                  <a:gd name="T25" fmla="*/ 1 h 110"/>
                  <a:gd name="T26" fmla="*/ 0 w 27"/>
                  <a:gd name="T27" fmla="*/ 1 h 110"/>
                  <a:gd name="T28" fmla="*/ 0 w 27"/>
                  <a:gd name="T29" fmla="*/ 1 h 110"/>
                  <a:gd name="T30" fmla="*/ 0 w 27"/>
                  <a:gd name="T31" fmla="*/ 1 h 110"/>
                  <a:gd name="T32" fmla="*/ 0 w 27"/>
                  <a:gd name="T33" fmla="*/ 1 h 110"/>
                  <a:gd name="T34" fmla="*/ 0 w 27"/>
                  <a:gd name="T35" fmla="*/ 2 h 110"/>
                  <a:gd name="T36" fmla="*/ 0 w 27"/>
                  <a:gd name="T37" fmla="*/ 2 h 110"/>
                  <a:gd name="T38" fmla="*/ 0 w 27"/>
                  <a:gd name="T39" fmla="*/ 2 h 110"/>
                  <a:gd name="T40" fmla="*/ 0 w 27"/>
                  <a:gd name="T41" fmla="*/ 2 h 110"/>
                  <a:gd name="T42" fmla="*/ 0 w 27"/>
                  <a:gd name="T43" fmla="*/ 2 h 110"/>
                  <a:gd name="T44" fmla="*/ 0 w 27"/>
                  <a:gd name="T45" fmla="*/ 2 h 110"/>
                  <a:gd name="T46" fmla="*/ 0 w 27"/>
                  <a:gd name="T47" fmla="*/ 2 h 110"/>
                  <a:gd name="T48" fmla="*/ 0 w 27"/>
                  <a:gd name="T49" fmla="*/ 2 h 110"/>
                  <a:gd name="T50" fmla="*/ 0 w 27"/>
                  <a:gd name="T51" fmla="*/ 2 h 110"/>
                  <a:gd name="T52" fmla="*/ 0 w 27"/>
                  <a:gd name="T53" fmla="*/ 2 h 110"/>
                  <a:gd name="T54" fmla="*/ 0 w 27"/>
                  <a:gd name="T55" fmla="*/ 1 h 110"/>
                  <a:gd name="T56" fmla="*/ 0 w 27"/>
                  <a:gd name="T57" fmla="*/ 1 h 110"/>
                  <a:gd name="T58" fmla="*/ 0 w 27"/>
                  <a:gd name="T59" fmla="*/ 1 h 110"/>
                  <a:gd name="T60" fmla="*/ 0 w 27"/>
                  <a:gd name="T61" fmla="*/ 1 h 110"/>
                  <a:gd name="T62" fmla="*/ 0 w 27"/>
                  <a:gd name="T63" fmla="*/ 1 h 110"/>
                  <a:gd name="T64" fmla="*/ 0 w 27"/>
                  <a:gd name="T65" fmla="*/ 0 h 110"/>
                  <a:gd name="T66" fmla="*/ 0 w 27"/>
                  <a:gd name="T67" fmla="*/ 0 h 11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110"/>
                  <a:gd name="T104" fmla="*/ 27 w 27"/>
                  <a:gd name="T105" fmla="*/ 110 h 11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110">
                    <a:moveTo>
                      <a:pt x="11" y="0"/>
                    </a:moveTo>
                    <a:lnTo>
                      <a:pt x="12" y="0"/>
                    </a:lnTo>
                    <a:lnTo>
                      <a:pt x="14" y="0"/>
                    </a:lnTo>
                    <a:lnTo>
                      <a:pt x="15" y="1"/>
                    </a:lnTo>
                    <a:lnTo>
                      <a:pt x="18" y="2"/>
                    </a:lnTo>
                    <a:lnTo>
                      <a:pt x="20" y="4"/>
                    </a:lnTo>
                    <a:lnTo>
                      <a:pt x="22" y="6"/>
                    </a:lnTo>
                    <a:lnTo>
                      <a:pt x="24" y="8"/>
                    </a:lnTo>
                    <a:lnTo>
                      <a:pt x="26" y="10"/>
                    </a:lnTo>
                    <a:lnTo>
                      <a:pt x="27" y="12"/>
                    </a:lnTo>
                    <a:lnTo>
                      <a:pt x="27" y="13"/>
                    </a:lnTo>
                    <a:lnTo>
                      <a:pt x="26" y="19"/>
                    </a:lnTo>
                    <a:lnTo>
                      <a:pt x="25" y="24"/>
                    </a:lnTo>
                    <a:lnTo>
                      <a:pt x="24" y="32"/>
                    </a:lnTo>
                    <a:lnTo>
                      <a:pt x="22" y="40"/>
                    </a:lnTo>
                    <a:lnTo>
                      <a:pt x="22" y="50"/>
                    </a:lnTo>
                    <a:lnTo>
                      <a:pt x="21" y="60"/>
                    </a:lnTo>
                    <a:lnTo>
                      <a:pt x="22" y="71"/>
                    </a:lnTo>
                    <a:lnTo>
                      <a:pt x="22" y="82"/>
                    </a:lnTo>
                    <a:lnTo>
                      <a:pt x="24" y="93"/>
                    </a:lnTo>
                    <a:lnTo>
                      <a:pt x="27" y="104"/>
                    </a:lnTo>
                    <a:lnTo>
                      <a:pt x="22" y="110"/>
                    </a:lnTo>
                    <a:lnTo>
                      <a:pt x="9" y="110"/>
                    </a:lnTo>
                    <a:lnTo>
                      <a:pt x="7" y="102"/>
                    </a:lnTo>
                    <a:lnTo>
                      <a:pt x="5" y="92"/>
                    </a:lnTo>
                    <a:lnTo>
                      <a:pt x="2" y="80"/>
                    </a:lnTo>
                    <a:lnTo>
                      <a:pt x="0" y="68"/>
                    </a:lnTo>
                    <a:lnTo>
                      <a:pt x="0" y="55"/>
                    </a:lnTo>
                    <a:lnTo>
                      <a:pt x="0" y="43"/>
                    </a:lnTo>
                    <a:lnTo>
                      <a:pt x="0" y="30"/>
                    </a:lnTo>
                    <a:lnTo>
                      <a:pt x="4" y="20"/>
                    </a:lnTo>
                    <a:lnTo>
                      <a:pt x="7" y="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D9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560" name="Freeform 1488"/>
              <p:cNvSpPr>
                <a:spLocks/>
              </p:cNvSpPr>
              <p:nvPr/>
            </p:nvSpPr>
            <p:spPr bwMode="auto">
              <a:xfrm>
                <a:off x="3954" y="3360"/>
                <a:ext cx="13" cy="11"/>
              </a:xfrm>
              <a:custGeom>
                <a:avLst/>
                <a:gdLst>
                  <a:gd name="T0" fmla="*/ 1 w 26"/>
                  <a:gd name="T1" fmla="*/ 0 h 21"/>
                  <a:gd name="T2" fmla="*/ 1 w 26"/>
                  <a:gd name="T3" fmla="*/ 1 h 21"/>
                  <a:gd name="T4" fmla="*/ 0 w 26"/>
                  <a:gd name="T5" fmla="*/ 1 h 21"/>
                  <a:gd name="T6" fmla="*/ 1 w 26"/>
                  <a:gd name="T7" fmla="*/ 1 h 21"/>
                  <a:gd name="T8" fmla="*/ 1 w 26"/>
                  <a:gd name="T9" fmla="*/ 1 h 21"/>
                  <a:gd name="T10" fmla="*/ 1 w 26"/>
                  <a:gd name="T11" fmla="*/ 1 h 21"/>
                  <a:gd name="T12" fmla="*/ 1 w 26"/>
                  <a:gd name="T13" fmla="*/ 1 h 21"/>
                  <a:gd name="T14" fmla="*/ 1 w 26"/>
                  <a:gd name="T15" fmla="*/ 1 h 21"/>
                  <a:gd name="T16" fmla="*/ 1 w 26"/>
                  <a:gd name="T17" fmla="*/ 1 h 21"/>
                  <a:gd name="T18" fmla="*/ 1 w 26"/>
                  <a:gd name="T19" fmla="*/ 1 h 21"/>
                  <a:gd name="T20" fmla="*/ 1 w 26"/>
                  <a:gd name="T21" fmla="*/ 1 h 21"/>
                  <a:gd name="T22" fmla="*/ 1 w 26"/>
                  <a:gd name="T23" fmla="*/ 1 h 21"/>
                  <a:gd name="T24" fmla="*/ 1 w 26"/>
                  <a:gd name="T25" fmla="*/ 1 h 21"/>
                  <a:gd name="T26" fmla="*/ 1 w 26"/>
                  <a:gd name="T27" fmla="*/ 1 h 21"/>
                  <a:gd name="T28" fmla="*/ 1 w 26"/>
                  <a:gd name="T29" fmla="*/ 1 h 21"/>
                  <a:gd name="T30" fmla="*/ 1 w 26"/>
                  <a:gd name="T31" fmla="*/ 1 h 21"/>
                  <a:gd name="T32" fmla="*/ 1 w 26"/>
                  <a:gd name="T33" fmla="*/ 1 h 21"/>
                  <a:gd name="T34" fmla="*/ 1 w 26"/>
                  <a:gd name="T35" fmla="*/ 1 h 21"/>
                  <a:gd name="T36" fmla="*/ 1 w 26"/>
                  <a:gd name="T37" fmla="*/ 1 h 21"/>
                  <a:gd name="T38" fmla="*/ 1 w 26"/>
                  <a:gd name="T39" fmla="*/ 1 h 21"/>
                  <a:gd name="T40" fmla="*/ 1 w 26"/>
                  <a:gd name="T41" fmla="*/ 1 h 21"/>
                  <a:gd name="T42" fmla="*/ 1 w 26"/>
                  <a:gd name="T43" fmla="*/ 1 h 21"/>
                  <a:gd name="T44" fmla="*/ 1 w 26"/>
                  <a:gd name="T45" fmla="*/ 1 h 21"/>
                  <a:gd name="T46" fmla="*/ 1 w 26"/>
                  <a:gd name="T47" fmla="*/ 1 h 21"/>
                  <a:gd name="T48" fmla="*/ 1 w 26"/>
                  <a:gd name="T49" fmla="*/ 0 h 2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6"/>
                  <a:gd name="T76" fmla="*/ 0 h 21"/>
                  <a:gd name="T77" fmla="*/ 26 w 26"/>
                  <a:gd name="T78" fmla="*/ 21 h 2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6" h="21">
                    <a:moveTo>
                      <a:pt x="2" y="0"/>
                    </a:moveTo>
                    <a:lnTo>
                      <a:pt x="3" y="5"/>
                    </a:lnTo>
                    <a:lnTo>
                      <a:pt x="0" y="11"/>
                    </a:lnTo>
                    <a:lnTo>
                      <a:pt x="5" y="11"/>
                    </a:lnTo>
                    <a:lnTo>
                      <a:pt x="9" y="12"/>
                    </a:lnTo>
                    <a:lnTo>
                      <a:pt x="13" y="13"/>
                    </a:lnTo>
                    <a:lnTo>
                      <a:pt x="16" y="13"/>
                    </a:lnTo>
                    <a:lnTo>
                      <a:pt x="18" y="15"/>
                    </a:lnTo>
                    <a:lnTo>
                      <a:pt x="20" y="16"/>
                    </a:lnTo>
                    <a:lnTo>
                      <a:pt x="21" y="17"/>
                    </a:lnTo>
                    <a:lnTo>
                      <a:pt x="23" y="18"/>
                    </a:lnTo>
                    <a:lnTo>
                      <a:pt x="24" y="20"/>
                    </a:lnTo>
                    <a:lnTo>
                      <a:pt x="26" y="21"/>
                    </a:lnTo>
                    <a:lnTo>
                      <a:pt x="26" y="20"/>
                    </a:lnTo>
                    <a:lnTo>
                      <a:pt x="26" y="19"/>
                    </a:lnTo>
                    <a:lnTo>
                      <a:pt x="24" y="17"/>
                    </a:lnTo>
                    <a:lnTo>
                      <a:pt x="22" y="14"/>
                    </a:lnTo>
                    <a:lnTo>
                      <a:pt x="20" y="12"/>
                    </a:lnTo>
                    <a:lnTo>
                      <a:pt x="18" y="8"/>
                    </a:lnTo>
                    <a:lnTo>
                      <a:pt x="15" y="5"/>
                    </a:lnTo>
                    <a:lnTo>
                      <a:pt x="11" y="3"/>
                    </a:lnTo>
                    <a:lnTo>
                      <a:pt x="7" y="1"/>
                    </a:ln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87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561" name="Freeform 1489"/>
              <p:cNvSpPr>
                <a:spLocks/>
              </p:cNvSpPr>
              <p:nvPr/>
            </p:nvSpPr>
            <p:spPr bwMode="auto">
              <a:xfrm>
                <a:off x="3954" y="3360"/>
                <a:ext cx="13" cy="11"/>
              </a:xfrm>
              <a:custGeom>
                <a:avLst/>
                <a:gdLst>
                  <a:gd name="T0" fmla="*/ 1 w 26"/>
                  <a:gd name="T1" fmla="*/ 0 h 21"/>
                  <a:gd name="T2" fmla="*/ 1 w 26"/>
                  <a:gd name="T3" fmla="*/ 1 h 21"/>
                  <a:gd name="T4" fmla="*/ 0 w 26"/>
                  <a:gd name="T5" fmla="*/ 1 h 21"/>
                  <a:gd name="T6" fmla="*/ 1 w 26"/>
                  <a:gd name="T7" fmla="*/ 1 h 21"/>
                  <a:gd name="T8" fmla="*/ 1 w 26"/>
                  <a:gd name="T9" fmla="*/ 1 h 21"/>
                  <a:gd name="T10" fmla="*/ 1 w 26"/>
                  <a:gd name="T11" fmla="*/ 1 h 21"/>
                  <a:gd name="T12" fmla="*/ 1 w 26"/>
                  <a:gd name="T13" fmla="*/ 1 h 21"/>
                  <a:gd name="T14" fmla="*/ 1 w 26"/>
                  <a:gd name="T15" fmla="*/ 1 h 21"/>
                  <a:gd name="T16" fmla="*/ 1 w 26"/>
                  <a:gd name="T17" fmla="*/ 1 h 21"/>
                  <a:gd name="T18" fmla="*/ 1 w 26"/>
                  <a:gd name="T19" fmla="*/ 1 h 21"/>
                  <a:gd name="T20" fmla="*/ 1 w 26"/>
                  <a:gd name="T21" fmla="*/ 1 h 21"/>
                  <a:gd name="T22" fmla="*/ 1 w 26"/>
                  <a:gd name="T23" fmla="*/ 1 h 21"/>
                  <a:gd name="T24" fmla="*/ 1 w 26"/>
                  <a:gd name="T25" fmla="*/ 1 h 21"/>
                  <a:gd name="T26" fmla="*/ 1 w 26"/>
                  <a:gd name="T27" fmla="*/ 1 h 21"/>
                  <a:gd name="T28" fmla="*/ 1 w 26"/>
                  <a:gd name="T29" fmla="*/ 1 h 21"/>
                  <a:gd name="T30" fmla="*/ 1 w 26"/>
                  <a:gd name="T31" fmla="*/ 1 h 21"/>
                  <a:gd name="T32" fmla="*/ 1 w 26"/>
                  <a:gd name="T33" fmla="*/ 1 h 21"/>
                  <a:gd name="T34" fmla="*/ 1 w 26"/>
                  <a:gd name="T35" fmla="*/ 1 h 21"/>
                  <a:gd name="T36" fmla="*/ 1 w 26"/>
                  <a:gd name="T37" fmla="*/ 1 h 21"/>
                  <a:gd name="T38" fmla="*/ 1 w 26"/>
                  <a:gd name="T39" fmla="*/ 1 h 21"/>
                  <a:gd name="T40" fmla="*/ 1 w 26"/>
                  <a:gd name="T41" fmla="*/ 1 h 21"/>
                  <a:gd name="T42" fmla="*/ 1 w 26"/>
                  <a:gd name="T43" fmla="*/ 1 h 21"/>
                  <a:gd name="T44" fmla="*/ 1 w 26"/>
                  <a:gd name="T45" fmla="*/ 1 h 21"/>
                  <a:gd name="T46" fmla="*/ 1 w 26"/>
                  <a:gd name="T47" fmla="*/ 1 h 2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6"/>
                  <a:gd name="T73" fmla="*/ 0 h 21"/>
                  <a:gd name="T74" fmla="*/ 26 w 26"/>
                  <a:gd name="T75" fmla="*/ 21 h 2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6" h="21">
                    <a:moveTo>
                      <a:pt x="2" y="0"/>
                    </a:moveTo>
                    <a:lnTo>
                      <a:pt x="3" y="5"/>
                    </a:lnTo>
                    <a:lnTo>
                      <a:pt x="0" y="11"/>
                    </a:lnTo>
                    <a:lnTo>
                      <a:pt x="5" y="11"/>
                    </a:lnTo>
                    <a:lnTo>
                      <a:pt x="9" y="12"/>
                    </a:lnTo>
                    <a:lnTo>
                      <a:pt x="13" y="13"/>
                    </a:lnTo>
                    <a:lnTo>
                      <a:pt x="16" y="13"/>
                    </a:lnTo>
                    <a:lnTo>
                      <a:pt x="18" y="15"/>
                    </a:lnTo>
                    <a:lnTo>
                      <a:pt x="20" y="16"/>
                    </a:lnTo>
                    <a:lnTo>
                      <a:pt x="21" y="17"/>
                    </a:lnTo>
                    <a:lnTo>
                      <a:pt x="23" y="18"/>
                    </a:lnTo>
                    <a:lnTo>
                      <a:pt x="24" y="20"/>
                    </a:lnTo>
                    <a:lnTo>
                      <a:pt x="26" y="21"/>
                    </a:lnTo>
                    <a:lnTo>
                      <a:pt x="26" y="20"/>
                    </a:lnTo>
                    <a:lnTo>
                      <a:pt x="26" y="19"/>
                    </a:lnTo>
                    <a:lnTo>
                      <a:pt x="24" y="17"/>
                    </a:lnTo>
                    <a:lnTo>
                      <a:pt x="22" y="14"/>
                    </a:lnTo>
                    <a:lnTo>
                      <a:pt x="20" y="12"/>
                    </a:lnTo>
                    <a:lnTo>
                      <a:pt x="18" y="8"/>
                    </a:lnTo>
                    <a:lnTo>
                      <a:pt x="15" y="5"/>
                    </a:lnTo>
                    <a:lnTo>
                      <a:pt x="11" y="3"/>
                    </a:lnTo>
                    <a:lnTo>
                      <a:pt x="7" y="1"/>
                    </a:lnTo>
                    <a:lnTo>
                      <a:pt x="3" y="1"/>
                    </a:lnTo>
                  </a:path>
                </a:pathLst>
              </a:custGeom>
              <a:noFill/>
              <a:ln w="1588">
                <a:solidFill>
                  <a:srgbClr val="FFD90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562" name="Freeform 1490"/>
              <p:cNvSpPr>
                <a:spLocks/>
              </p:cNvSpPr>
              <p:nvPr/>
            </p:nvSpPr>
            <p:spPr bwMode="auto">
              <a:xfrm>
                <a:off x="3953" y="3376"/>
                <a:ext cx="13" cy="6"/>
              </a:xfrm>
              <a:custGeom>
                <a:avLst/>
                <a:gdLst>
                  <a:gd name="T0" fmla="*/ 0 w 26"/>
                  <a:gd name="T1" fmla="*/ 0 h 13"/>
                  <a:gd name="T2" fmla="*/ 0 w 26"/>
                  <a:gd name="T3" fmla="*/ 0 h 13"/>
                  <a:gd name="T4" fmla="*/ 0 w 26"/>
                  <a:gd name="T5" fmla="*/ 0 h 13"/>
                  <a:gd name="T6" fmla="*/ 1 w 26"/>
                  <a:gd name="T7" fmla="*/ 0 h 13"/>
                  <a:gd name="T8" fmla="*/ 1 w 26"/>
                  <a:gd name="T9" fmla="*/ 0 h 13"/>
                  <a:gd name="T10" fmla="*/ 1 w 26"/>
                  <a:gd name="T11" fmla="*/ 0 h 13"/>
                  <a:gd name="T12" fmla="*/ 1 w 26"/>
                  <a:gd name="T13" fmla="*/ 0 h 13"/>
                  <a:gd name="T14" fmla="*/ 1 w 26"/>
                  <a:gd name="T15" fmla="*/ 0 h 13"/>
                  <a:gd name="T16" fmla="*/ 1 w 26"/>
                  <a:gd name="T17" fmla="*/ 0 h 13"/>
                  <a:gd name="T18" fmla="*/ 1 w 26"/>
                  <a:gd name="T19" fmla="*/ 0 h 13"/>
                  <a:gd name="T20" fmla="*/ 1 w 26"/>
                  <a:gd name="T21" fmla="*/ 0 h 13"/>
                  <a:gd name="T22" fmla="*/ 1 w 26"/>
                  <a:gd name="T23" fmla="*/ 0 h 13"/>
                  <a:gd name="T24" fmla="*/ 1 w 26"/>
                  <a:gd name="T25" fmla="*/ 0 h 13"/>
                  <a:gd name="T26" fmla="*/ 1 w 26"/>
                  <a:gd name="T27" fmla="*/ 0 h 13"/>
                  <a:gd name="T28" fmla="*/ 1 w 26"/>
                  <a:gd name="T29" fmla="*/ 0 h 13"/>
                  <a:gd name="T30" fmla="*/ 1 w 26"/>
                  <a:gd name="T31" fmla="*/ 0 h 13"/>
                  <a:gd name="T32" fmla="*/ 1 w 26"/>
                  <a:gd name="T33" fmla="*/ 0 h 13"/>
                  <a:gd name="T34" fmla="*/ 1 w 26"/>
                  <a:gd name="T35" fmla="*/ 0 h 13"/>
                  <a:gd name="T36" fmla="*/ 1 w 26"/>
                  <a:gd name="T37" fmla="*/ 0 h 13"/>
                  <a:gd name="T38" fmla="*/ 1 w 26"/>
                  <a:gd name="T39" fmla="*/ 0 h 13"/>
                  <a:gd name="T40" fmla="*/ 1 w 26"/>
                  <a:gd name="T41" fmla="*/ 0 h 13"/>
                  <a:gd name="T42" fmla="*/ 1 w 26"/>
                  <a:gd name="T43" fmla="*/ 0 h 13"/>
                  <a:gd name="T44" fmla="*/ 0 w 26"/>
                  <a:gd name="T45" fmla="*/ 0 h 13"/>
                  <a:gd name="T46" fmla="*/ 0 w 26"/>
                  <a:gd name="T47" fmla="*/ 0 h 1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6"/>
                  <a:gd name="T73" fmla="*/ 0 h 13"/>
                  <a:gd name="T74" fmla="*/ 26 w 26"/>
                  <a:gd name="T75" fmla="*/ 13 h 1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6" h="13">
                    <a:moveTo>
                      <a:pt x="0" y="0"/>
                    </a:moveTo>
                    <a:lnTo>
                      <a:pt x="0" y="3"/>
                    </a:lnTo>
                    <a:lnTo>
                      <a:pt x="0" y="8"/>
                    </a:lnTo>
                    <a:lnTo>
                      <a:pt x="3" y="9"/>
                    </a:lnTo>
                    <a:lnTo>
                      <a:pt x="6" y="9"/>
                    </a:lnTo>
                    <a:lnTo>
                      <a:pt x="9" y="9"/>
                    </a:lnTo>
                    <a:lnTo>
                      <a:pt x="11" y="10"/>
                    </a:lnTo>
                    <a:lnTo>
                      <a:pt x="14" y="10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4" y="13"/>
                    </a:lnTo>
                    <a:lnTo>
                      <a:pt x="26" y="13"/>
                    </a:lnTo>
                    <a:lnTo>
                      <a:pt x="25" y="12"/>
                    </a:lnTo>
                    <a:lnTo>
                      <a:pt x="24" y="11"/>
                    </a:lnTo>
                    <a:lnTo>
                      <a:pt x="22" y="9"/>
                    </a:lnTo>
                    <a:lnTo>
                      <a:pt x="20" y="7"/>
                    </a:lnTo>
                    <a:lnTo>
                      <a:pt x="18" y="4"/>
                    </a:lnTo>
                    <a:lnTo>
                      <a:pt x="14" y="3"/>
                    </a:lnTo>
                    <a:lnTo>
                      <a:pt x="10" y="1"/>
                    </a:lnTo>
                    <a:lnTo>
                      <a:pt x="6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7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563" name="Freeform 1491"/>
              <p:cNvSpPr>
                <a:spLocks/>
              </p:cNvSpPr>
              <p:nvPr/>
            </p:nvSpPr>
            <p:spPr bwMode="auto">
              <a:xfrm>
                <a:off x="3953" y="3376"/>
                <a:ext cx="13" cy="6"/>
              </a:xfrm>
              <a:custGeom>
                <a:avLst/>
                <a:gdLst>
                  <a:gd name="T0" fmla="*/ 0 w 26"/>
                  <a:gd name="T1" fmla="*/ 0 h 13"/>
                  <a:gd name="T2" fmla="*/ 0 w 26"/>
                  <a:gd name="T3" fmla="*/ 0 h 13"/>
                  <a:gd name="T4" fmla="*/ 0 w 26"/>
                  <a:gd name="T5" fmla="*/ 0 h 13"/>
                  <a:gd name="T6" fmla="*/ 1 w 26"/>
                  <a:gd name="T7" fmla="*/ 0 h 13"/>
                  <a:gd name="T8" fmla="*/ 1 w 26"/>
                  <a:gd name="T9" fmla="*/ 0 h 13"/>
                  <a:gd name="T10" fmla="*/ 1 w 26"/>
                  <a:gd name="T11" fmla="*/ 0 h 13"/>
                  <a:gd name="T12" fmla="*/ 1 w 26"/>
                  <a:gd name="T13" fmla="*/ 0 h 13"/>
                  <a:gd name="T14" fmla="*/ 1 w 26"/>
                  <a:gd name="T15" fmla="*/ 0 h 13"/>
                  <a:gd name="T16" fmla="*/ 1 w 26"/>
                  <a:gd name="T17" fmla="*/ 0 h 13"/>
                  <a:gd name="T18" fmla="*/ 1 w 26"/>
                  <a:gd name="T19" fmla="*/ 0 h 13"/>
                  <a:gd name="T20" fmla="*/ 1 w 26"/>
                  <a:gd name="T21" fmla="*/ 0 h 13"/>
                  <a:gd name="T22" fmla="*/ 1 w 26"/>
                  <a:gd name="T23" fmla="*/ 0 h 13"/>
                  <a:gd name="T24" fmla="*/ 1 w 26"/>
                  <a:gd name="T25" fmla="*/ 0 h 13"/>
                  <a:gd name="T26" fmla="*/ 1 w 26"/>
                  <a:gd name="T27" fmla="*/ 0 h 13"/>
                  <a:gd name="T28" fmla="*/ 1 w 26"/>
                  <a:gd name="T29" fmla="*/ 0 h 13"/>
                  <a:gd name="T30" fmla="*/ 1 w 26"/>
                  <a:gd name="T31" fmla="*/ 0 h 13"/>
                  <a:gd name="T32" fmla="*/ 1 w 26"/>
                  <a:gd name="T33" fmla="*/ 0 h 13"/>
                  <a:gd name="T34" fmla="*/ 1 w 26"/>
                  <a:gd name="T35" fmla="*/ 0 h 13"/>
                  <a:gd name="T36" fmla="*/ 1 w 26"/>
                  <a:gd name="T37" fmla="*/ 0 h 13"/>
                  <a:gd name="T38" fmla="*/ 1 w 26"/>
                  <a:gd name="T39" fmla="*/ 0 h 13"/>
                  <a:gd name="T40" fmla="*/ 1 w 26"/>
                  <a:gd name="T41" fmla="*/ 0 h 13"/>
                  <a:gd name="T42" fmla="*/ 1 w 26"/>
                  <a:gd name="T43" fmla="*/ 0 h 13"/>
                  <a:gd name="T44" fmla="*/ 0 w 26"/>
                  <a:gd name="T45" fmla="*/ 0 h 13"/>
                  <a:gd name="T46" fmla="*/ 0 w 26"/>
                  <a:gd name="T47" fmla="*/ 0 h 1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6"/>
                  <a:gd name="T73" fmla="*/ 0 h 13"/>
                  <a:gd name="T74" fmla="*/ 26 w 26"/>
                  <a:gd name="T75" fmla="*/ 13 h 1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6" h="13">
                    <a:moveTo>
                      <a:pt x="0" y="0"/>
                    </a:moveTo>
                    <a:lnTo>
                      <a:pt x="0" y="3"/>
                    </a:lnTo>
                    <a:lnTo>
                      <a:pt x="0" y="8"/>
                    </a:lnTo>
                    <a:lnTo>
                      <a:pt x="3" y="9"/>
                    </a:lnTo>
                    <a:lnTo>
                      <a:pt x="6" y="9"/>
                    </a:lnTo>
                    <a:lnTo>
                      <a:pt x="9" y="9"/>
                    </a:lnTo>
                    <a:lnTo>
                      <a:pt x="11" y="10"/>
                    </a:lnTo>
                    <a:lnTo>
                      <a:pt x="14" y="10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4" y="13"/>
                    </a:lnTo>
                    <a:lnTo>
                      <a:pt x="26" y="13"/>
                    </a:lnTo>
                    <a:lnTo>
                      <a:pt x="25" y="12"/>
                    </a:lnTo>
                    <a:lnTo>
                      <a:pt x="24" y="11"/>
                    </a:lnTo>
                    <a:lnTo>
                      <a:pt x="22" y="9"/>
                    </a:lnTo>
                    <a:lnTo>
                      <a:pt x="20" y="7"/>
                    </a:lnTo>
                    <a:lnTo>
                      <a:pt x="18" y="4"/>
                    </a:lnTo>
                    <a:lnTo>
                      <a:pt x="14" y="3"/>
                    </a:lnTo>
                    <a:lnTo>
                      <a:pt x="10" y="1"/>
                    </a:lnTo>
                    <a:lnTo>
                      <a:pt x="6" y="1"/>
                    </a:lnTo>
                    <a:lnTo>
                      <a:pt x="0" y="0"/>
                    </a:lnTo>
                  </a:path>
                </a:pathLst>
              </a:custGeom>
              <a:noFill/>
              <a:ln w="1588">
                <a:solidFill>
                  <a:srgbClr val="FFD90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564" name="Freeform 1492"/>
              <p:cNvSpPr>
                <a:spLocks/>
              </p:cNvSpPr>
              <p:nvPr/>
            </p:nvSpPr>
            <p:spPr bwMode="auto">
              <a:xfrm>
                <a:off x="3954" y="3393"/>
                <a:ext cx="12" cy="6"/>
              </a:xfrm>
              <a:custGeom>
                <a:avLst/>
                <a:gdLst>
                  <a:gd name="T0" fmla="*/ 0 w 23"/>
                  <a:gd name="T1" fmla="*/ 1 h 12"/>
                  <a:gd name="T2" fmla="*/ 0 w 23"/>
                  <a:gd name="T3" fmla="*/ 1 h 12"/>
                  <a:gd name="T4" fmla="*/ 1 w 23"/>
                  <a:gd name="T5" fmla="*/ 1 h 12"/>
                  <a:gd name="T6" fmla="*/ 1 w 23"/>
                  <a:gd name="T7" fmla="*/ 1 h 12"/>
                  <a:gd name="T8" fmla="*/ 1 w 23"/>
                  <a:gd name="T9" fmla="*/ 1 h 12"/>
                  <a:gd name="T10" fmla="*/ 1 w 23"/>
                  <a:gd name="T11" fmla="*/ 1 h 12"/>
                  <a:gd name="T12" fmla="*/ 1 w 23"/>
                  <a:gd name="T13" fmla="*/ 1 h 12"/>
                  <a:gd name="T14" fmla="*/ 1 w 23"/>
                  <a:gd name="T15" fmla="*/ 1 h 12"/>
                  <a:gd name="T16" fmla="*/ 1 w 23"/>
                  <a:gd name="T17" fmla="*/ 1 h 12"/>
                  <a:gd name="T18" fmla="*/ 1 w 23"/>
                  <a:gd name="T19" fmla="*/ 1 h 12"/>
                  <a:gd name="T20" fmla="*/ 1 w 23"/>
                  <a:gd name="T21" fmla="*/ 1 h 12"/>
                  <a:gd name="T22" fmla="*/ 1 w 23"/>
                  <a:gd name="T23" fmla="*/ 0 h 12"/>
                  <a:gd name="T24" fmla="*/ 1 w 23"/>
                  <a:gd name="T25" fmla="*/ 0 h 12"/>
                  <a:gd name="T26" fmla="*/ 1 w 23"/>
                  <a:gd name="T27" fmla="*/ 0 h 12"/>
                  <a:gd name="T28" fmla="*/ 1 w 23"/>
                  <a:gd name="T29" fmla="*/ 1 h 12"/>
                  <a:gd name="T30" fmla="*/ 1 w 23"/>
                  <a:gd name="T31" fmla="*/ 1 h 12"/>
                  <a:gd name="T32" fmla="*/ 1 w 23"/>
                  <a:gd name="T33" fmla="*/ 1 h 12"/>
                  <a:gd name="T34" fmla="*/ 1 w 23"/>
                  <a:gd name="T35" fmla="*/ 1 h 12"/>
                  <a:gd name="T36" fmla="*/ 1 w 23"/>
                  <a:gd name="T37" fmla="*/ 1 h 12"/>
                  <a:gd name="T38" fmla="*/ 1 w 23"/>
                  <a:gd name="T39" fmla="*/ 1 h 12"/>
                  <a:gd name="T40" fmla="*/ 1 w 23"/>
                  <a:gd name="T41" fmla="*/ 1 h 12"/>
                  <a:gd name="T42" fmla="*/ 0 w 23"/>
                  <a:gd name="T43" fmla="*/ 1 h 12"/>
                  <a:gd name="T44" fmla="*/ 0 w 23"/>
                  <a:gd name="T45" fmla="*/ 1 h 1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3"/>
                  <a:gd name="T70" fmla="*/ 0 h 12"/>
                  <a:gd name="T71" fmla="*/ 23 w 23"/>
                  <a:gd name="T72" fmla="*/ 12 h 1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3" h="12">
                    <a:moveTo>
                      <a:pt x="0" y="4"/>
                    </a:moveTo>
                    <a:lnTo>
                      <a:pt x="0" y="12"/>
                    </a:lnTo>
                    <a:lnTo>
                      <a:pt x="2" y="12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9" y="11"/>
                    </a:lnTo>
                    <a:lnTo>
                      <a:pt x="13" y="10"/>
                    </a:lnTo>
                    <a:lnTo>
                      <a:pt x="15" y="7"/>
                    </a:lnTo>
                    <a:lnTo>
                      <a:pt x="18" y="6"/>
                    </a:lnTo>
                    <a:lnTo>
                      <a:pt x="20" y="4"/>
                    </a:lnTo>
                    <a:lnTo>
                      <a:pt x="21" y="2"/>
                    </a:lnTo>
                    <a:lnTo>
                      <a:pt x="23" y="0"/>
                    </a:lnTo>
                    <a:lnTo>
                      <a:pt x="22" y="0"/>
                    </a:lnTo>
                    <a:lnTo>
                      <a:pt x="21" y="0"/>
                    </a:lnTo>
                    <a:lnTo>
                      <a:pt x="20" y="1"/>
                    </a:lnTo>
                    <a:lnTo>
                      <a:pt x="17" y="1"/>
                    </a:lnTo>
                    <a:lnTo>
                      <a:pt x="15" y="2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87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565" name="Freeform 1493"/>
              <p:cNvSpPr>
                <a:spLocks/>
              </p:cNvSpPr>
              <p:nvPr/>
            </p:nvSpPr>
            <p:spPr bwMode="auto">
              <a:xfrm>
                <a:off x="3954" y="3393"/>
                <a:ext cx="12" cy="6"/>
              </a:xfrm>
              <a:custGeom>
                <a:avLst/>
                <a:gdLst>
                  <a:gd name="T0" fmla="*/ 0 w 23"/>
                  <a:gd name="T1" fmla="*/ 1 h 12"/>
                  <a:gd name="T2" fmla="*/ 0 w 23"/>
                  <a:gd name="T3" fmla="*/ 1 h 12"/>
                  <a:gd name="T4" fmla="*/ 1 w 23"/>
                  <a:gd name="T5" fmla="*/ 1 h 12"/>
                  <a:gd name="T6" fmla="*/ 1 w 23"/>
                  <a:gd name="T7" fmla="*/ 1 h 12"/>
                  <a:gd name="T8" fmla="*/ 1 w 23"/>
                  <a:gd name="T9" fmla="*/ 1 h 12"/>
                  <a:gd name="T10" fmla="*/ 1 w 23"/>
                  <a:gd name="T11" fmla="*/ 1 h 12"/>
                  <a:gd name="T12" fmla="*/ 1 w 23"/>
                  <a:gd name="T13" fmla="*/ 1 h 12"/>
                  <a:gd name="T14" fmla="*/ 1 w 23"/>
                  <a:gd name="T15" fmla="*/ 1 h 12"/>
                  <a:gd name="T16" fmla="*/ 1 w 23"/>
                  <a:gd name="T17" fmla="*/ 1 h 12"/>
                  <a:gd name="T18" fmla="*/ 1 w 23"/>
                  <a:gd name="T19" fmla="*/ 1 h 12"/>
                  <a:gd name="T20" fmla="*/ 1 w 23"/>
                  <a:gd name="T21" fmla="*/ 1 h 12"/>
                  <a:gd name="T22" fmla="*/ 1 w 23"/>
                  <a:gd name="T23" fmla="*/ 0 h 12"/>
                  <a:gd name="T24" fmla="*/ 1 w 23"/>
                  <a:gd name="T25" fmla="*/ 0 h 12"/>
                  <a:gd name="T26" fmla="*/ 1 w 23"/>
                  <a:gd name="T27" fmla="*/ 0 h 12"/>
                  <a:gd name="T28" fmla="*/ 1 w 23"/>
                  <a:gd name="T29" fmla="*/ 1 h 12"/>
                  <a:gd name="T30" fmla="*/ 1 w 23"/>
                  <a:gd name="T31" fmla="*/ 1 h 12"/>
                  <a:gd name="T32" fmla="*/ 1 w 23"/>
                  <a:gd name="T33" fmla="*/ 1 h 12"/>
                  <a:gd name="T34" fmla="*/ 1 w 23"/>
                  <a:gd name="T35" fmla="*/ 1 h 12"/>
                  <a:gd name="T36" fmla="*/ 1 w 23"/>
                  <a:gd name="T37" fmla="*/ 1 h 12"/>
                  <a:gd name="T38" fmla="*/ 1 w 23"/>
                  <a:gd name="T39" fmla="*/ 1 h 12"/>
                  <a:gd name="T40" fmla="*/ 1 w 23"/>
                  <a:gd name="T41" fmla="*/ 1 h 12"/>
                  <a:gd name="T42" fmla="*/ 0 w 23"/>
                  <a:gd name="T43" fmla="*/ 1 h 12"/>
                  <a:gd name="T44" fmla="*/ 0 w 23"/>
                  <a:gd name="T45" fmla="*/ 1 h 1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3"/>
                  <a:gd name="T70" fmla="*/ 0 h 12"/>
                  <a:gd name="T71" fmla="*/ 23 w 23"/>
                  <a:gd name="T72" fmla="*/ 12 h 1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3" h="12">
                    <a:moveTo>
                      <a:pt x="0" y="4"/>
                    </a:moveTo>
                    <a:lnTo>
                      <a:pt x="0" y="12"/>
                    </a:lnTo>
                    <a:lnTo>
                      <a:pt x="2" y="12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9" y="11"/>
                    </a:lnTo>
                    <a:lnTo>
                      <a:pt x="13" y="10"/>
                    </a:lnTo>
                    <a:lnTo>
                      <a:pt x="15" y="7"/>
                    </a:lnTo>
                    <a:lnTo>
                      <a:pt x="18" y="6"/>
                    </a:lnTo>
                    <a:lnTo>
                      <a:pt x="20" y="4"/>
                    </a:lnTo>
                    <a:lnTo>
                      <a:pt x="21" y="2"/>
                    </a:lnTo>
                    <a:lnTo>
                      <a:pt x="23" y="0"/>
                    </a:lnTo>
                    <a:lnTo>
                      <a:pt x="22" y="0"/>
                    </a:lnTo>
                    <a:lnTo>
                      <a:pt x="21" y="0"/>
                    </a:lnTo>
                    <a:lnTo>
                      <a:pt x="20" y="1"/>
                    </a:lnTo>
                    <a:lnTo>
                      <a:pt x="17" y="1"/>
                    </a:lnTo>
                    <a:lnTo>
                      <a:pt x="15" y="2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0" y="4"/>
                    </a:lnTo>
                  </a:path>
                </a:pathLst>
              </a:custGeom>
              <a:noFill/>
              <a:ln w="1588">
                <a:solidFill>
                  <a:srgbClr val="FFD90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566" name="Freeform 1494"/>
              <p:cNvSpPr>
                <a:spLocks/>
              </p:cNvSpPr>
              <p:nvPr/>
            </p:nvSpPr>
            <p:spPr bwMode="auto">
              <a:xfrm>
                <a:off x="3966" y="3365"/>
                <a:ext cx="10" cy="43"/>
              </a:xfrm>
              <a:custGeom>
                <a:avLst/>
                <a:gdLst>
                  <a:gd name="T0" fmla="*/ 0 w 21"/>
                  <a:gd name="T1" fmla="*/ 1 h 85"/>
                  <a:gd name="T2" fmla="*/ 0 w 21"/>
                  <a:gd name="T3" fmla="*/ 1 h 85"/>
                  <a:gd name="T4" fmla="*/ 0 w 21"/>
                  <a:gd name="T5" fmla="*/ 1 h 85"/>
                  <a:gd name="T6" fmla="*/ 0 w 21"/>
                  <a:gd name="T7" fmla="*/ 1 h 85"/>
                  <a:gd name="T8" fmla="*/ 0 w 21"/>
                  <a:gd name="T9" fmla="*/ 1 h 85"/>
                  <a:gd name="T10" fmla="*/ 0 w 21"/>
                  <a:gd name="T11" fmla="*/ 1 h 85"/>
                  <a:gd name="T12" fmla="*/ 0 w 21"/>
                  <a:gd name="T13" fmla="*/ 1 h 85"/>
                  <a:gd name="T14" fmla="*/ 0 w 21"/>
                  <a:gd name="T15" fmla="*/ 1 h 85"/>
                  <a:gd name="T16" fmla="*/ 0 w 21"/>
                  <a:gd name="T17" fmla="*/ 1 h 85"/>
                  <a:gd name="T18" fmla="*/ 0 w 21"/>
                  <a:gd name="T19" fmla="*/ 1 h 85"/>
                  <a:gd name="T20" fmla="*/ 0 w 21"/>
                  <a:gd name="T21" fmla="*/ 1 h 85"/>
                  <a:gd name="T22" fmla="*/ 0 w 21"/>
                  <a:gd name="T23" fmla="*/ 1 h 85"/>
                  <a:gd name="T24" fmla="*/ 0 w 21"/>
                  <a:gd name="T25" fmla="*/ 1 h 85"/>
                  <a:gd name="T26" fmla="*/ 0 w 21"/>
                  <a:gd name="T27" fmla="*/ 1 h 85"/>
                  <a:gd name="T28" fmla="*/ 0 w 21"/>
                  <a:gd name="T29" fmla="*/ 1 h 85"/>
                  <a:gd name="T30" fmla="*/ 0 w 21"/>
                  <a:gd name="T31" fmla="*/ 1 h 85"/>
                  <a:gd name="T32" fmla="*/ 0 w 21"/>
                  <a:gd name="T33" fmla="*/ 1 h 85"/>
                  <a:gd name="T34" fmla="*/ 0 w 21"/>
                  <a:gd name="T35" fmla="*/ 1 h 85"/>
                  <a:gd name="T36" fmla="*/ 0 w 21"/>
                  <a:gd name="T37" fmla="*/ 2 h 85"/>
                  <a:gd name="T38" fmla="*/ 0 w 21"/>
                  <a:gd name="T39" fmla="*/ 2 h 85"/>
                  <a:gd name="T40" fmla="*/ 0 w 21"/>
                  <a:gd name="T41" fmla="*/ 2 h 85"/>
                  <a:gd name="T42" fmla="*/ 0 w 21"/>
                  <a:gd name="T43" fmla="*/ 2 h 85"/>
                  <a:gd name="T44" fmla="*/ 0 w 21"/>
                  <a:gd name="T45" fmla="*/ 2 h 85"/>
                  <a:gd name="T46" fmla="*/ 0 w 21"/>
                  <a:gd name="T47" fmla="*/ 2 h 85"/>
                  <a:gd name="T48" fmla="*/ 0 w 21"/>
                  <a:gd name="T49" fmla="*/ 1 h 85"/>
                  <a:gd name="T50" fmla="*/ 0 w 21"/>
                  <a:gd name="T51" fmla="*/ 1 h 85"/>
                  <a:gd name="T52" fmla="*/ 0 w 21"/>
                  <a:gd name="T53" fmla="*/ 1 h 85"/>
                  <a:gd name="T54" fmla="*/ 0 w 21"/>
                  <a:gd name="T55" fmla="*/ 1 h 85"/>
                  <a:gd name="T56" fmla="*/ 0 w 21"/>
                  <a:gd name="T57" fmla="*/ 1 h 85"/>
                  <a:gd name="T58" fmla="*/ 0 w 21"/>
                  <a:gd name="T59" fmla="*/ 1 h 85"/>
                  <a:gd name="T60" fmla="*/ 0 w 21"/>
                  <a:gd name="T61" fmla="*/ 1 h 85"/>
                  <a:gd name="T62" fmla="*/ 0 w 21"/>
                  <a:gd name="T63" fmla="*/ 0 h 85"/>
                  <a:gd name="T64" fmla="*/ 0 w 21"/>
                  <a:gd name="T65" fmla="*/ 0 h 85"/>
                  <a:gd name="T66" fmla="*/ 0 w 21"/>
                  <a:gd name="T67" fmla="*/ 0 h 85"/>
                  <a:gd name="T68" fmla="*/ 0 w 21"/>
                  <a:gd name="T69" fmla="*/ 0 h 85"/>
                  <a:gd name="T70" fmla="*/ 0 w 21"/>
                  <a:gd name="T71" fmla="*/ 1 h 85"/>
                  <a:gd name="T72" fmla="*/ 0 w 21"/>
                  <a:gd name="T73" fmla="*/ 1 h 85"/>
                  <a:gd name="T74" fmla="*/ 0 w 21"/>
                  <a:gd name="T75" fmla="*/ 1 h 85"/>
                  <a:gd name="T76" fmla="*/ 0 w 21"/>
                  <a:gd name="T77" fmla="*/ 1 h 85"/>
                  <a:gd name="T78" fmla="*/ 0 w 21"/>
                  <a:gd name="T79" fmla="*/ 1 h 85"/>
                  <a:gd name="T80" fmla="*/ 0 w 21"/>
                  <a:gd name="T81" fmla="*/ 1 h 85"/>
                  <a:gd name="T82" fmla="*/ 0 w 21"/>
                  <a:gd name="T83" fmla="*/ 1 h 85"/>
                  <a:gd name="T84" fmla="*/ 0 w 21"/>
                  <a:gd name="T85" fmla="*/ 1 h 8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1"/>
                  <a:gd name="T130" fmla="*/ 0 h 85"/>
                  <a:gd name="T131" fmla="*/ 21 w 21"/>
                  <a:gd name="T132" fmla="*/ 85 h 8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1" h="85">
                    <a:moveTo>
                      <a:pt x="10" y="5"/>
                    </a:moveTo>
                    <a:lnTo>
                      <a:pt x="12" y="6"/>
                    </a:lnTo>
                    <a:lnTo>
                      <a:pt x="13" y="7"/>
                    </a:lnTo>
                    <a:lnTo>
                      <a:pt x="14" y="8"/>
                    </a:lnTo>
                    <a:lnTo>
                      <a:pt x="16" y="10"/>
                    </a:lnTo>
                    <a:lnTo>
                      <a:pt x="17" y="11"/>
                    </a:lnTo>
                    <a:lnTo>
                      <a:pt x="18" y="14"/>
                    </a:lnTo>
                    <a:lnTo>
                      <a:pt x="19" y="15"/>
                    </a:lnTo>
                    <a:lnTo>
                      <a:pt x="20" y="17"/>
                    </a:lnTo>
                    <a:lnTo>
                      <a:pt x="20" y="19"/>
                    </a:lnTo>
                    <a:lnTo>
                      <a:pt x="21" y="20"/>
                    </a:lnTo>
                    <a:lnTo>
                      <a:pt x="21" y="22"/>
                    </a:lnTo>
                    <a:lnTo>
                      <a:pt x="20" y="27"/>
                    </a:lnTo>
                    <a:lnTo>
                      <a:pt x="19" y="32"/>
                    </a:lnTo>
                    <a:lnTo>
                      <a:pt x="19" y="39"/>
                    </a:lnTo>
                    <a:lnTo>
                      <a:pt x="19" y="46"/>
                    </a:lnTo>
                    <a:lnTo>
                      <a:pt x="19" y="53"/>
                    </a:lnTo>
                    <a:lnTo>
                      <a:pt x="19" y="59"/>
                    </a:lnTo>
                    <a:lnTo>
                      <a:pt x="19" y="66"/>
                    </a:lnTo>
                    <a:lnTo>
                      <a:pt x="20" y="70"/>
                    </a:lnTo>
                    <a:lnTo>
                      <a:pt x="21" y="72"/>
                    </a:lnTo>
                    <a:lnTo>
                      <a:pt x="6" y="85"/>
                    </a:lnTo>
                    <a:lnTo>
                      <a:pt x="3" y="76"/>
                    </a:lnTo>
                    <a:lnTo>
                      <a:pt x="1" y="67"/>
                    </a:lnTo>
                    <a:lnTo>
                      <a:pt x="0" y="57"/>
                    </a:lnTo>
                    <a:lnTo>
                      <a:pt x="0" y="46"/>
                    </a:lnTo>
                    <a:lnTo>
                      <a:pt x="0" y="35"/>
                    </a:lnTo>
                    <a:lnTo>
                      <a:pt x="0" y="26"/>
                    </a:lnTo>
                    <a:lnTo>
                      <a:pt x="1" y="17"/>
                    </a:lnTo>
                    <a:lnTo>
                      <a:pt x="3" y="9"/>
                    </a:lnTo>
                    <a:lnTo>
                      <a:pt x="4" y="3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8" y="2"/>
                    </a:lnTo>
                    <a:lnTo>
                      <a:pt x="9" y="3"/>
                    </a:lnTo>
                    <a:lnTo>
                      <a:pt x="10" y="4"/>
                    </a:lnTo>
                    <a:lnTo>
                      <a:pt x="10" y="5"/>
                    </a:lnTo>
                  </a:path>
                </a:pathLst>
              </a:custGeom>
              <a:noFill/>
              <a:ln w="1588">
                <a:solidFill>
                  <a:srgbClr val="FFD90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567" name="Freeform 1495"/>
              <p:cNvSpPr>
                <a:spLocks/>
              </p:cNvSpPr>
              <p:nvPr/>
            </p:nvSpPr>
            <p:spPr bwMode="auto">
              <a:xfrm>
                <a:off x="3967" y="3381"/>
                <a:ext cx="7" cy="3"/>
              </a:xfrm>
              <a:custGeom>
                <a:avLst/>
                <a:gdLst>
                  <a:gd name="T0" fmla="*/ 0 w 13"/>
                  <a:gd name="T1" fmla="*/ 0 h 5"/>
                  <a:gd name="T2" fmla="*/ 0 w 13"/>
                  <a:gd name="T3" fmla="*/ 1 h 5"/>
                  <a:gd name="T4" fmla="*/ 1 w 13"/>
                  <a:gd name="T5" fmla="*/ 1 h 5"/>
                  <a:gd name="T6" fmla="*/ 1 w 13"/>
                  <a:gd name="T7" fmla="*/ 1 h 5"/>
                  <a:gd name="T8" fmla="*/ 0 w 13"/>
                  <a:gd name="T9" fmla="*/ 0 h 5"/>
                  <a:gd name="T10" fmla="*/ 0 w 13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"/>
                  <a:gd name="T19" fmla="*/ 0 h 5"/>
                  <a:gd name="T20" fmla="*/ 13 w 1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" h="5">
                    <a:moveTo>
                      <a:pt x="0" y="0"/>
                    </a:moveTo>
                    <a:lnTo>
                      <a:pt x="0" y="2"/>
                    </a:lnTo>
                    <a:lnTo>
                      <a:pt x="13" y="5"/>
                    </a:lnTo>
                    <a:lnTo>
                      <a:pt x="13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FFD90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568" name="Freeform 1496"/>
              <p:cNvSpPr>
                <a:spLocks/>
              </p:cNvSpPr>
              <p:nvPr/>
            </p:nvSpPr>
            <p:spPr bwMode="auto">
              <a:xfrm>
                <a:off x="3977" y="3379"/>
                <a:ext cx="4" cy="16"/>
              </a:xfrm>
              <a:custGeom>
                <a:avLst/>
                <a:gdLst>
                  <a:gd name="T0" fmla="*/ 1 w 8"/>
                  <a:gd name="T1" fmla="*/ 0 h 31"/>
                  <a:gd name="T2" fmla="*/ 1 w 8"/>
                  <a:gd name="T3" fmla="*/ 1 h 31"/>
                  <a:gd name="T4" fmla="*/ 1 w 8"/>
                  <a:gd name="T5" fmla="*/ 1 h 31"/>
                  <a:gd name="T6" fmla="*/ 0 w 8"/>
                  <a:gd name="T7" fmla="*/ 1 h 31"/>
                  <a:gd name="T8" fmla="*/ 0 w 8"/>
                  <a:gd name="T9" fmla="*/ 1 h 31"/>
                  <a:gd name="T10" fmla="*/ 0 w 8"/>
                  <a:gd name="T11" fmla="*/ 1 h 31"/>
                  <a:gd name="T12" fmla="*/ 0 w 8"/>
                  <a:gd name="T13" fmla="*/ 1 h 31"/>
                  <a:gd name="T14" fmla="*/ 0 w 8"/>
                  <a:gd name="T15" fmla="*/ 1 h 31"/>
                  <a:gd name="T16" fmla="*/ 0 w 8"/>
                  <a:gd name="T17" fmla="*/ 1 h 31"/>
                  <a:gd name="T18" fmla="*/ 1 w 8"/>
                  <a:gd name="T19" fmla="*/ 1 h 31"/>
                  <a:gd name="T20" fmla="*/ 1 w 8"/>
                  <a:gd name="T21" fmla="*/ 1 h 31"/>
                  <a:gd name="T22" fmla="*/ 1 w 8"/>
                  <a:gd name="T23" fmla="*/ 1 h 31"/>
                  <a:gd name="T24" fmla="*/ 1 w 8"/>
                  <a:gd name="T25" fmla="*/ 1 h 31"/>
                  <a:gd name="T26" fmla="*/ 1 w 8"/>
                  <a:gd name="T27" fmla="*/ 1 h 31"/>
                  <a:gd name="T28" fmla="*/ 1 w 8"/>
                  <a:gd name="T29" fmla="*/ 1 h 31"/>
                  <a:gd name="T30" fmla="*/ 1 w 8"/>
                  <a:gd name="T31" fmla="*/ 1 h 31"/>
                  <a:gd name="T32" fmla="*/ 1 w 8"/>
                  <a:gd name="T33" fmla="*/ 1 h 31"/>
                  <a:gd name="T34" fmla="*/ 1 w 8"/>
                  <a:gd name="T35" fmla="*/ 1 h 31"/>
                  <a:gd name="T36" fmla="*/ 1 w 8"/>
                  <a:gd name="T37" fmla="*/ 1 h 31"/>
                  <a:gd name="T38" fmla="*/ 1 w 8"/>
                  <a:gd name="T39" fmla="*/ 1 h 31"/>
                  <a:gd name="T40" fmla="*/ 1 w 8"/>
                  <a:gd name="T41" fmla="*/ 0 h 31"/>
                  <a:gd name="T42" fmla="*/ 1 w 8"/>
                  <a:gd name="T43" fmla="*/ 0 h 3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"/>
                  <a:gd name="T67" fmla="*/ 0 h 31"/>
                  <a:gd name="T68" fmla="*/ 8 w 8"/>
                  <a:gd name="T69" fmla="*/ 31 h 3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" h="31">
                    <a:moveTo>
                      <a:pt x="1" y="0"/>
                    </a:moveTo>
                    <a:lnTo>
                      <a:pt x="1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0" y="20"/>
                    </a:lnTo>
                    <a:lnTo>
                      <a:pt x="0" y="25"/>
                    </a:lnTo>
                    <a:lnTo>
                      <a:pt x="0" y="28"/>
                    </a:lnTo>
                    <a:lnTo>
                      <a:pt x="1" y="30"/>
                    </a:lnTo>
                    <a:lnTo>
                      <a:pt x="1" y="31"/>
                    </a:lnTo>
                    <a:lnTo>
                      <a:pt x="3" y="29"/>
                    </a:lnTo>
                    <a:lnTo>
                      <a:pt x="4" y="27"/>
                    </a:lnTo>
                    <a:lnTo>
                      <a:pt x="7" y="24"/>
                    </a:lnTo>
                    <a:lnTo>
                      <a:pt x="8" y="20"/>
                    </a:lnTo>
                    <a:lnTo>
                      <a:pt x="8" y="17"/>
                    </a:lnTo>
                    <a:lnTo>
                      <a:pt x="8" y="14"/>
                    </a:lnTo>
                    <a:lnTo>
                      <a:pt x="8" y="11"/>
                    </a:lnTo>
                    <a:lnTo>
                      <a:pt x="7" y="7"/>
                    </a:lnTo>
                    <a:lnTo>
                      <a:pt x="4" y="4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FFD90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569" name="Freeform 1497"/>
              <p:cNvSpPr>
                <a:spLocks/>
              </p:cNvSpPr>
              <p:nvPr/>
            </p:nvSpPr>
            <p:spPr bwMode="auto">
              <a:xfrm>
                <a:off x="3958" y="3358"/>
                <a:ext cx="2" cy="2"/>
              </a:xfrm>
              <a:custGeom>
                <a:avLst/>
                <a:gdLst>
                  <a:gd name="T0" fmla="*/ 0 w 3"/>
                  <a:gd name="T1" fmla="*/ 0 h 6"/>
                  <a:gd name="T2" fmla="*/ 1 w 3"/>
                  <a:gd name="T3" fmla="*/ 0 h 6"/>
                  <a:gd name="T4" fmla="*/ 1 w 3"/>
                  <a:gd name="T5" fmla="*/ 0 h 6"/>
                  <a:gd name="T6" fmla="*/ 1 w 3"/>
                  <a:gd name="T7" fmla="*/ 0 h 6"/>
                  <a:gd name="T8" fmla="*/ 1 w 3"/>
                  <a:gd name="T9" fmla="*/ 0 h 6"/>
                  <a:gd name="T10" fmla="*/ 1 w 3"/>
                  <a:gd name="T11" fmla="*/ 0 h 6"/>
                  <a:gd name="T12" fmla="*/ 1 w 3"/>
                  <a:gd name="T13" fmla="*/ 0 h 6"/>
                  <a:gd name="T14" fmla="*/ 1 w 3"/>
                  <a:gd name="T15" fmla="*/ 0 h 6"/>
                  <a:gd name="T16" fmla="*/ 1 w 3"/>
                  <a:gd name="T17" fmla="*/ 0 h 6"/>
                  <a:gd name="T18" fmla="*/ 1 w 3"/>
                  <a:gd name="T19" fmla="*/ 0 h 6"/>
                  <a:gd name="T20" fmla="*/ 1 w 3"/>
                  <a:gd name="T21" fmla="*/ 0 h 6"/>
                  <a:gd name="T22" fmla="*/ 1 w 3"/>
                  <a:gd name="T23" fmla="*/ 0 h 6"/>
                  <a:gd name="T24" fmla="*/ 1 w 3"/>
                  <a:gd name="T25" fmla="*/ 0 h 6"/>
                  <a:gd name="T26" fmla="*/ 1 w 3"/>
                  <a:gd name="T27" fmla="*/ 0 h 6"/>
                  <a:gd name="T28" fmla="*/ 1 w 3"/>
                  <a:gd name="T29" fmla="*/ 0 h 6"/>
                  <a:gd name="T30" fmla="*/ 1 w 3"/>
                  <a:gd name="T31" fmla="*/ 0 h 6"/>
                  <a:gd name="T32" fmla="*/ 1 w 3"/>
                  <a:gd name="T33" fmla="*/ 0 h 6"/>
                  <a:gd name="T34" fmla="*/ 1 w 3"/>
                  <a:gd name="T35" fmla="*/ 0 h 6"/>
                  <a:gd name="T36" fmla="*/ 1 w 3"/>
                  <a:gd name="T37" fmla="*/ 0 h 6"/>
                  <a:gd name="T38" fmla="*/ 1 w 3"/>
                  <a:gd name="T39" fmla="*/ 0 h 6"/>
                  <a:gd name="T40" fmla="*/ 0 w 3"/>
                  <a:gd name="T41" fmla="*/ 0 h 6"/>
                  <a:gd name="T42" fmla="*/ 0 w 3"/>
                  <a:gd name="T43" fmla="*/ 0 h 6"/>
                  <a:gd name="T44" fmla="*/ 0 w 3"/>
                  <a:gd name="T45" fmla="*/ 0 h 6"/>
                  <a:gd name="T46" fmla="*/ 0 w 3"/>
                  <a:gd name="T47" fmla="*/ 0 h 6"/>
                  <a:gd name="T48" fmla="*/ 0 w 3"/>
                  <a:gd name="T49" fmla="*/ 0 h 6"/>
                  <a:gd name="T50" fmla="*/ 0 w 3"/>
                  <a:gd name="T51" fmla="*/ 0 h 6"/>
                  <a:gd name="T52" fmla="*/ 0 w 3"/>
                  <a:gd name="T53" fmla="*/ 0 h 6"/>
                  <a:gd name="T54" fmla="*/ 0 w 3"/>
                  <a:gd name="T55" fmla="*/ 0 h 6"/>
                  <a:gd name="T56" fmla="*/ 0 w 3"/>
                  <a:gd name="T57" fmla="*/ 0 h 6"/>
                  <a:gd name="T58" fmla="*/ 0 w 3"/>
                  <a:gd name="T59" fmla="*/ 0 h 6"/>
                  <a:gd name="T60" fmla="*/ 0 w 3"/>
                  <a:gd name="T61" fmla="*/ 0 h 6"/>
                  <a:gd name="T62" fmla="*/ 0 w 3"/>
                  <a:gd name="T63" fmla="*/ 0 h 6"/>
                  <a:gd name="T64" fmla="*/ 0 w 3"/>
                  <a:gd name="T65" fmla="*/ 0 h 6"/>
                  <a:gd name="T66" fmla="*/ 0 w 3"/>
                  <a:gd name="T67" fmla="*/ 0 h 6"/>
                  <a:gd name="T68" fmla="*/ 0 w 3"/>
                  <a:gd name="T69" fmla="*/ 0 h 6"/>
                  <a:gd name="T70" fmla="*/ 0 w 3"/>
                  <a:gd name="T71" fmla="*/ 0 h 6"/>
                  <a:gd name="T72" fmla="*/ 0 w 3"/>
                  <a:gd name="T73" fmla="*/ 0 h 6"/>
                  <a:gd name="T74" fmla="*/ 0 w 3"/>
                  <a:gd name="T75" fmla="*/ 0 h 6"/>
                  <a:gd name="T76" fmla="*/ 0 w 3"/>
                  <a:gd name="T77" fmla="*/ 0 h 6"/>
                  <a:gd name="T78" fmla="*/ 0 w 3"/>
                  <a:gd name="T79" fmla="*/ 0 h 6"/>
                  <a:gd name="T80" fmla="*/ 0 w 3"/>
                  <a:gd name="T81" fmla="*/ 0 h 6"/>
                  <a:gd name="T82" fmla="*/ 0 w 3"/>
                  <a:gd name="T83" fmla="*/ 0 h 6"/>
                  <a:gd name="T84" fmla="*/ 0 w 3"/>
                  <a:gd name="T85" fmla="*/ 0 h 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"/>
                  <a:gd name="T130" fmla="*/ 0 h 6"/>
                  <a:gd name="T131" fmla="*/ 3 w 3"/>
                  <a:gd name="T132" fmla="*/ 6 h 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" h="6">
                    <a:moveTo>
                      <a:pt x="0" y="5"/>
                    </a:moveTo>
                    <a:lnTo>
                      <a:pt x="1" y="5"/>
                    </a:lnTo>
                    <a:lnTo>
                      <a:pt x="2" y="5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87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570" name="Freeform 1498"/>
              <p:cNvSpPr>
                <a:spLocks/>
              </p:cNvSpPr>
              <p:nvPr/>
            </p:nvSpPr>
            <p:spPr bwMode="auto">
              <a:xfrm>
                <a:off x="3954" y="3366"/>
                <a:ext cx="3" cy="3"/>
              </a:xfrm>
              <a:custGeom>
                <a:avLst/>
                <a:gdLst>
                  <a:gd name="T0" fmla="*/ 1 w 5"/>
                  <a:gd name="T1" fmla="*/ 1 h 5"/>
                  <a:gd name="T2" fmla="*/ 1 w 5"/>
                  <a:gd name="T3" fmla="*/ 1 h 5"/>
                  <a:gd name="T4" fmla="*/ 1 w 5"/>
                  <a:gd name="T5" fmla="*/ 1 h 5"/>
                  <a:gd name="T6" fmla="*/ 1 w 5"/>
                  <a:gd name="T7" fmla="*/ 1 h 5"/>
                  <a:gd name="T8" fmla="*/ 1 w 5"/>
                  <a:gd name="T9" fmla="*/ 1 h 5"/>
                  <a:gd name="T10" fmla="*/ 1 w 5"/>
                  <a:gd name="T11" fmla="*/ 1 h 5"/>
                  <a:gd name="T12" fmla="*/ 1 w 5"/>
                  <a:gd name="T13" fmla="*/ 1 h 5"/>
                  <a:gd name="T14" fmla="*/ 1 w 5"/>
                  <a:gd name="T15" fmla="*/ 1 h 5"/>
                  <a:gd name="T16" fmla="*/ 1 w 5"/>
                  <a:gd name="T17" fmla="*/ 1 h 5"/>
                  <a:gd name="T18" fmla="*/ 1 w 5"/>
                  <a:gd name="T19" fmla="*/ 1 h 5"/>
                  <a:gd name="T20" fmla="*/ 1 w 5"/>
                  <a:gd name="T21" fmla="*/ 1 h 5"/>
                  <a:gd name="T22" fmla="*/ 1 w 5"/>
                  <a:gd name="T23" fmla="*/ 1 h 5"/>
                  <a:gd name="T24" fmla="*/ 1 w 5"/>
                  <a:gd name="T25" fmla="*/ 1 h 5"/>
                  <a:gd name="T26" fmla="*/ 1 w 5"/>
                  <a:gd name="T27" fmla="*/ 1 h 5"/>
                  <a:gd name="T28" fmla="*/ 1 w 5"/>
                  <a:gd name="T29" fmla="*/ 1 h 5"/>
                  <a:gd name="T30" fmla="*/ 1 w 5"/>
                  <a:gd name="T31" fmla="*/ 1 h 5"/>
                  <a:gd name="T32" fmla="*/ 1 w 5"/>
                  <a:gd name="T33" fmla="*/ 1 h 5"/>
                  <a:gd name="T34" fmla="*/ 1 w 5"/>
                  <a:gd name="T35" fmla="*/ 1 h 5"/>
                  <a:gd name="T36" fmla="*/ 1 w 5"/>
                  <a:gd name="T37" fmla="*/ 1 h 5"/>
                  <a:gd name="T38" fmla="*/ 1 w 5"/>
                  <a:gd name="T39" fmla="*/ 1 h 5"/>
                  <a:gd name="T40" fmla="*/ 1 w 5"/>
                  <a:gd name="T41" fmla="*/ 0 h 5"/>
                  <a:gd name="T42" fmla="*/ 1 w 5"/>
                  <a:gd name="T43" fmla="*/ 1 h 5"/>
                  <a:gd name="T44" fmla="*/ 1 w 5"/>
                  <a:gd name="T45" fmla="*/ 1 h 5"/>
                  <a:gd name="T46" fmla="*/ 1 w 5"/>
                  <a:gd name="T47" fmla="*/ 1 h 5"/>
                  <a:gd name="T48" fmla="*/ 1 w 5"/>
                  <a:gd name="T49" fmla="*/ 1 h 5"/>
                  <a:gd name="T50" fmla="*/ 1 w 5"/>
                  <a:gd name="T51" fmla="*/ 1 h 5"/>
                  <a:gd name="T52" fmla="*/ 1 w 5"/>
                  <a:gd name="T53" fmla="*/ 1 h 5"/>
                  <a:gd name="T54" fmla="*/ 1 w 5"/>
                  <a:gd name="T55" fmla="*/ 1 h 5"/>
                  <a:gd name="T56" fmla="*/ 1 w 5"/>
                  <a:gd name="T57" fmla="*/ 1 h 5"/>
                  <a:gd name="T58" fmla="*/ 0 w 5"/>
                  <a:gd name="T59" fmla="*/ 1 h 5"/>
                  <a:gd name="T60" fmla="*/ 0 w 5"/>
                  <a:gd name="T61" fmla="*/ 1 h 5"/>
                  <a:gd name="T62" fmla="*/ 0 w 5"/>
                  <a:gd name="T63" fmla="*/ 1 h 5"/>
                  <a:gd name="T64" fmla="*/ 1 w 5"/>
                  <a:gd name="T65" fmla="*/ 1 h 5"/>
                  <a:gd name="T66" fmla="*/ 1 w 5"/>
                  <a:gd name="T67" fmla="*/ 1 h 5"/>
                  <a:gd name="T68" fmla="*/ 1 w 5"/>
                  <a:gd name="T69" fmla="*/ 1 h 5"/>
                  <a:gd name="T70" fmla="*/ 1 w 5"/>
                  <a:gd name="T71" fmla="*/ 1 h 5"/>
                  <a:gd name="T72" fmla="*/ 1 w 5"/>
                  <a:gd name="T73" fmla="*/ 1 h 5"/>
                  <a:gd name="T74" fmla="*/ 1 w 5"/>
                  <a:gd name="T75" fmla="*/ 1 h 5"/>
                  <a:gd name="T76" fmla="*/ 1 w 5"/>
                  <a:gd name="T77" fmla="*/ 1 h 5"/>
                  <a:gd name="T78" fmla="*/ 1 w 5"/>
                  <a:gd name="T79" fmla="*/ 1 h 5"/>
                  <a:gd name="T80" fmla="*/ 1 w 5"/>
                  <a:gd name="T81" fmla="*/ 1 h 5"/>
                  <a:gd name="T82" fmla="*/ 1 w 5"/>
                  <a:gd name="T83" fmla="*/ 1 h 5"/>
                  <a:gd name="T84" fmla="*/ 1 w 5"/>
                  <a:gd name="T85" fmla="*/ 1 h 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"/>
                  <a:gd name="T130" fmla="*/ 0 h 5"/>
                  <a:gd name="T131" fmla="*/ 5 w 5"/>
                  <a:gd name="T132" fmla="*/ 5 h 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" h="5">
                    <a:moveTo>
                      <a:pt x="2" y="5"/>
                    </a:moveTo>
                    <a:lnTo>
                      <a:pt x="3" y="5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0087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571" name="Freeform 1499"/>
              <p:cNvSpPr>
                <a:spLocks/>
              </p:cNvSpPr>
              <p:nvPr/>
            </p:nvSpPr>
            <p:spPr bwMode="auto">
              <a:xfrm>
                <a:off x="3953" y="3376"/>
                <a:ext cx="3" cy="1"/>
              </a:xfrm>
              <a:custGeom>
                <a:avLst/>
                <a:gdLst>
                  <a:gd name="T0" fmla="*/ 1 w 6"/>
                  <a:gd name="T1" fmla="*/ 0 h 3"/>
                  <a:gd name="T2" fmla="*/ 1 w 6"/>
                  <a:gd name="T3" fmla="*/ 0 h 3"/>
                  <a:gd name="T4" fmla="*/ 1 w 6"/>
                  <a:gd name="T5" fmla="*/ 0 h 3"/>
                  <a:gd name="T6" fmla="*/ 1 w 6"/>
                  <a:gd name="T7" fmla="*/ 0 h 3"/>
                  <a:gd name="T8" fmla="*/ 1 w 6"/>
                  <a:gd name="T9" fmla="*/ 0 h 3"/>
                  <a:gd name="T10" fmla="*/ 1 w 6"/>
                  <a:gd name="T11" fmla="*/ 0 h 3"/>
                  <a:gd name="T12" fmla="*/ 1 w 6"/>
                  <a:gd name="T13" fmla="*/ 0 h 3"/>
                  <a:gd name="T14" fmla="*/ 1 w 6"/>
                  <a:gd name="T15" fmla="*/ 0 h 3"/>
                  <a:gd name="T16" fmla="*/ 1 w 6"/>
                  <a:gd name="T17" fmla="*/ 0 h 3"/>
                  <a:gd name="T18" fmla="*/ 1 w 6"/>
                  <a:gd name="T19" fmla="*/ 0 h 3"/>
                  <a:gd name="T20" fmla="*/ 1 w 6"/>
                  <a:gd name="T21" fmla="*/ 0 h 3"/>
                  <a:gd name="T22" fmla="*/ 1 w 6"/>
                  <a:gd name="T23" fmla="*/ 0 h 3"/>
                  <a:gd name="T24" fmla="*/ 1 w 6"/>
                  <a:gd name="T25" fmla="*/ 0 h 3"/>
                  <a:gd name="T26" fmla="*/ 1 w 6"/>
                  <a:gd name="T27" fmla="*/ 0 h 3"/>
                  <a:gd name="T28" fmla="*/ 1 w 6"/>
                  <a:gd name="T29" fmla="*/ 0 h 3"/>
                  <a:gd name="T30" fmla="*/ 1 w 6"/>
                  <a:gd name="T31" fmla="*/ 0 h 3"/>
                  <a:gd name="T32" fmla="*/ 1 w 6"/>
                  <a:gd name="T33" fmla="*/ 0 h 3"/>
                  <a:gd name="T34" fmla="*/ 1 w 6"/>
                  <a:gd name="T35" fmla="*/ 0 h 3"/>
                  <a:gd name="T36" fmla="*/ 1 w 6"/>
                  <a:gd name="T37" fmla="*/ 0 h 3"/>
                  <a:gd name="T38" fmla="*/ 1 w 6"/>
                  <a:gd name="T39" fmla="*/ 0 h 3"/>
                  <a:gd name="T40" fmla="*/ 1 w 6"/>
                  <a:gd name="T41" fmla="*/ 0 h 3"/>
                  <a:gd name="T42" fmla="*/ 1 w 6"/>
                  <a:gd name="T43" fmla="*/ 0 h 3"/>
                  <a:gd name="T44" fmla="*/ 1 w 6"/>
                  <a:gd name="T45" fmla="*/ 0 h 3"/>
                  <a:gd name="T46" fmla="*/ 1 w 6"/>
                  <a:gd name="T47" fmla="*/ 0 h 3"/>
                  <a:gd name="T48" fmla="*/ 1 w 6"/>
                  <a:gd name="T49" fmla="*/ 0 h 3"/>
                  <a:gd name="T50" fmla="*/ 1 w 6"/>
                  <a:gd name="T51" fmla="*/ 0 h 3"/>
                  <a:gd name="T52" fmla="*/ 1 w 6"/>
                  <a:gd name="T53" fmla="*/ 0 h 3"/>
                  <a:gd name="T54" fmla="*/ 0 w 6"/>
                  <a:gd name="T55" fmla="*/ 0 h 3"/>
                  <a:gd name="T56" fmla="*/ 0 w 6"/>
                  <a:gd name="T57" fmla="*/ 0 h 3"/>
                  <a:gd name="T58" fmla="*/ 0 w 6"/>
                  <a:gd name="T59" fmla="*/ 0 h 3"/>
                  <a:gd name="T60" fmla="*/ 0 w 6"/>
                  <a:gd name="T61" fmla="*/ 0 h 3"/>
                  <a:gd name="T62" fmla="*/ 0 w 6"/>
                  <a:gd name="T63" fmla="*/ 0 h 3"/>
                  <a:gd name="T64" fmla="*/ 0 w 6"/>
                  <a:gd name="T65" fmla="*/ 0 h 3"/>
                  <a:gd name="T66" fmla="*/ 0 w 6"/>
                  <a:gd name="T67" fmla="*/ 0 h 3"/>
                  <a:gd name="T68" fmla="*/ 1 w 6"/>
                  <a:gd name="T69" fmla="*/ 0 h 3"/>
                  <a:gd name="T70" fmla="*/ 1 w 6"/>
                  <a:gd name="T71" fmla="*/ 0 h 3"/>
                  <a:gd name="T72" fmla="*/ 1 w 6"/>
                  <a:gd name="T73" fmla="*/ 0 h 3"/>
                  <a:gd name="T74" fmla="*/ 1 w 6"/>
                  <a:gd name="T75" fmla="*/ 0 h 3"/>
                  <a:gd name="T76" fmla="*/ 1 w 6"/>
                  <a:gd name="T77" fmla="*/ 0 h 3"/>
                  <a:gd name="T78" fmla="*/ 1 w 6"/>
                  <a:gd name="T79" fmla="*/ 0 h 3"/>
                  <a:gd name="T80" fmla="*/ 1 w 6"/>
                  <a:gd name="T81" fmla="*/ 0 h 3"/>
                  <a:gd name="T82" fmla="*/ 1 w 6"/>
                  <a:gd name="T83" fmla="*/ 0 h 3"/>
                  <a:gd name="T84" fmla="*/ 1 w 6"/>
                  <a:gd name="T85" fmla="*/ 0 h 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6"/>
                  <a:gd name="T130" fmla="*/ 0 h 3"/>
                  <a:gd name="T131" fmla="*/ 6 w 6"/>
                  <a:gd name="T132" fmla="*/ 3 h 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6" h="3">
                    <a:moveTo>
                      <a:pt x="3" y="2"/>
                    </a:moveTo>
                    <a:lnTo>
                      <a:pt x="3" y="3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87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572" name="Freeform 1500"/>
              <p:cNvSpPr>
                <a:spLocks/>
              </p:cNvSpPr>
              <p:nvPr/>
            </p:nvSpPr>
            <p:spPr bwMode="auto">
              <a:xfrm>
                <a:off x="3953" y="3386"/>
                <a:ext cx="3" cy="2"/>
              </a:xfrm>
              <a:custGeom>
                <a:avLst/>
                <a:gdLst>
                  <a:gd name="T0" fmla="*/ 1 w 6"/>
                  <a:gd name="T1" fmla="*/ 1 h 4"/>
                  <a:gd name="T2" fmla="*/ 1 w 6"/>
                  <a:gd name="T3" fmla="*/ 1 h 4"/>
                  <a:gd name="T4" fmla="*/ 1 w 6"/>
                  <a:gd name="T5" fmla="*/ 1 h 4"/>
                  <a:gd name="T6" fmla="*/ 1 w 6"/>
                  <a:gd name="T7" fmla="*/ 1 h 4"/>
                  <a:gd name="T8" fmla="*/ 1 w 6"/>
                  <a:gd name="T9" fmla="*/ 1 h 4"/>
                  <a:gd name="T10" fmla="*/ 1 w 6"/>
                  <a:gd name="T11" fmla="*/ 1 h 4"/>
                  <a:gd name="T12" fmla="*/ 1 w 6"/>
                  <a:gd name="T13" fmla="*/ 1 h 4"/>
                  <a:gd name="T14" fmla="*/ 1 w 6"/>
                  <a:gd name="T15" fmla="*/ 1 h 4"/>
                  <a:gd name="T16" fmla="*/ 1 w 6"/>
                  <a:gd name="T17" fmla="*/ 1 h 4"/>
                  <a:gd name="T18" fmla="*/ 1 w 6"/>
                  <a:gd name="T19" fmla="*/ 1 h 4"/>
                  <a:gd name="T20" fmla="*/ 1 w 6"/>
                  <a:gd name="T21" fmla="*/ 1 h 4"/>
                  <a:gd name="T22" fmla="*/ 1 w 6"/>
                  <a:gd name="T23" fmla="*/ 1 h 4"/>
                  <a:gd name="T24" fmla="*/ 1 w 6"/>
                  <a:gd name="T25" fmla="*/ 1 h 4"/>
                  <a:gd name="T26" fmla="*/ 1 w 6"/>
                  <a:gd name="T27" fmla="*/ 1 h 4"/>
                  <a:gd name="T28" fmla="*/ 1 w 6"/>
                  <a:gd name="T29" fmla="*/ 1 h 4"/>
                  <a:gd name="T30" fmla="*/ 1 w 6"/>
                  <a:gd name="T31" fmla="*/ 1 h 4"/>
                  <a:gd name="T32" fmla="*/ 1 w 6"/>
                  <a:gd name="T33" fmla="*/ 1 h 4"/>
                  <a:gd name="T34" fmla="*/ 1 w 6"/>
                  <a:gd name="T35" fmla="*/ 1 h 4"/>
                  <a:gd name="T36" fmla="*/ 1 w 6"/>
                  <a:gd name="T37" fmla="*/ 1 h 4"/>
                  <a:gd name="T38" fmla="*/ 1 w 6"/>
                  <a:gd name="T39" fmla="*/ 1 h 4"/>
                  <a:gd name="T40" fmla="*/ 1 w 6"/>
                  <a:gd name="T41" fmla="*/ 0 h 4"/>
                  <a:gd name="T42" fmla="*/ 1 w 6"/>
                  <a:gd name="T43" fmla="*/ 1 h 4"/>
                  <a:gd name="T44" fmla="*/ 1 w 6"/>
                  <a:gd name="T45" fmla="*/ 1 h 4"/>
                  <a:gd name="T46" fmla="*/ 1 w 6"/>
                  <a:gd name="T47" fmla="*/ 1 h 4"/>
                  <a:gd name="T48" fmla="*/ 1 w 6"/>
                  <a:gd name="T49" fmla="*/ 1 h 4"/>
                  <a:gd name="T50" fmla="*/ 1 w 6"/>
                  <a:gd name="T51" fmla="*/ 1 h 4"/>
                  <a:gd name="T52" fmla="*/ 1 w 6"/>
                  <a:gd name="T53" fmla="*/ 1 h 4"/>
                  <a:gd name="T54" fmla="*/ 1 w 6"/>
                  <a:gd name="T55" fmla="*/ 1 h 4"/>
                  <a:gd name="T56" fmla="*/ 0 w 6"/>
                  <a:gd name="T57" fmla="*/ 1 h 4"/>
                  <a:gd name="T58" fmla="*/ 0 w 6"/>
                  <a:gd name="T59" fmla="*/ 1 h 4"/>
                  <a:gd name="T60" fmla="*/ 0 w 6"/>
                  <a:gd name="T61" fmla="*/ 1 h 4"/>
                  <a:gd name="T62" fmla="*/ 0 w 6"/>
                  <a:gd name="T63" fmla="*/ 1 h 4"/>
                  <a:gd name="T64" fmla="*/ 0 w 6"/>
                  <a:gd name="T65" fmla="*/ 1 h 4"/>
                  <a:gd name="T66" fmla="*/ 1 w 6"/>
                  <a:gd name="T67" fmla="*/ 1 h 4"/>
                  <a:gd name="T68" fmla="*/ 1 w 6"/>
                  <a:gd name="T69" fmla="*/ 1 h 4"/>
                  <a:gd name="T70" fmla="*/ 1 w 6"/>
                  <a:gd name="T71" fmla="*/ 1 h 4"/>
                  <a:gd name="T72" fmla="*/ 1 w 6"/>
                  <a:gd name="T73" fmla="*/ 1 h 4"/>
                  <a:gd name="T74" fmla="*/ 1 w 6"/>
                  <a:gd name="T75" fmla="*/ 1 h 4"/>
                  <a:gd name="T76" fmla="*/ 1 w 6"/>
                  <a:gd name="T77" fmla="*/ 1 h 4"/>
                  <a:gd name="T78" fmla="*/ 1 w 6"/>
                  <a:gd name="T79" fmla="*/ 1 h 4"/>
                  <a:gd name="T80" fmla="*/ 1 w 6"/>
                  <a:gd name="T81" fmla="*/ 1 h 4"/>
                  <a:gd name="T82" fmla="*/ 1 w 6"/>
                  <a:gd name="T83" fmla="*/ 1 h 4"/>
                  <a:gd name="T84" fmla="*/ 1 w 6"/>
                  <a:gd name="T85" fmla="*/ 1 h 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6"/>
                  <a:gd name="T130" fmla="*/ 0 h 4"/>
                  <a:gd name="T131" fmla="*/ 6 w 6"/>
                  <a:gd name="T132" fmla="*/ 4 h 4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6" h="4">
                    <a:moveTo>
                      <a:pt x="3" y="2"/>
                    </a:moveTo>
                    <a:lnTo>
                      <a:pt x="4" y="3"/>
                    </a:lnTo>
                    <a:lnTo>
                      <a:pt x="4" y="4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3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87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573" name="Freeform 1501"/>
              <p:cNvSpPr>
                <a:spLocks/>
              </p:cNvSpPr>
              <p:nvPr/>
            </p:nvSpPr>
            <p:spPr bwMode="auto">
              <a:xfrm>
                <a:off x="3953" y="3381"/>
                <a:ext cx="3" cy="2"/>
              </a:xfrm>
              <a:custGeom>
                <a:avLst/>
                <a:gdLst>
                  <a:gd name="T0" fmla="*/ 1 w 6"/>
                  <a:gd name="T1" fmla="*/ 1 h 3"/>
                  <a:gd name="T2" fmla="*/ 1 w 6"/>
                  <a:gd name="T3" fmla="*/ 1 h 3"/>
                  <a:gd name="T4" fmla="*/ 1 w 6"/>
                  <a:gd name="T5" fmla="*/ 1 h 3"/>
                  <a:gd name="T6" fmla="*/ 1 w 6"/>
                  <a:gd name="T7" fmla="*/ 1 h 3"/>
                  <a:gd name="T8" fmla="*/ 1 w 6"/>
                  <a:gd name="T9" fmla="*/ 1 h 3"/>
                  <a:gd name="T10" fmla="*/ 1 w 6"/>
                  <a:gd name="T11" fmla="*/ 1 h 3"/>
                  <a:gd name="T12" fmla="*/ 1 w 6"/>
                  <a:gd name="T13" fmla="*/ 1 h 3"/>
                  <a:gd name="T14" fmla="*/ 1 w 6"/>
                  <a:gd name="T15" fmla="*/ 1 h 3"/>
                  <a:gd name="T16" fmla="*/ 1 w 6"/>
                  <a:gd name="T17" fmla="*/ 1 h 3"/>
                  <a:gd name="T18" fmla="*/ 1 w 6"/>
                  <a:gd name="T19" fmla="*/ 1 h 3"/>
                  <a:gd name="T20" fmla="*/ 1 w 6"/>
                  <a:gd name="T21" fmla="*/ 1 h 3"/>
                  <a:gd name="T22" fmla="*/ 1 w 6"/>
                  <a:gd name="T23" fmla="*/ 1 h 3"/>
                  <a:gd name="T24" fmla="*/ 1 w 6"/>
                  <a:gd name="T25" fmla="*/ 1 h 3"/>
                  <a:gd name="T26" fmla="*/ 1 w 6"/>
                  <a:gd name="T27" fmla="*/ 1 h 3"/>
                  <a:gd name="T28" fmla="*/ 1 w 6"/>
                  <a:gd name="T29" fmla="*/ 1 h 3"/>
                  <a:gd name="T30" fmla="*/ 1 w 6"/>
                  <a:gd name="T31" fmla="*/ 0 h 3"/>
                  <a:gd name="T32" fmla="*/ 1 w 6"/>
                  <a:gd name="T33" fmla="*/ 0 h 3"/>
                  <a:gd name="T34" fmla="*/ 1 w 6"/>
                  <a:gd name="T35" fmla="*/ 0 h 3"/>
                  <a:gd name="T36" fmla="*/ 1 w 6"/>
                  <a:gd name="T37" fmla="*/ 0 h 3"/>
                  <a:gd name="T38" fmla="*/ 1 w 6"/>
                  <a:gd name="T39" fmla="*/ 0 h 3"/>
                  <a:gd name="T40" fmla="*/ 1 w 6"/>
                  <a:gd name="T41" fmla="*/ 0 h 3"/>
                  <a:gd name="T42" fmla="*/ 1 w 6"/>
                  <a:gd name="T43" fmla="*/ 0 h 3"/>
                  <a:gd name="T44" fmla="*/ 1 w 6"/>
                  <a:gd name="T45" fmla="*/ 0 h 3"/>
                  <a:gd name="T46" fmla="*/ 1 w 6"/>
                  <a:gd name="T47" fmla="*/ 0 h 3"/>
                  <a:gd name="T48" fmla="*/ 1 w 6"/>
                  <a:gd name="T49" fmla="*/ 0 h 3"/>
                  <a:gd name="T50" fmla="*/ 1 w 6"/>
                  <a:gd name="T51" fmla="*/ 0 h 3"/>
                  <a:gd name="T52" fmla="*/ 1 w 6"/>
                  <a:gd name="T53" fmla="*/ 1 h 3"/>
                  <a:gd name="T54" fmla="*/ 0 w 6"/>
                  <a:gd name="T55" fmla="*/ 1 h 3"/>
                  <a:gd name="T56" fmla="*/ 0 w 6"/>
                  <a:gd name="T57" fmla="*/ 1 h 3"/>
                  <a:gd name="T58" fmla="*/ 0 w 6"/>
                  <a:gd name="T59" fmla="*/ 1 h 3"/>
                  <a:gd name="T60" fmla="*/ 0 w 6"/>
                  <a:gd name="T61" fmla="*/ 1 h 3"/>
                  <a:gd name="T62" fmla="*/ 0 w 6"/>
                  <a:gd name="T63" fmla="*/ 1 h 3"/>
                  <a:gd name="T64" fmla="*/ 0 w 6"/>
                  <a:gd name="T65" fmla="*/ 1 h 3"/>
                  <a:gd name="T66" fmla="*/ 0 w 6"/>
                  <a:gd name="T67" fmla="*/ 1 h 3"/>
                  <a:gd name="T68" fmla="*/ 1 w 6"/>
                  <a:gd name="T69" fmla="*/ 1 h 3"/>
                  <a:gd name="T70" fmla="*/ 1 w 6"/>
                  <a:gd name="T71" fmla="*/ 1 h 3"/>
                  <a:gd name="T72" fmla="*/ 1 w 6"/>
                  <a:gd name="T73" fmla="*/ 1 h 3"/>
                  <a:gd name="T74" fmla="*/ 1 w 6"/>
                  <a:gd name="T75" fmla="*/ 1 h 3"/>
                  <a:gd name="T76" fmla="*/ 1 w 6"/>
                  <a:gd name="T77" fmla="*/ 1 h 3"/>
                  <a:gd name="T78" fmla="*/ 1 w 6"/>
                  <a:gd name="T79" fmla="*/ 1 h 3"/>
                  <a:gd name="T80" fmla="*/ 1 w 6"/>
                  <a:gd name="T81" fmla="*/ 1 h 3"/>
                  <a:gd name="T82" fmla="*/ 1 w 6"/>
                  <a:gd name="T83" fmla="*/ 1 h 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"/>
                  <a:gd name="T127" fmla="*/ 0 h 3"/>
                  <a:gd name="T128" fmla="*/ 6 w 6"/>
                  <a:gd name="T129" fmla="*/ 3 h 3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" h="3">
                    <a:moveTo>
                      <a:pt x="3" y="2"/>
                    </a:moveTo>
                    <a:lnTo>
                      <a:pt x="3" y="2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87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574" name="Freeform 1502"/>
              <p:cNvSpPr>
                <a:spLocks/>
              </p:cNvSpPr>
              <p:nvPr/>
            </p:nvSpPr>
            <p:spPr bwMode="auto">
              <a:xfrm>
                <a:off x="3954" y="3391"/>
                <a:ext cx="2" cy="2"/>
              </a:xfrm>
              <a:custGeom>
                <a:avLst/>
                <a:gdLst>
                  <a:gd name="T0" fmla="*/ 0 w 3"/>
                  <a:gd name="T1" fmla="*/ 1 h 3"/>
                  <a:gd name="T2" fmla="*/ 1 w 3"/>
                  <a:gd name="T3" fmla="*/ 1 h 3"/>
                  <a:gd name="T4" fmla="*/ 1 w 3"/>
                  <a:gd name="T5" fmla="*/ 1 h 3"/>
                  <a:gd name="T6" fmla="*/ 1 w 3"/>
                  <a:gd name="T7" fmla="*/ 1 h 3"/>
                  <a:gd name="T8" fmla="*/ 1 w 3"/>
                  <a:gd name="T9" fmla="*/ 1 h 3"/>
                  <a:gd name="T10" fmla="*/ 1 w 3"/>
                  <a:gd name="T11" fmla="*/ 1 h 3"/>
                  <a:gd name="T12" fmla="*/ 1 w 3"/>
                  <a:gd name="T13" fmla="*/ 1 h 3"/>
                  <a:gd name="T14" fmla="*/ 1 w 3"/>
                  <a:gd name="T15" fmla="*/ 1 h 3"/>
                  <a:gd name="T16" fmla="*/ 1 w 3"/>
                  <a:gd name="T17" fmla="*/ 1 h 3"/>
                  <a:gd name="T18" fmla="*/ 1 w 3"/>
                  <a:gd name="T19" fmla="*/ 1 h 3"/>
                  <a:gd name="T20" fmla="*/ 1 w 3"/>
                  <a:gd name="T21" fmla="*/ 1 h 3"/>
                  <a:gd name="T22" fmla="*/ 1 w 3"/>
                  <a:gd name="T23" fmla="*/ 1 h 3"/>
                  <a:gd name="T24" fmla="*/ 1 w 3"/>
                  <a:gd name="T25" fmla="*/ 1 h 3"/>
                  <a:gd name="T26" fmla="*/ 1 w 3"/>
                  <a:gd name="T27" fmla="*/ 1 h 3"/>
                  <a:gd name="T28" fmla="*/ 1 w 3"/>
                  <a:gd name="T29" fmla="*/ 1 h 3"/>
                  <a:gd name="T30" fmla="*/ 1 w 3"/>
                  <a:gd name="T31" fmla="*/ 1 h 3"/>
                  <a:gd name="T32" fmla="*/ 1 w 3"/>
                  <a:gd name="T33" fmla="*/ 0 h 3"/>
                  <a:gd name="T34" fmla="*/ 1 w 3"/>
                  <a:gd name="T35" fmla="*/ 0 h 3"/>
                  <a:gd name="T36" fmla="*/ 1 w 3"/>
                  <a:gd name="T37" fmla="*/ 0 h 3"/>
                  <a:gd name="T38" fmla="*/ 1 w 3"/>
                  <a:gd name="T39" fmla="*/ 0 h 3"/>
                  <a:gd name="T40" fmla="*/ 0 w 3"/>
                  <a:gd name="T41" fmla="*/ 0 h 3"/>
                  <a:gd name="T42" fmla="*/ 0 w 3"/>
                  <a:gd name="T43" fmla="*/ 0 h 3"/>
                  <a:gd name="T44" fmla="*/ 0 w 3"/>
                  <a:gd name="T45" fmla="*/ 0 h 3"/>
                  <a:gd name="T46" fmla="*/ 0 w 3"/>
                  <a:gd name="T47" fmla="*/ 0 h 3"/>
                  <a:gd name="T48" fmla="*/ 0 w 3"/>
                  <a:gd name="T49" fmla="*/ 0 h 3"/>
                  <a:gd name="T50" fmla="*/ 0 w 3"/>
                  <a:gd name="T51" fmla="*/ 1 h 3"/>
                  <a:gd name="T52" fmla="*/ 0 w 3"/>
                  <a:gd name="T53" fmla="*/ 1 h 3"/>
                  <a:gd name="T54" fmla="*/ 0 w 3"/>
                  <a:gd name="T55" fmla="*/ 1 h 3"/>
                  <a:gd name="T56" fmla="*/ 0 w 3"/>
                  <a:gd name="T57" fmla="*/ 1 h 3"/>
                  <a:gd name="T58" fmla="*/ 0 w 3"/>
                  <a:gd name="T59" fmla="*/ 1 h 3"/>
                  <a:gd name="T60" fmla="*/ 0 w 3"/>
                  <a:gd name="T61" fmla="*/ 1 h 3"/>
                  <a:gd name="T62" fmla="*/ 0 w 3"/>
                  <a:gd name="T63" fmla="*/ 1 h 3"/>
                  <a:gd name="T64" fmla="*/ 0 w 3"/>
                  <a:gd name="T65" fmla="*/ 1 h 3"/>
                  <a:gd name="T66" fmla="*/ 0 w 3"/>
                  <a:gd name="T67" fmla="*/ 1 h 3"/>
                  <a:gd name="T68" fmla="*/ 0 w 3"/>
                  <a:gd name="T69" fmla="*/ 1 h 3"/>
                  <a:gd name="T70" fmla="*/ 0 w 3"/>
                  <a:gd name="T71" fmla="*/ 1 h 3"/>
                  <a:gd name="T72" fmla="*/ 0 w 3"/>
                  <a:gd name="T73" fmla="*/ 1 h 3"/>
                  <a:gd name="T74" fmla="*/ 0 w 3"/>
                  <a:gd name="T75" fmla="*/ 1 h 3"/>
                  <a:gd name="T76" fmla="*/ 0 w 3"/>
                  <a:gd name="T77" fmla="*/ 1 h 3"/>
                  <a:gd name="T78" fmla="*/ 0 w 3"/>
                  <a:gd name="T79" fmla="*/ 1 h 3"/>
                  <a:gd name="T80" fmla="*/ 0 w 3"/>
                  <a:gd name="T81" fmla="*/ 1 h 3"/>
                  <a:gd name="T82" fmla="*/ 0 w 3"/>
                  <a:gd name="T83" fmla="*/ 1 h 3"/>
                  <a:gd name="T84" fmla="*/ 0 w 3"/>
                  <a:gd name="T85" fmla="*/ 1 h 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"/>
                  <a:gd name="T130" fmla="*/ 0 h 3"/>
                  <a:gd name="T131" fmla="*/ 3 w 3"/>
                  <a:gd name="T132" fmla="*/ 3 h 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" h="3">
                    <a:moveTo>
                      <a:pt x="0" y="2"/>
                    </a:moveTo>
                    <a:lnTo>
                      <a:pt x="1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87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575" name="Freeform 1503"/>
              <p:cNvSpPr>
                <a:spLocks/>
              </p:cNvSpPr>
              <p:nvPr/>
            </p:nvSpPr>
            <p:spPr bwMode="auto">
              <a:xfrm>
                <a:off x="3954" y="3396"/>
                <a:ext cx="2" cy="2"/>
              </a:xfrm>
              <a:custGeom>
                <a:avLst/>
                <a:gdLst>
                  <a:gd name="T0" fmla="*/ 1 w 3"/>
                  <a:gd name="T1" fmla="*/ 1 h 4"/>
                  <a:gd name="T2" fmla="*/ 1 w 3"/>
                  <a:gd name="T3" fmla="*/ 1 h 4"/>
                  <a:gd name="T4" fmla="*/ 1 w 3"/>
                  <a:gd name="T5" fmla="*/ 1 h 4"/>
                  <a:gd name="T6" fmla="*/ 1 w 3"/>
                  <a:gd name="T7" fmla="*/ 1 h 4"/>
                  <a:gd name="T8" fmla="*/ 1 w 3"/>
                  <a:gd name="T9" fmla="*/ 1 h 4"/>
                  <a:gd name="T10" fmla="*/ 1 w 3"/>
                  <a:gd name="T11" fmla="*/ 1 h 4"/>
                  <a:gd name="T12" fmla="*/ 1 w 3"/>
                  <a:gd name="T13" fmla="*/ 1 h 4"/>
                  <a:gd name="T14" fmla="*/ 1 w 3"/>
                  <a:gd name="T15" fmla="*/ 1 h 4"/>
                  <a:gd name="T16" fmla="*/ 1 w 3"/>
                  <a:gd name="T17" fmla="*/ 1 h 4"/>
                  <a:gd name="T18" fmla="*/ 1 w 3"/>
                  <a:gd name="T19" fmla="*/ 1 h 4"/>
                  <a:gd name="T20" fmla="*/ 1 w 3"/>
                  <a:gd name="T21" fmla="*/ 1 h 4"/>
                  <a:gd name="T22" fmla="*/ 1 w 3"/>
                  <a:gd name="T23" fmla="*/ 1 h 4"/>
                  <a:gd name="T24" fmla="*/ 1 w 3"/>
                  <a:gd name="T25" fmla="*/ 1 h 4"/>
                  <a:gd name="T26" fmla="*/ 1 w 3"/>
                  <a:gd name="T27" fmla="*/ 0 h 4"/>
                  <a:gd name="T28" fmla="*/ 1 w 3"/>
                  <a:gd name="T29" fmla="*/ 0 h 4"/>
                  <a:gd name="T30" fmla="*/ 1 w 3"/>
                  <a:gd name="T31" fmla="*/ 0 h 4"/>
                  <a:gd name="T32" fmla="*/ 1 w 3"/>
                  <a:gd name="T33" fmla="*/ 0 h 4"/>
                  <a:gd name="T34" fmla="*/ 1 w 3"/>
                  <a:gd name="T35" fmla="*/ 0 h 4"/>
                  <a:gd name="T36" fmla="*/ 1 w 3"/>
                  <a:gd name="T37" fmla="*/ 0 h 4"/>
                  <a:gd name="T38" fmla="*/ 1 w 3"/>
                  <a:gd name="T39" fmla="*/ 0 h 4"/>
                  <a:gd name="T40" fmla="*/ 1 w 3"/>
                  <a:gd name="T41" fmla="*/ 1 h 4"/>
                  <a:gd name="T42" fmla="*/ 1 w 3"/>
                  <a:gd name="T43" fmla="*/ 0 h 4"/>
                  <a:gd name="T44" fmla="*/ 1 w 3"/>
                  <a:gd name="T45" fmla="*/ 0 h 4"/>
                  <a:gd name="T46" fmla="*/ 1 w 3"/>
                  <a:gd name="T47" fmla="*/ 0 h 4"/>
                  <a:gd name="T48" fmla="*/ 1 w 3"/>
                  <a:gd name="T49" fmla="*/ 0 h 4"/>
                  <a:gd name="T50" fmla="*/ 1 w 3"/>
                  <a:gd name="T51" fmla="*/ 0 h 4"/>
                  <a:gd name="T52" fmla="*/ 1 w 3"/>
                  <a:gd name="T53" fmla="*/ 0 h 4"/>
                  <a:gd name="T54" fmla="*/ 1 w 3"/>
                  <a:gd name="T55" fmla="*/ 0 h 4"/>
                  <a:gd name="T56" fmla="*/ 0 w 3"/>
                  <a:gd name="T57" fmla="*/ 1 h 4"/>
                  <a:gd name="T58" fmla="*/ 0 w 3"/>
                  <a:gd name="T59" fmla="*/ 1 h 4"/>
                  <a:gd name="T60" fmla="*/ 0 w 3"/>
                  <a:gd name="T61" fmla="*/ 1 h 4"/>
                  <a:gd name="T62" fmla="*/ 0 w 3"/>
                  <a:gd name="T63" fmla="*/ 1 h 4"/>
                  <a:gd name="T64" fmla="*/ 0 w 3"/>
                  <a:gd name="T65" fmla="*/ 1 h 4"/>
                  <a:gd name="T66" fmla="*/ 1 w 3"/>
                  <a:gd name="T67" fmla="*/ 1 h 4"/>
                  <a:gd name="T68" fmla="*/ 1 w 3"/>
                  <a:gd name="T69" fmla="*/ 1 h 4"/>
                  <a:gd name="T70" fmla="*/ 1 w 3"/>
                  <a:gd name="T71" fmla="*/ 1 h 4"/>
                  <a:gd name="T72" fmla="*/ 1 w 3"/>
                  <a:gd name="T73" fmla="*/ 1 h 4"/>
                  <a:gd name="T74" fmla="*/ 1 w 3"/>
                  <a:gd name="T75" fmla="*/ 1 h 4"/>
                  <a:gd name="T76" fmla="*/ 1 w 3"/>
                  <a:gd name="T77" fmla="*/ 1 h 4"/>
                  <a:gd name="T78" fmla="*/ 1 w 3"/>
                  <a:gd name="T79" fmla="*/ 1 h 4"/>
                  <a:gd name="T80" fmla="*/ 1 w 3"/>
                  <a:gd name="T81" fmla="*/ 1 h 4"/>
                  <a:gd name="T82" fmla="*/ 1 w 3"/>
                  <a:gd name="T83" fmla="*/ 1 h 4"/>
                  <a:gd name="T84" fmla="*/ 1 w 3"/>
                  <a:gd name="T85" fmla="*/ 1 h 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"/>
                  <a:gd name="T130" fmla="*/ 0 h 4"/>
                  <a:gd name="T131" fmla="*/ 3 w 3"/>
                  <a:gd name="T132" fmla="*/ 4 h 4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" h="4">
                    <a:moveTo>
                      <a:pt x="2" y="4"/>
                    </a:moveTo>
                    <a:lnTo>
                      <a:pt x="3" y="4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0087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576" name="Freeform 1504"/>
              <p:cNvSpPr>
                <a:spLocks/>
              </p:cNvSpPr>
              <p:nvPr/>
            </p:nvSpPr>
            <p:spPr bwMode="auto">
              <a:xfrm>
                <a:off x="3955" y="3400"/>
                <a:ext cx="2" cy="2"/>
              </a:xfrm>
              <a:custGeom>
                <a:avLst/>
                <a:gdLst>
                  <a:gd name="T0" fmla="*/ 0 w 3"/>
                  <a:gd name="T1" fmla="*/ 2 h 2"/>
                  <a:gd name="T2" fmla="*/ 1 w 3"/>
                  <a:gd name="T3" fmla="*/ 2 h 2"/>
                  <a:gd name="T4" fmla="*/ 1 w 3"/>
                  <a:gd name="T5" fmla="*/ 2 h 2"/>
                  <a:gd name="T6" fmla="*/ 1 w 3"/>
                  <a:gd name="T7" fmla="*/ 2 h 2"/>
                  <a:gd name="T8" fmla="*/ 1 w 3"/>
                  <a:gd name="T9" fmla="*/ 2 h 2"/>
                  <a:gd name="T10" fmla="*/ 1 w 3"/>
                  <a:gd name="T11" fmla="*/ 2 h 2"/>
                  <a:gd name="T12" fmla="*/ 1 w 3"/>
                  <a:gd name="T13" fmla="*/ 2 h 2"/>
                  <a:gd name="T14" fmla="*/ 1 w 3"/>
                  <a:gd name="T15" fmla="*/ 1 h 2"/>
                  <a:gd name="T16" fmla="*/ 1 w 3"/>
                  <a:gd name="T17" fmla="*/ 1 h 2"/>
                  <a:gd name="T18" fmla="*/ 1 w 3"/>
                  <a:gd name="T19" fmla="*/ 0 h 2"/>
                  <a:gd name="T20" fmla="*/ 1 w 3"/>
                  <a:gd name="T21" fmla="*/ 0 h 2"/>
                  <a:gd name="T22" fmla="*/ 1 w 3"/>
                  <a:gd name="T23" fmla="*/ 0 h 2"/>
                  <a:gd name="T24" fmla="*/ 1 w 3"/>
                  <a:gd name="T25" fmla="*/ 0 h 2"/>
                  <a:gd name="T26" fmla="*/ 1 w 3"/>
                  <a:gd name="T27" fmla="*/ 0 h 2"/>
                  <a:gd name="T28" fmla="*/ 1 w 3"/>
                  <a:gd name="T29" fmla="*/ 0 h 2"/>
                  <a:gd name="T30" fmla="*/ 1 w 3"/>
                  <a:gd name="T31" fmla="*/ 0 h 2"/>
                  <a:gd name="T32" fmla="*/ 1 w 3"/>
                  <a:gd name="T33" fmla="*/ 0 h 2"/>
                  <a:gd name="T34" fmla="*/ 1 w 3"/>
                  <a:gd name="T35" fmla="*/ 0 h 2"/>
                  <a:gd name="T36" fmla="*/ 1 w 3"/>
                  <a:gd name="T37" fmla="*/ 0 h 2"/>
                  <a:gd name="T38" fmla="*/ 1 w 3"/>
                  <a:gd name="T39" fmla="*/ 0 h 2"/>
                  <a:gd name="T40" fmla="*/ 1 w 3"/>
                  <a:gd name="T41" fmla="*/ 0 h 2"/>
                  <a:gd name="T42" fmla="*/ 1 w 3"/>
                  <a:gd name="T43" fmla="*/ 0 h 2"/>
                  <a:gd name="T44" fmla="*/ 1 w 3"/>
                  <a:gd name="T45" fmla="*/ 0 h 2"/>
                  <a:gd name="T46" fmla="*/ 1 w 3"/>
                  <a:gd name="T47" fmla="*/ 0 h 2"/>
                  <a:gd name="T48" fmla="*/ 1 w 3"/>
                  <a:gd name="T49" fmla="*/ 0 h 2"/>
                  <a:gd name="T50" fmla="*/ 0 w 3"/>
                  <a:gd name="T51" fmla="*/ 0 h 2"/>
                  <a:gd name="T52" fmla="*/ 0 w 3"/>
                  <a:gd name="T53" fmla="*/ 0 h 2"/>
                  <a:gd name="T54" fmla="*/ 0 w 3"/>
                  <a:gd name="T55" fmla="*/ 0 h 2"/>
                  <a:gd name="T56" fmla="*/ 0 w 3"/>
                  <a:gd name="T57" fmla="*/ 0 h 2"/>
                  <a:gd name="T58" fmla="*/ 1 w 3"/>
                  <a:gd name="T59" fmla="*/ 0 h 2"/>
                  <a:gd name="T60" fmla="*/ 1 w 3"/>
                  <a:gd name="T61" fmla="*/ 0 h 2"/>
                  <a:gd name="T62" fmla="*/ 1 w 3"/>
                  <a:gd name="T63" fmla="*/ 0 h 2"/>
                  <a:gd name="T64" fmla="*/ 0 w 3"/>
                  <a:gd name="T65" fmla="*/ 1 h 2"/>
                  <a:gd name="T66" fmla="*/ 0 w 3"/>
                  <a:gd name="T67" fmla="*/ 1 h 2"/>
                  <a:gd name="T68" fmla="*/ 0 w 3"/>
                  <a:gd name="T69" fmla="*/ 2 h 2"/>
                  <a:gd name="T70" fmla="*/ 0 w 3"/>
                  <a:gd name="T71" fmla="*/ 2 h 2"/>
                  <a:gd name="T72" fmla="*/ 1 w 3"/>
                  <a:gd name="T73" fmla="*/ 2 h 2"/>
                  <a:gd name="T74" fmla="*/ 1 w 3"/>
                  <a:gd name="T75" fmla="*/ 2 h 2"/>
                  <a:gd name="T76" fmla="*/ 1 w 3"/>
                  <a:gd name="T77" fmla="*/ 2 h 2"/>
                  <a:gd name="T78" fmla="*/ 1 w 3"/>
                  <a:gd name="T79" fmla="*/ 2 h 2"/>
                  <a:gd name="T80" fmla="*/ 1 w 3"/>
                  <a:gd name="T81" fmla="*/ 2 h 2"/>
                  <a:gd name="T82" fmla="*/ 1 w 3"/>
                  <a:gd name="T83" fmla="*/ 2 h 2"/>
                  <a:gd name="T84" fmla="*/ 0 w 3"/>
                  <a:gd name="T85" fmla="*/ 2 h 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"/>
                  <a:gd name="T130" fmla="*/ 0 h 2"/>
                  <a:gd name="T131" fmla="*/ 3 w 3"/>
                  <a:gd name="T132" fmla="*/ 2 h 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" h="2">
                    <a:moveTo>
                      <a:pt x="0" y="2"/>
                    </a:moveTo>
                    <a:lnTo>
                      <a:pt x="1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87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577" name="Freeform 1505"/>
              <p:cNvSpPr>
                <a:spLocks/>
              </p:cNvSpPr>
              <p:nvPr/>
            </p:nvSpPr>
            <p:spPr bwMode="auto">
              <a:xfrm>
                <a:off x="3956" y="3404"/>
                <a:ext cx="2" cy="2"/>
              </a:xfrm>
              <a:custGeom>
                <a:avLst/>
                <a:gdLst>
                  <a:gd name="T0" fmla="*/ 1 w 4"/>
                  <a:gd name="T1" fmla="*/ 1 h 3"/>
                  <a:gd name="T2" fmla="*/ 1 w 4"/>
                  <a:gd name="T3" fmla="*/ 1 h 3"/>
                  <a:gd name="T4" fmla="*/ 1 w 4"/>
                  <a:gd name="T5" fmla="*/ 1 h 3"/>
                  <a:gd name="T6" fmla="*/ 1 w 4"/>
                  <a:gd name="T7" fmla="*/ 1 h 3"/>
                  <a:gd name="T8" fmla="*/ 1 w 4"/>
                  <a:gd name="T9" fmla="*/ 1 h 3"/>
                  <a:gd name="T10" fmla="*/ 1 w 4"/>
                  <a:gd name="T11" fmla="*/ 1 h 3"/>
                  <a:gd name="T12" fmla="*/ 1 w 4"/>
                  <a:gd name="T13" fmla="*/ 1 h 3"/>
                  <a:gd name="T14" fmla="*/ 1 w 4"/>
                  <a:gd name="T15" fmla="*/ 1 h 3"/>
                  <a:gd name="T16" fmla="*/ 1 w 4"/>
                  <a:gd name="T17" fmla="*/ 1 h 3"/>
                  <a:gd name="T18" fmla="*/ 1 w 4"/>
                  <a:gd name="T19" fmla="*/ 1 h 3"/>
                  <a:gd name="T20" fmla="*/ 1 w 4"/>
                  <a:gd name="T21" fmla="*/ 0 h 3"/>
                  <a:gd name="T22" fmla="*/ 1 w 4"/>
                  <a:gd name="T23" fmla="*/ 0 h 3"/>
                  <a:gd name="T24" fmla="*/ 1 w 4"/>
                  <a:gd name="T25" fmla="*/ 0 h 3"/>
                  <a:gd name="T26" fmla="*/ 1 w 4"/>
                  <a:gd name="T27" fmla="*/ 0 h 3"/>
                  <a:gd name="T28" fmla="*/ 1 w 4"/>
                  <a:gd name="T29" fmla="*/ 0 h 3"/>
                  <a:gd name="T30" fmla="*/ 1 w 4"/>
                  <a:gd name="T31" fmla="*/ 0 h 3"/>
                  <a:gd name="T32" fmla="*/ 1 w 4"/>
                  <a:gd name="T33" fmla="*/ 0 h 3"/>
                  <a:gd name="T34" fmla="*/ 1 w 4"/>
                  <a:gd name="T35" fmla="*/ 0 h 3"/>
                  <a:gd name="T36" fmla="*/ 1 w 4"/>
                  <a:gd name="T37" fmla="*/ 0 h 3"/>
                  <a:gd name="T38" fmla="*/ 1 w 4"/>
                  <a:gd name="T39" fmla="*/ 0 h 3"/>
                  <a:gd name="T40" fmla="*/ 1 w 4"/>
                  <a:gd name="T41" fmla="*/ 0 h 3"/>
                  <a:gd name="T42" fmla="*/ 1 w 4"/>
                  <a:gd name="T43" fmla="*/ 0 h 3"/>
                  <a:gd name="T44" fmla="*/ 1 w 4"/>
                  <a:gd name="T45" fmla="*/ 0 h 3"/>
                  <a:gd name="T46" fmla="*/ 1 w 4"/>
                  <a:gd name="T47" fmla="*/ 0 h 3"/>
                  <a:gd name="T48" fmla="*/ 1 w 4"/>
                  <a:gd name="T49" fmla="*/ 0 h 3"/>
                  <a:gd name="T50" fmla="*/ 1 w 4"/>
                  <a:gd name="T51" fmla="*/ 0 h 3"/>
                  <a:gd name="T52" fmla="*/ 1 w 4"/>
                  <a:gd name="T53" fmla="*/ 0 h 3"/>
                  <a:gd name="T54" fmla="*/ 0 w 4"/>
                  <a:gd name="T55" fmla="*/ 0 h 3"/>
                  <a:gd name="T56" fmla="*/ 0 w 4"/>
                  <a:gd name="T57" fmla="*/ 0 h 3"/>
                  <a:gd name="T58" fmla="*/ 0 w 4"/>
                  <a:gd name="T59" fmla="*/ 0 h 3"/>
                  <a:gd name="T60" fmla="*/ 0 w 4"/>
                  <a:gd name="T61" fmla="*/ 0 h 3"/>
                  <a:gd name="T62" fmla="*/ 0 w 4"/>
                  <a:gd name="T63" fmla="*/ 1 h 3"/>
                  <a:gd name="T64" fmla="*/ 0 w 4"/>
                  <a:gd name="T65" fmla="*/ 1 h 3"/>
                  <a:gd name="T66" fmla="*/ 0 w 4"/>
                  <a:gd name="T67" fmla="*/ 1 h 3"/>
                  <a:gd name="T68" fmla="*/ 1 w 4"/>
                  <a:gd name="T69" fmla="*/ 1 h 3"/>
                  <a:gd name="T70" fmla="*/ 1 w 4"/>
                  <a:gd name="T71" fmla="*/ 1 h 3"/>
                  <a:gd name="T72" fmla="*/ 1 w 4"/>
                  <a:gd name="T73" fmla="*/ 1 h 3"/>
                  <a:gd name="T74" fmla="*/ 1 w 4"/>
                  <a:gd name="T75" fmla="*/ 1 h 3"/>
                  <a:gd name="T76" fmla="*/ 1 w 4"/>
                  <a:gd name="T77" fmla="*/ 1 h 3"/>
                  <a:gd name="T78" fmla="*/ 1 w 4"/>
                  <a:gd name="T79" fmla="*/ 1 h 3"/>
                  <a:gd name="T80" fmla="*/ 1 w 4"/>
                  <a:gd name="T81" fmla="*/ 1 h 3"/>
                  <a:gd name="T82" fmla="*/ 1 w 4"/>
                  <a:gd name="T83" fmla="*/ 1 h 3"/>
                  <a:gd name="T84" fmla="*/ 1 w 4"/>
                  <a:gd name="T85" fmla="*/ 1 h 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"/>
                  <a:gd name="T130" fmla="*/ 0 h 3"/>
                  <a:gd name="T131" fmla="*/ 4 w 4"/>
                  <a:gd name="T132" fmla="*/ 3 h 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" h="3">
                    <a:moveTo>
                      <a:pt x="2" y="2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0087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578" name="Freeform 1506"/>
              <p:cNvSpPr>
                <a:spLocks/>
              </p:cNvSpPr>
              <p:nvPr/>
            </p:nvSpPr>
            <p:spPr bwMode="auto">
              <a:xfrm>
                <a:off x="3957" y="3407"/>
                <a:ext cx="2" cy="1"/>
              </a:xfrm>
              <a:custGeom>
                <a:avLst/>
                <a:gdLst>
                  <a:gd name="T0" fmla="*/ 1 w 3"/>
                  <a:gd name="T1" fmla="*/ 1 h 2"/>
                  <a:gd name="T2" fmla="*/ 1 w 3"/>
                  <a:gd name="T3" fmla="*/ 1 h 2"/>
                  <a:gd name="T4" fmla="*/ 1 w 3"/>
                  <a:gd name="T5" fmla="*/ 1 h 2"/>
                  <a:gd name="T6" fmla="*/ 1 w 3"/>
                  <a:gd name="T7" fmla="*/ 1 h 2"/>
                  <a:gd name="T8" fmla="*/ 1 w 3"/>
                  <a:gd name="T9" fmla="*/ 1 h 2"/>
                  <a:gd name="T10" fmla="*/ 1 w 3"/>
                  <a:gd name="T11" fmla="*/ 1 h 2"/>
                  <a:gd name="T12" fmla="*/ 1 w 3"/>
                  <a:gd name="T13" fmla="*/ 1 h 2"/>
                  <a:gd name="T14" fmla="*/ 1 w 3"/>
                  <a:gd name="T15" fmla="*/ 1 h 2"/>
                  <a:gd name="T16" fmla="*/ 1 w 3"/>
                  <a:gd name="T17" fmla="*/ 1 h 2"/>
                  <a:gd name="T18" fmla="*/ 1 w 3"/>
                  <a:gd name="T19" fmla="*/ 0 h 2"/>
                  <a:gd name="T20" fmla="*/ 1 w 3"/>
                  <a:gd name="T21" fmla="*/ 0 h 2"/>
                  <a:gd name="T22" fmla="*/ 1 w 3"/>
                  <a:gd name="T23" fmla="*/ 0 h 2"/>
                  <a:gd name="T24" fmla="*/ 1 w 3"/>
                  <a:gd name="T25" fmla="*/ 0 h 2"/>
                  <a:gd name="T26" fmla="*/ 1 w 3"/>
                  <a:gd name="T27" fmla="*/ 0 h 2"/>
                  <a:gd name="T28" fmla="*/ 1 w 3"/>
                  <a:gd name="T29" fmla="*/ 0 h 2"/>
                  <a:gd name="T30" fmla="*/ 1 w 3"/>
                  <a:gd name="T31" fmla="*/ 0 h 2"/>
                  <a:gd name="T32" fmla="*/ 1 w 3"/>
                  <a:gd name="T33" fmla="*/ 0 h 2"/>
                  <a:gd name="T34" fmla="*/ 1 w 3"/>
                  <a:gd name="T35" fmla="*/ 0 h 2"/>
                  <a:gd name="T36" fmla="*/ 1 w 3"/>
                  <a:gd name="T37" fmla="*/ 0 h 2"/>
                  <a:gd name="T38" fmla="*/ 1 w 3"/>
                  <a:gd name="T39" fmla="*/ 0 h 2"/>
                  <a:gd name="T40" fmla="*/ 1 w 3"/>
                  <a:gd name="T41" fmla="*/ 0 h 2"/>
                  <a:gd name="T42" fmla="*/ 1 w 3"/>
                  <a:gd name="T43" fmla="*/ 0 h 2"/>
                  <a:gd name="T44" fmla="*/ 1 w 3"/>
                  <a:gd name="T45" fmla="*/ 0 h 2"/>
                  <a:gd name="T46" fmla="*/ 1 w 3"/>
                  <a:gd name="T47" fmla="*/ 0 h 2"/>
                  <a:gd name="T48" fmla="*/ 1 w 3"/>
                  <a:gd name="T49" fmla="*/ 0 h 2"/>
                  <a:gd name="T50" fmla="*/ 1 w 3"/>
                  <a:gd name="T51" fmla="*/ 0 h 2"/>
                  <a:gd name="T52" fmla="*/ 0 w 3"/>
                  <a:gd name="T53" fmla="*/ 0 h 2"/>
                  <a:gd name="T54" fmla="*/ 0 w 3"/>
                  <a:gd name="T55" fmla="*/ 0 h 2"/>
                  <a:gd name="T56" fmla="*/ 0 w 3"/>
                  <a:gd name="T57" fmla="*/ 0 h 2"/>
                  <a:gd name="T58" fmla="*/ 0 w 3"/>
                  <a:gd name="T59" fmla="*/ 0 h 2"/>
                  <a:gd name="T60" fmla="*/ 0 w 3"/>
                  <a:gd name="T61" fmla="*/ 0 h 2"/>
                  <a:gd name="T62" fmla="*/ 0 w 3"/>
                  <a:gd name="T63" fmla="*/ 0 h 2"/>
                  <a:gd name="T64" fmla="*/ 0 w 3"/>
                  <a:gd name="T65" fmla="*/ 1 h 2"/>
                  <a:gd name="T66" fmla="*/ 0 w 3"/>
                  <a:gd name="T67" fmla="*/ 1 h 2"/>
                  <a:gd name="T68" fmla="*/ 0 w 3"/>
                  <a:gd name="T69" fmla="*/ 1 h 2"/>
                  <a:gd name="T70" fmla="*/ 1 w 3"/>
                  <a:gd name="T71" fmla="*/ 1 h 2"/>
                  <a:gd name="T72" fmla="*/ 1 w 3"/>
                  <a:gd name="T73" fmla="*/ 1 h 2"/>
                  <a:gd name="T74" fmla="*/ 1 w 3"/>
                  <a:gd name="T75" fmla="*/ 1 h 2"/>
                  <a:gd name="T76" fmla="*/ 1 w 3"/>
                  <a:gd name="T77" fmla="*/ 1 h 2"/>
                  <a:gd name="T78" fmla="*/ 1 w 3"/>
                  <a:gd name="T79" fmla="*/ 1 h 2"/>
                  <a:gd name="T80" fmla="*/ 1 w 3"/>
                  <a:gd name="T81" fmla="*/ 1 h 2"/>
                  <a:gd name="T82" fmla="*/ 1 w 3"/>
                  <a:gd name="T83" fmla="*/ 1 h 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"/>
                  <a:gd name="T127" fmla="*/ 0 h 2"/>
                  <a:gd name="T128" fmla="*/ 3 w 3"/>
                  <a:gd name="T129" fmla="*/ 2 h 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" h="2">
                    <a:moveTo>
                      <a:pt x="2" y="2"/>
                    </a:moveTo>
                    <a:lnTo>
                      <a:pt x="3" y="2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0087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579" name="Freeform 1507"/>
              <p:cNvSpPr>
                <a:spLocks/>
              </p:cNvSpPr>
              <p:nvPr/>
            </p:nvSpPr>
            <p:spPr bwMode="auto">
              <a:xfrm>
                <a:off x="3953" y="3372"/>
                <a:ext cx="3" cy="1"/>
              </a:xfrm>
              <a:custGeom>
                <a:avLst/>
                <a:gdLst>
                  <a:gd name="T0" fmla="*/ 1 w 6"/>
                  <a:gd name="T1" fmla="*/ 0 h 3"/>
                  <a:gd name="T2" fmla="*/ 1 w 6"/>
                  <a:gd name="T3" fmla="*/ 0 h 3"/>
                  <a:gd name="T4" fmla="*/ 1 w 6"/>
                  <a:gd name="T5" fmla="*/ 0 h 3"/>
                  <a:gd name="T6" fmla="*/ 1 w 6"/>
                  <a:gd name="T7" fmla="*/ 0 h 3"/>
                  <a:gd name="T8" fmla="*/ 1 w 6"/>
                  <a:gd name="T9" fmla="*/ 0 h 3"/>
                  <a:gd name="T10" fmla="*/ 1 w 6"/>
                  <a:gd name="T11" fmla="*/ 0 h 3"/>
                  <a:gd name="T12" fmla="*/ 1 w 6"/>
                  <a:gd name="T13" fmla="*/ 0 h 3"/>
                  <a:gd name="T14" fmla="*/ 1 w 6"/>
                  <a:gd name="T15" fmla="*/ 0 h 3"/>
                  <a:gd name="T16" fmla="*/ 1 w 6"/>
                  <a:gd name="T17" fmla="*/ 0 h 3"/>
                  <a:gd name="T18" fmla="*/ 1 w 6"/>
                  <a:gd name="T19" fmla="*/ 0 h 3"/>
                  <a:gd name="T20" fmla="*/ 1 w 6"/>
                  <a:gd name="T21" fmla="*/ 0 h 3"/>
                  <a:gd name="T22" fmla="*/ 1 w 6"/>
                  <a:gd name="T23" fmla="*/ 0 h 3"/>
                  <a:gd name="T24" fmla="*/ 1 w 6"/>
                  <a:gd name="T25" fmla="*/ 0 h 3"/>
                  <a:gd name="T26" fmla="*/ 1 w 6"/>
                  <a:gd name="T27" fmla="*/ 0 h 3"/>
                  <a:gd name="T28" fmla="*/ 1 w 6"/>
                  <a:gd name="T29" fmla="*/ 0 h 3"/>
                  <a:gd name="T30" fmla="*/ 1 w 6"/>
                  <a:gd name="T31" fmla="*/ 0 h 3"/>
                  <a:gd name="T32" fmla="*/ 1 w 6"/>
                  <a:gd name="T33" fmla="*/ 0 h 3"/>
                  <a:gd name="T34" fmla="*/ 1 w 6"/>
                  <a:gd name="T35" fmla="*/ 0 h 3"/>
                  <a:gd name="T36" fmla="*/ 1 w 6"/>
                  <a:gd name="T37" fmla="*/ 0 h 3"/>
                  <a:gd name="T38" fmla="*/ 1 w 6"/>
                  <a:gd name="T39" fmla="*/ 0 h 3"/>
                  <a:gd name="T40" fmla="*/ 1 w 6"/>
                  <a:gd name="T41" fmla="*/ 0 h 3"/>
                  <a:gd name="T42" fmla="*/ 1 w 6"/>
                  <a:gd name="T43" fmla="*/ 0 h 3"/>
                  <a:gd name="T44" fmla="*/ 1 w 6"/>
                  <a:gd name="T45" fmla="*/ 0 h 3"/>
                  <a:gd name="T46" fmla="*/ 1 w 6"/>
                  <a:gd name="T47" fmla="*/ 0 h 3"/>
                  <a:gd name="T48" fmla="*/ 1 w 6"/>
                  <a:gd name="T49" fmla="*/ 0 h 3"/>
                  <a:gd name="T50" fmla="*/ 1 w 6"/>
                  <a:gd name="T51" fmla="*/ 0 h 3"/>
                  <a:gd name="T52" fmla="*/ 1 w 6"/>
                  <a:gd name="T53" fmla="*/ 0 h 3"/>
                  <a:gd name="T54" fmla="*/ 1 w 6"/>
                  <a:gd name="T55" fmla="*/ 0 h 3"/>
                  <a:gd name="T56" fmla="*/ 1 w 6"/>
                  <a:gd name="T57" fmla="*/ 0 h 3"/>
                  <a:gd name="T58" fmla="*/ 0 w 6"/>
                  <a:gd name="T59" fmla="*/ 0 h 3"/>
                  <a:gd name="T60" fmla="*/ 0 w 6"/>
                  <a:gd name="T61" fmla="*/ 0 h 3"/>
                  <a:gd name="T62" fmla="*/ 0 w 6"/>
                  <a:gd name="T63" fmla="*/ 0 h 3"/>
                  <a:gd name="T64" fmla="*/ 1 w 6"/>
                  <a:gd name="T65" fmla="*/ 0 h 3"/>
                  <a:gd name="T66" fmla="*/ 1 w 6"/>
                  <a:gd name="T67" fmla="*/ 0 h 3"/>
                  <a:gd name="T68" fmla="*/ 1 w 6"/>
                  <a:gd name="T69" fmla="*/ 0 h 3"/>
                  <a:gd name="T70" fmla="*/ 1 w 6"/>
                  <a:gd name="T71" fmla="*/ 0 h 3"/>
                  <a:gd name="T72" fmla="*/ 1 w 6"/>
                  <a:gd name="T73" fmla="*/ 0 h 3"/>
                  <a:gd name="T74" fmla="*/ 1 w 6"/>
                  <a:gd name="T75" fmla="*/ 0 h 3"/>
                  <a:gd name="T76" fmla="*/ 1 w 6"/>
                  <a:gd name="T77" fmla="*/ 0 h 3"/>
                  <a:gd name="T78" fmla="*/ 1 w 6"/>
                  <a:gd name="T79" fmla="*/ 0 h 3"/>
                  <a:gd name="T80" fmla="*/ 1 w 6"/>
                  <a:gd name="T81" fmla="*/ 0 h 3"/>
                  <a:gd name="T82" fmla="*/ 1 w 6"/>
                  <a:gd name="T83" fmla="*/ 0 h 3"/>
                  <a:gd name="T84" fmla="*/ 1 w 6"/>
                  <a:gd name="T85" fmla="*/ 0 h 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6"/>
                  <a:gd name="T130" fmla="*/ 0 h 3"/>
                  <a:gd name="T131" fmla="*/ 6 w 6"/>
                  <a:gd name="T132" fmla="*/ 3 h 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6" h="3">
                    <a:moveTo>
                      <a:pt x="3" y="2"/>
                    </a:moveTo>
                    <a:lnTo>
                      <a:pt x="4" y="3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87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580" name="Freeform 1508"/>
              <p:cNvSpPr>
                <a:spLocks/>
              </p:cNvSpPr>
              <p:nvPr/>
            </p:nvSpPr>
            <p:spPr bwMode="auto">
              <a:xfrm>
                <a:off x="3905" y="3402"/>
                <a:ext cx="17" cy="11"/>
              </a:xfrm>
              <a:custGeom>
                <a:avLst/>
                <a:gdLst>
                  <a:gd name="T0" fmla="*/ 0 w 33"/>
                  <a:gd name="T1" fmla="*/ 0 h 24"/>
                  <a:gd name="T2" fmla="*/ 1 w 33"/>
                  <a:gd name="T3" fmla="*/ 0 h 24"/>
                  <a:gd name="T4" fmla="*/ 1 w 33"/>
                  <a:gd name="T5" fmla="*/ 0 h 24"/>
                  <a:gd name="T6" fmla="*/ 1 w 33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"/>
                  <a:gd name="T13" fmla="*/ 0 h 24"/>
                  <a:gd name="T14" fmla="*/ 33 w 33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" h="24">
                    <a:moveTo>
                      <a:pt x="0" y="24"/>
                    </a:moveTo>
                    <a:lnTo>
                      <a:pt x="20" y="6"/>
                    </a:lnTo>
                    <a:lnTo>
                      <a:pt x="33" y="6"/>
                    </a:lnTo>
                    <a:lnTo>
                      <a:pt x="33" y="0"/>
                    </a:lnTo>
                  </a:path>
                </a:pathLst>
              </a:custGeom>
              <a:noFill/>
              <a:ln w="1588">
                <a:solidFill>
                  <a:srgbClr val="FFD90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581" name="Freeform 1509"/>
              <p:cNvSpPr>
                <a:spLocks/>
              </p:cNvSpPr>
              <p:nvPr/>
            </p:nvSpPr>
            <p:spPr bwMode="auto">
              <a:xfrm>
                <a:off x="3904" y="3384"/>
                <a:ext cx="17" cy="20"/>
              </a:xfrm>
              <a:custGeom>
                <a:avLst/>
                <a:gdLst>
                  <a:gd name="T0" fmla="*/ 1 w 32"/>
                  <a:gd name="T1" fmla="*/ 0 h 42"/>
                  <a:gd name="T2" fmla="*/ 1 w 32"/>
                  <a:gd name="T3" fmla="*/ 0 h 42"/>
                  <a:gd name="T4" fmla="*/ 1 w 32"/>
                  <a:gd name="T5" fmla="*/ 0 h 42"/>
                  <a:gd name="T6" fmla="*/ 1 w 32"/>
                  <a:gd name="T7" fmla="*/ 0 h 42"/>
                  <a:gd name="T8" fmla="*/ 1 w 32"/>
                  <a:gd name="T9" fmla="*/ 0 h 42"/>
                  <a:gd name="T10" fmla="*/ 1 w 32"/>
                  <a:gd name="T11" fmla="*/ 0 h 42"/>
                  <a:gd name="T12" fmla="*/ 0 w 32"/>
                  <a:gd name="T13" fmla="*/ 0 h 42"/>
                  <a:gd name="T14" fmla="*/ 0 w 32"/>
                  <a:gd name="T15" fmla="*/ 0 h 42"/>
                  <a:gd name="T16" fmla="*/ 0 w 32"/>
                  <a:gd name="T17" fmla="*/ 0 h 42"/>
                  <a:gd name="T18" fmla="*/ 0 w 32"/>
                  <a:gd name="T19" fmla="*/ 0 h 42"/>
                  <a:gd name="T20" fmla="*/ 0 w 32"/>
                  <a:gd name="T21" fmla="*/ 0 h 42"/>
                  <a:gd name="T22" fmla="*/ 1 w 32"/>
                  <a:gd name="T23" fmla="*/ 0 h 42"/>
                  <a:gd name="T24" fmla="*/ 1 w 32"/>
                  <a:gd name="T25" fmla="*/ 0 h 42"/>
                  <a:gd name="T26" fmla="*/ 1 w 32"/>
                  <a:gd name="T27" fmla="*/ 0 h 42"/>
                  <a:gd name="T28" fmla="*/ 1 w 32"/>
                  <a:gd name="T29" fmla="*/ 0 h 42"/>
                  <a:gd name="T30" fmla="*/ 1 w 32"/>
                  <a:gd name="T31" fmla="*/ 0 h 42"/>
                  <a:gd name="T32" fmla="*/ 1 w 32"/>
                  <a:gd name="T33" fmla="*/ 0 h 42"/>
                  <a:gd name="T34" fmla="*/ 1 w 32"/>
                  <a:gd name="T35" fmla="*/ 0 h 4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2"/>
                  <a:gd name="T55" fmla="*/ 0 h 42"/>
                  <a:gd name="T56" fmla="*/ 32 w 32"/>
                  <a:gd name="T57" fmla="*/ 42 h 4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2" h="42">
                    <a:moveTo>
                      <a:pt x="21" y="10"/>
                    </a:moveTo>
                    <a:lnTo>
                      <a:pt x="27" y="3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1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1" y="16"/>
                    </a:lnTo>
                    <a:lnTo>
                      <a:pt x="21" y="19"/>
                    </a:lnTo>
                    <a:lnTo>
                      <a:pt x="21" y="10"/>
                    </a:lnTo>
                    <a:lnTo>
                      <a:pt x="32" y="10"/>
                    </a:lnTo>
                    <a:lnTo>
                      <a:pt x="21" y="10"/>
                    </a:lnTo>
                    <a:lnTo>
                      <a:pt x="21" y="42"/>
                    </a:lnTo>
                  </a:path>
                </a:pathLst>
              </a:custGeom>
              <a:noFill/>
              <a:ln w="1588">
                <a:solidFill>
                  <a:srgbClr val="FFD90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582" name="Freeform 1510"/>
              <p:cNvSpPr>
                <a:spLocks/>
              </p:cNvSpPr>
              <p:nvPr/>
            </p:nvSpPr>
            <p:spPr bwMode="auto">
              <a:xfrm>
                <a:off x="3918" y="3390"/>
                <a:ext cx="3" cy="13"/>
              </a:xfrm>
              <a:custGeom>
                <a:avLst/>
                <a:gdLst>
                  <a:gd name="T0" fmla="*/ 1 w 5"/>
                  <a:gd name="T1" fmla="*/ 1 h 26"/>
                  <a:gd name="T2" fmla="*/ 1 w 5"/>
                  <a:gd name="T3" fmla="*/ 0 h 26"/>
                  <a:gd name="T4" fmla="*/ 0 w 5"/>
                  <a:gd name="T5" fmla="*/ 0 h 26"/>
                  <a:gd name="T6" fmla="*/ 0 w 5"/>
                  <a:gd name="T7" fmla="*/ 1 h 26"/>
                  <a:gd name="T8" fmla="*/ 1 w 5"/>
                  <a:gd name="T9" fmla="*/ 1 h 26"/>
                  <a:gd name="T10" fmla="*/ 1 w 5"/>
                  <a:gd name="T11" fmla="*/ 1 h 26"/>
                  <a:gd name="T12" fmla="*/ 1 w 5"/>
                  <a:gd name="T13" fmla="*/ 1 h 26"/>
                  <a:gd name="T14" fmla="*/ 1 w 5"/>
                  <a:gd name="T15" fmla="*/ 1 h 2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26"/>
                  <a:gd name="T26" fmla="*/ 5 w 5"/>
                  <a:gd name="T27" fmla="*/ 26 h 2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26">
                    <a:moveTo>
                      <a:pt x="2" y="18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26"/>
                    </a:lnTo>
                    <a:lnTo>
                      <a:pt x="5" y="26"/>
                    </a:lnTo>
                    <a:lnTo>
                      <a:pt x="5" y="18"/>
                    </a:lnTo>
                    <a:lnTo>
                      <a:pt x="2" y="18"/>
                    </a:lnTo>
                    <a:close/>
                  </a:path>
                </a:pathLst>
              </a:custGeom>
              <a:solidFill>
                <a:srgbClr val="FFD9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583" name="Freeform 1511"/>
              <p:cNvSpPr>
                <a:spLocks/>
              </p:cNvSpPr>
              <p:nvPr/>
            </p:nvSpPr>
            <p:spPr bwMode="auto">
              <a:xfrm>
                <a:off x="3957" y="3360"/>
                <a:ext cx="2" cy="3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2 h 4"/>
                  <a:gd name="T4" fmla="*/ 1 w 3"/>
                  <a:gd name="T5" fmla="*/ 2 h 4"/>
                  <a:gd name="T6" fmla="*/ 1 w 3"/>
                  <a:gd name="T7" fmla="*/ 2 h 4"/>
                  <a:gd name="T8" fmla="*/ 1 w 3"/>
                  <a:gd name="T9" fmla="*/ 2 h 4"/>
                  <a:gd name="T10" fmla="*/ 1 w 3"/>
                  <a:gd name="T11" fmla="*/ 2 h 4"/>
                  <a:gd name="T12" fmla="*/ 1 w 3"/>
                  <a:gd name="T13" fmla="*/ 2 h 4"/>
                  <a:gd name="T14" fmla="*/ 1 w 3"/>
                  <a:gd name="T15" fmla="*/ 2 h 4"/>
                  <a:gd name="T16" fmla="*/ 1 w 3"/>
                  <a:gd name="T17" fmla="*/ 2 h 4"/>
                  <a:gd name="T18" fmla="*/ 1 w 3"/>
                  <a:gd name="T19" fmla="*/ 2 h 4"/>
                  <a:gd name="T20" fmla="*/ 1 w 3"/>
                  <a:gd name="T21" fmla="*/ 2 h 4"/>
                  <a:gd name="T22" fmla="*/ 1 w 3"/>
                  <a:gd name="T23" fmla="*/ 2 h 4"/>
                  <a:gd name="T24" fmla="*/ 1 w 3"/>
                  <a:gd name="T25" fmla="*/ 1 h 4"/>
                  <a:gd name="T26" fmla="*/ 1 w 3"/>
                  <a:gd name="T27" fmla="*/ 1 h 4"/>
                  <a:gd name="T28" fmla="*/ 1 w 3"/>
                  <a:gd name="T29" fmla="*/ 1 h 4"/>
                  <a:gd name="T30" fmla="*/ 1 w 3"/>
                  <a:gd name="T31" fmla="*/ 1 h 4"/>
                  <a:gd name="T32" fmla="*/ 1 w 3"/>
                  <a:gd name="T33" fmla="*/ 0 h 4"/>
                  <a:gd name="T34" fmla="*/ 1 w 3"/>
                  <a:gd name="T35" fmla="*/ 0 h 4"/>
                  <a:gd name="T36" fmla="*/ 1 w 3"/>
                  <a:gd name="T37" fmla="*/ 0 h 4"/>
                  <a:gd name="T38" fmla="*/ 1 w 3"/>
                  <a:gd name="T39" fmla="*/ 0 h 4"/>
                  <a:gd name="T40" fmla="*/ 0 w 3"/>
                  <a:gd name="T41" fmla="*/ 0 h 4"/>
                  <a:gd name="T42" fmla="*/ 0 w 3"/>
                  <a:gd name="T43" fmla="*/ 0 h 4"/>
                  <a:gd name="T44" fmla="*/ 0 w 3"/>
                  <a:gd name="T45" fmla="*/ 0 h 4"/>
                  <a:gd name="T46" fmla="*/ 0 w 3"/>
                  <a:gd name="T47" fmla="*/ 0 h 4"/>
                  <a:gd name="T48" fmla="*/ 0 w 3"/>
                  <a:gd name="T49" fmla="*/ 0 h 4"/>
                  <a:gd name="T50" fmla="*/ 0 w 3"/>
                  <a:gd name="T51" fmla="*/ 1 h 4"/>
                  <a:gd name="T52" fmla="*/ 0 w 3"/>
                  <a:gd name="T53" fmla="*/ 1 h 4"/>
                  <a:gd name="T54" fmla="*/ 0 w 3"/>
                  <a:gd name="T55" fmla="*/ 1 h 4"/>
                  <a:gd name="T56" fmla="*/ 0 w 3"/>
                  <a:gd name="T57" fmla="*/ 1 h 4"/>
                  <a:gd name="T58" fmla="*/ 0 w 3"/>
                  <a:gd name="T59" fmla="*/ 2 h 4"/>
                  <a:gd name="T60" fmla="*/ 0 w 3"/>
                  <a:gd name="T61" fmla="*/ 2 h 4"/>
                  <a:gd name="T62" fmla="*/ 0 w 3"/>
                  <a:gd name="T63" fmla="*/ 2 h 4"/>
                  <a:gd name="T64" fmla="*/ 0 w 3"/>
                  <a:gd name="T65" fmla="*/ 2 h 4"/>
                  <a:gd name="T66" fmla="*/ 0 w 3"/>
                  <a:gd name="T67" fmla="*/ 2 h 4"/>
                  <a:gd name="T68" fmla="*/ 0 w 3"/>
                  <a:gd name="T69" fmla="*/ 2 h 4"/>
                  <a:gd name="T70" fmla="*/ 0 w 3"/>
                  <a:gd name="T71" fmla="*/ 2 h 4"/>
                  <a:gd name="T72" fmla="*/ 0 w 3"/>
                  <a:gd name="T73" fmla="*/ 2 h 4"/>
                  <a:gd name="T74" fmla="*/ 0 w 3"/>
                  <a:gd name="T75" fmla="*/ 2 h 4"/>
                  <a:gd name="T76" fmla="*/ 0 w 3"/>
                  <a:gd name="T77" fmla="*/ 2 h 4"/>
                  <a:gd name="T78" fmla="*/ 0 w 3"/>
                  <a:gd name="T79" fmla="*/ 2 h 4"/>
                  <a:gd name="T80" fmla="*/ 0 w 3"/>
                  <a:gd name="T81" fmla="*/ 2 h 4"/>
                  <a:gd name="T82" fmla="*/ 0 w 3"/>
                  <a:gd name="T83" fmla="*/ 2 h 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"/>
                  <a:gd name="T127" fmla="*/ 0 h 4"/>
                  <a:gd name="T128" fmla="*/ 3 w 3"/>
                  <a:gd name="T129" fmla="*/ 4 h 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" h="4">
                    <a:moveTo>
                      <a:pt x="0" y="4"/>
                    </a:moveTo>
                    <a:lnTo>
                      <a:pt x="1" y="4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87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584" name="Freeform 1512"/>
              <p:cNvSpPr>
                <a:spLocks/>
              </p:cNvSpPr>
              <p:nvPr/>
            </p:nvSpPr>
            <p:spPr bwMode="auto">
              <a:xfrm>
                <a:off x="3909" y="3382"/>
                <a:ext cx="6" cy="13"/>
              </a:xfrm>
              <a:custGeom>
                <a:avLst/>
                <a:gdLst>
                  <a:gd name="T0" fmla="*/ 0 w 13"/>
                  <a:gd name="T1" fmla="*/ 0 h 26"/>
                  <a:gd name="T2" fmla="*/ 0 w 13"/>
                  <a:gd name="T3" fmla="*/ 0 h 26"/>
                  <a:gd name="T4" fmla="*/ 0 w 13"/>
                  <a:gd name="T5" fmla="*/ 1 h 26"/>
                  <a:gd name="T6" fmla="*/ 0 w 13"/>
                  <a:gd name="T7" fmla="*/ 1 h 26"/>
                  <a:gd name="T8" fmla="*/ 0 w 13"/>
                  <a:gd name="T9" fmla="*/ 1 h 26"/>
                  <a:gd name="T10" fmla="*/ 0 w 13"/>
                  <a:gd name="T11" fmla="*/ 1 h 26"/>
                  <a:gd name="T12" fmla="*/ 0 w 13"/>
                  <a:gd name="T13" fmla="*/ 1 h 26"/>
                  <a:gd name="T14" fmla="*/ 0 w 13"/>
                  <a:gd name="T15" fmla="*/ 1 h 26"/>
                  <a:gd name="T16" fmla="*/ 0 w 13"/>
                  <a:gd name="T17" fmla="*/ 1 h 26"/>
                  <a:gd name="T18" fmla="*/ 0 w 13"/>
                  <a:gd name="T19" fmla="*/ 1 h 26"/>
                  <a:gd name="T20" fmla="*/ 0 w 13"/>
                  <a:gd name="T21" fmla="*/ 1 h 26"/>
                  <a:gd name="T22" fmla="*/ 0 w 13"/>
                  <a:gd name="T23" fmla="*/ 1 h 26"/>
                  <a:gd name="T24" fmla="*/ 0 w 13"/>
                  <a:gd name="T25" fmla="*/ 1 h 26"/>
                  <a:gd name="T26" fmla="*/ 0 w 13"/>
                  <a:gd name="T27" fmla="*/ 1 h 26"/>
                  <a:gd name="T28" fmla="*/ 0 w 13"/>
                  <a:gd name="T29" fmla="*/ 1 h 26"/>
                  <a:gd name="T30" fmla="*/ 0 w 13"/>
                  <a:gd name="T31" fmla="*/ 1 h 26"/>
                  <a:gd name="T32" fmla="*/ 0 w 13"/>
                  <a:gd name="T33" fmla="*/ 1 h 26"/>
                  <a:gd name="T34" fmla="*/ 0 w 13"/>
                  <a:gd name="T35" fmla="*/ 1 h 26"/>
                  <a:gd name="T36" fmla="*/ 0 w 13"/>
                  <a:gd name="T37" fmla="*/ 1 h 26"/>
                  <a:gd name="T38" fmla="*/ 0 w 13"/>
                  <a:gd name="T39" fmla="*/ 1 h 26"/>
                  <a:gd name="T40" fmla="*/ 0 w 13"/>
                  <a:gd name="T41" fmla="*/ 1 h 26"/>
                  <a:gd name="T42" fmla="*/ 0 w 13"/>
                  <a:gd name="T43" fmla="*/ 1 h 26"/>
                  <a:gd name="T44" fmla="*/ 0 w 13"/>
                  <a:gd name="T45" fmla="*/ 0 h 26"/>
                  <a:gd name="T46" fmla="*/ 0 w 13"/>
                  <a:gd name="T47" fmla="*/ 0 h 2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3"/>
                  <a:gd name="T73" fmla="*/ 0 h 26"/>
                  <a:gd name="T74" fmla="*/ 13 w 13"/>
                  <a:gd name="T75" fmla="*/ 26 h 2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3" h="26">
                    <a:moveTo>
                      <a:pt x="6" y="0"/>
                    </a:moveTo>
                    <a:lnTo>
                      <a:pt x="13" y="0"/>
                    </a:lnTo>
                    <a:lnTo>
                      <a:pt x="12" y="2"/>
                    </a:lnTo>
                    <a:lnTo>
                      <a:pt x="11" y="4"/>
                    </a:lnTo>
                    <a:lnTo>
                      <a:pt x="11" y="7"/>
                    </a:lnTo>
                    <a:lnTo>
                      <a:pt x="10" y="11"/>
                    </a:lnTo>
                    <a:lnTo>
                      <a:pt x="10" y="14"/>
                    </a:lnTo>
                    <a:lnTo>
                      <a:pt x="10" y="17"/>
                    </a:lnTo>
                    <a:lnTo>
                      <a:pt x="10" y="21"/>
                    </a:lnTo>
                    <a:lnTo>
                      <a:pt x="10" y="24"/>
                    </a:lnTo>
                    <a:lnTo>
                      <a:pt x="10" y="25"/>
                    </a:lnTo>
                    <a:lnTo>
                      <a:pt x="11" y="26"/>
                    </a:lnTo>
                    <a:lnTo>
                      <a:pt x="4" y="26"/>
                    </a:lnTo>
                    <a:lnTo>
                      <a:pt x="3" y="25"/>
                    </a:lnTo>
                    <a:lnTo>
                      <a:pt x="2" y="23"/>
                    </a:lnTo>
                    <a:lnTo>
                      <a:pt x="2" y="21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2" y="10"/>
                    </a:lnTo>
                    <a:lnTo>
                      <a:pt x="2" y="7"/>
                    </a:lnTo>
                    <a:lnTo>
                      <a:pt x="3" y="3"/>
                    </a:lnTo>
                    <a:lnTo>
                      <a:pt x="5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87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585" name="Freeform 1513"/>
              <p:cNvSpPr>
                <a:spLocks/>
              </p:cNvSpPr>
              <p:nvPr/>
            </p:nvSpPr>
            <p:spPr bwMode="auto">
              <a:xfrm>
                <a:off x="3909" y="3382"/>
                <a:ext cx="6" cy="13"/>
              </a:xfrm>
              <a:custGeom>
                <a:avLst/>
                <a:gdLst>
                  <a:gd name="T0" fmla="*/ 0 w 13"/>
                  <a:gd name="T1" fmla="*/ 0 h 26"/>
                  <a:gd name="T2" fmla="*/ 0 w 13"/>
                  <a:gd name="T3" fmla="*/ 0 h 26"/>
                  <a:gd name="T4" fmla="*/ 0 w 13"/>
                  <a:gd name="T5" fmla="*/ 1 h 26"/>
                  <a:gd name="T6" fmla="*/ 0 w 13"/>
                  <a:gd name="T7" fmla="*/ 1 h 26"/>
                  <a:gd name="T8" fmla="*/ 0 w 13"/>
                  <a:gd name="T9" fmla="*/ 1 h 26"/>
                  <a:gd name="T10" fmla="*/ 0 w 13"/>
                  <a:gd name="T11" fmla="*/ 1 h 26"/>
                  <a:gd name="T12" fmla="*/ 0 w 13"/>
                  <a:gd name="T13" fmla="*/ 1 h 26"/>
                  <a:gd name="T14" fmla="*/ 0 w 13"/>
                  <a:gd name="T15" fmla="*/ 1 h 26"/>
                  <a:gd name="T16" fmla="*/ 0 w 13"/>
                  <a:gd name="T17" fmla="*/ 1 h 26"/>
                  <a:gd name="T18" fmla="*/ 0 w 13"/>
                  <a:gd name="T19" fmla="*/ 1 h 26"/>
                  <a:gd name="T20" fmla="*/ 0 w 13"/>
                  <a:gd name="T21" fmla="*/ 1 h 26"/>
                  <a:gd name="T22" fmla="*/ 0 w 13"/>
                  <a:gd name="T23" fmla="*/ 1 h 26"/>
                  <a:gd name="T24" fmla="*/ 0 w 13"/>
                  <a:gd name="T25" fmla="*/ 1 h 26"/>
                  <a:gd name="T26" fmla="*/ 0 w 13"/>
                  <a:gd name="T27" fmla="*/ 1 h 26"/>
                  <a:gd name="T28" fmla="*/ 0 w 13"/>
                  <a:gd name="T29" fmla="*/ 1 h 26"/>
                  <a:gd name="T30" fmla="*/ 0 w 13"/>
                  <a:gd name="T31" fmla="*/ 1 h 26"/>
                  <a:gd name="T32" fmla="*/ 0 w 13"/>
                  <a:gd name="T33" fmla="*/ 1 h 26"/>
                  <a:gd name="T34" fmla="*/ 0 w 13"/>
                  <a:gd name="T35" fmla="*/ 1 h 26"/>
                  <a:gd name="T36" fmla="*/ 0 w 13"/>
                  <a:gd name="T37" fmla="*/ 1 h 26"/>
                  <a:gd name="T38" fmla="*/ 0 w 13"/>
                  <a:gd name="T39" fmla="*/ 1 h 26"/>
                  <a:gd name="T40" fmla="*/ 0 w 13"/>
                  <a:gd name="T41" fmla="*/ 1 h 26"/>
                  <a:gd name="T42" fmla="*/ 0 w 13"/>
                  <a:gd name="T43" fmla="*/ 1 h 26"/>
                  <a:gd name="T44" fmla="*/ 0 w 13"/>
                  <a:gd name="T45" fmla="*/ 0 h 26"/>
                  <a:gd name="T46" fmla="*/ 0 w 13"/>
                  <a:gd name="T47" fmla="*/ 0 h 2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3"/>
                  <a:gd name="T73" fmla="*/ 0 h 26"/>
                  <a:gd name="T74" fmla="*/ 13 w 13"/>
                  <a:gd name="T75" fmla="*/ 26 h 2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3" h="26">
                    <a:moveTo>
                      <a:pt x="6" y="0"/>
                    </a:moveTo>
                    <a:lnTo>
                      <a:pt x="13" y="0"/>
                    </a:lnTo>
                    <a:lnTo>
                      <a:pt x="12" y="2"/>
                    </a:lnTo>
                    <a:lnTo>
                      <a:pt x="11" y="4"/>
                    </a:lnTo>
                    <a:lnTo>
                      <a:pt x="11" y="7"/>
                    </a:lnTo>
                    <a:lnTo>
                      <a:pt x="10" y="11"/>
                    </a:lnTo>
                    <a:lnTo>
                      <a:pt x="10" y="14"/>
                    </a:lnTo>
                    <a:lnTo>
                      <a:pt x="10" y="17"/>
                    </a:lnTo>
                    <a:lnTo>
                      <a:pt x="10" y="21"/>
                    </a:lnTo>
                    <a:lnTo>
                      <a:pt x="10" y="24"/>
                    </a:lnTo>
                    <a:lnTo>
                      <a:pt x="10" y="25"/>
                    </a:lnTo>
                    <a:lnTo>
                      <a:pt x="11" y="26"/>
                    </a:lnTo>
                    <a:lnTo>
                      <a:pt x="4" y="26"/>
                    </a:lnTo>
                    <a:lnTo>
                      <a:pt x="3" y="25"/>
                    </a:lnTo>
                    <a:lnTo>
                      <a:pt x="2" y="23"/>
                    </a:lnTo>
                    <a:lnTo>
                      <a:pt x="2" y="21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2" y="10"/>
                    </a:lnTo>
                    <a:lnTo>
                      <a:pt x="2" y="7"/>
                    </a:lnTo>
                    <a:lnTo>
                      <a:pt x="3" y="3"/>
                    </a:lnTo>
                    <a:lnTo>
                      <a:pt x="5" y="1"/>
                    </a:lnTo>
                    <a:lnTo>
                      <a:pt x="6" y="0"/>
                    </a:lnTo>
                  </a:path>
                </a:pathLst>
              </a:custGeom>
              <a:noFill/>
              <a:ln w="1588">
                <a:solidFill>
                  <a:srgbClr val="FFD90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586" name="Freeform 1514"/>
              <p:cNvSpPr>
                <a:spLocks/>
              </p:cNvSpPr>
              <p:nvPr/>
            </p:nvSpPr>
            <p:spPr bwMode="auto">
              <a:xfrm>
                <a:off x="3913" y="3382"/>
                <a:ext cx="4" cy="13"/>
              </a:xfrm>
              <a:custGeom>
                <a:avLst/>
                <a:gdLst>
                  <a:gd name="T0" fmla="*/ 0 w 9"/>
                  <a:gd name="T1" fmla="*/ 1 h 26"/>
                  <a:gd name="T2" fmla="*/ 0 w 9"/>
                  <a:gd name="T3" fmla="*/ 1 h 26"/>
                  <a:gd name="T4" fmla="*/ 0 w 9"/>
                  <a:gd name="T5" fmla="*/ 1 h 26"/>
                  <a:gd name="T6" fmla="*/ 0 w 9"/>
                  <a:gd name="T7" fmla="*/ 1 h 26"/>
                  <a:gd name="T8" fmla="*/ 0 w 9"/>
                  <a:gd name="T9" fmla="*/ 1 h 26"/>
                  <a:gd name="T10" fmla="*/ 0 w 9"/>
                  <a:gd name="T11" fmla="*/ 0 h 26"/>
                  <a:gd name="T12" fmla="*/ 0 w 9"/>
                  <a:gd name="T13" fmla="*/ 1 h 26"/>
                  <a:gd name="T14" fmla="*/ 0 w 9"/>
                  <a:gd name="T15" fmla="*/ 1 h 26"/>
                  <a:gd name="T16" fmla="*/ 0 w 9"/>
                  <a:gd name="T17" fmla="*/ 1 h 26"/>
                  <a:gd name="T18" fmla="*/ 0 w 9"/>
                  <a:gd name="T19" fmla="*/ 1 h 26"/>
                  <a:gd name="T20" fmla="*/ 0 w 9"/>
                  <a:gd name="T21" fmla="*/ 1 h 26"/>
                  <a:gd name="T22" fmla="*/ 0 w 9"/>
                  <a:gd name="T23" fmla="*/ 1 h 26"/>
                  <a:gd name="T24" fmla="*/ 0 w 9"/>
                  <a:gd name="T25" fmla="*/ 1 h 26"/>
                  <a:gd name="T26" fmla="*/ 0 w 9"/>
                  <a:gd name="T27" fmla="*/ 1 h 26"/>
                  <a:gd name="T28" fmla="*/ 0 w 9"/>
                  <a:gd name="T29" fmla="*/ 1 h 26"/>
                  <a:gd name="T30" fmla="*/ 0 w 9"/>
                  <a:gd name="T31" fmla="*/ 1 h 26"/>
                  <a:gd name="T32" fmla="*/ 0 w 9"/>
                  <a:gd name="T33" fmla="*/ 1 h 26"/>
                  <a:gd name="T34" fmla="*/ 0 w 9"/>
                  <a:gd name="T35" fmla="*/ 1 h 26"/>
                  <a:gd name="T36" fmla="*/ 0 w 9"/>
                  <a:gd name="T37" fmla="*/ 1 h 26"/>
                  <a:gd name="T38" fmla="*/ 0 w 9"/>
                  <a:gd name="T39" fmla="*/ 1 h 26"/>
                  <a:gd name="T40" fmla="*/ 0 w 9"/>
                  <a:gd name="T41" fmla="*/ 1 h 26"/>
                  <a:gd name="T42" fmla="*/ 0 w 9"/>
                  <a:gd name="T43" fmla="*/ 1 h 26"/>
                  <a:gd name="T44" fmla="*/ 0 w 9"/>
                  <a:gd name="T45" fmla="*/ 1 h 26"/>
                  <a:gd name="T46" fmla="*/ 0 w 9"/>
                  <a:gd name="T47" fmla="*/ 1 h 26"/>
                  <a:gd name="T48" fmla="*/ 0 w 9"/>
                  <a:gd name="T49" fmla="*/ 1 h 26"/>
                  <a:gd name="T50" fmla="*/ 0 w 9"/>
                  <a:gd name="T51" fmla="*/ 1 h 26"/>
                  <a:gd name="T52" fmla="*/ 0 w 9"/>
                  <a:gd name="T53" fmla="*/ 1 h 26"/>
                  <a:gd name="T54" fmla="*/ 0 w 9"/>
                  <a:gd name="T55" fmla="*/ 1 h 26"/>
                  <a:gd name="T56" fmla="*/ 0 w 9"/>
                  <a:gd name="T57" fmla="*/ 1 h 26"/>
                  <a:gd name="T58" fmla="*/ 0 w 9"/>
                  <a:gd name="T59" fmla="*/ 1 h 26"/>
                  <a:gd name="T60" fmla="*/ 0 w 9"/>
                  <a:gd name="T61" fmla="*/ 1 h 26"/>
                  <a:gd name="T62" fmla="*/ 0 w 9"/>
                  <a:gd name="T63" fmla="*/ 1 h 2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"/>
                  <a:gd name="T97" fmla="*/ 0 h 26"/>
                  <a:gd name="T98" fmla="*/ 9 w 9"/>
                  <a:gd name="T99" fmla="*/ 26 h 2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" h="26">
                    <a:moveTo>
                      <a:pt x="8" y="6"/>
                    </a:moveTo>
                    <a:lnTo>
                      <a:pt x="9" y="6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2" y="7"/>
                    </a:lnTo>
                    <a:lnTo>
                      <a:pt x="1" y="10"/>
                    </a:lnTo>
                    <a:lnTo>
                      <a:pt x="0" y="13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1" y="22"/>
                    </a:lnTo>
                    <a:lnTo>
                      <a:pt x="1" y="24"/>
                    </a:lnTo>
                    <a:lnTo>
                      <a:pt x="2" y="25"/>
                    </a:lnTo>
                    <a:lnTo>
                      <a:pt x="2" y="26"/>
                    </a:lnTo>
                    <a:lnTo>
                      <a:pt x="3" y="26"/>
                    </a:lnTo>
                    <a:lnTo>
                      <a:pt x="4" y="25"/>
                    </a:lnTo>
                    <a:lnTo>
                      <a:pt x="5" y="24"/>
                    </a:lnTo>
                    <a:lnTo>
                      <a:pt x="5" y="23"/>
                    </a:lnTo>
                    <a:lnTo>
                      <a:pt x="5" y="22"/>
                    </a:lnTo>
                    <a:lnTo>
                      <a:pt x="3" y="22"/>
                    </a:lnTo>
                    <a:lnTo>
                      <a:pt x="3" y="21"/>
                    </a:lnTo>
                    <a:lnTo>
                      <a:pt x="3" y="20"/>
                    </a:lnTo>
                    <a:lnTo>
                      <a:pt x="3" y="19"/>
                    </a:lnTo>
                    <a:lnTo>
                      <a:pt x="3" y="17"/>
                    </a:lnTo>
                    <a:lnTo>
                      <a:pt x="3" y="16"/>
                    </a:lnTo>
                    <a:lnTo>
                      <a:pt x="3" y="15"/>
                    </a:lnTo>
                    <a:lnTo>
                      <a:pt x="3" y="13"/>
                    </a:lnTo>
                    <a:lnTo>
                      <a:pt x="3" y="12"/>
                    </a:lnTo>
                    <a:lnTo>
                      <a:pt x="3" y="11"/>
                    </a:lnTo>
                    <a:lnTo>
                      <a:pt x="3" y="10"/>
                    </a:lnTo>
                    <a:lnTo>
                      <a:pt x="4" y="9"/>
                    </a:lnTo>
                    <a:lnTo>
                      <a:pt x="4" y="8"/>
                    </a:lnTo>
                    <a:lnTo>
                      <a:pt x="5" y="7"/>
                    </a:lnTo>
                    <a:lnTo>
                      <a:pt x="5" y="6"/>
                    </a:lnTo>
                    <a:lnTo>
                      <a:pt x="7" y="6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FFD9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587" name="Line 1515"/>
              <p:cNvSpPr>
                <a:spLocks noChangeShapeType="1"/>
              </p:cNvSpPr>
              <p:nvPr/>
            </p:nvSpPr>
            <p:spPr bwMode="auto">
              <a:xfrm>
                <a:off x="3905" y="3386"/>
                <a:ext cx="4" cy="1"/>
              </a:xfrm>
              <a:prstGeom prst="line">
                <a:avLst/>
              </a:prstGeom>
              <a:noFill/>
              <a:ln w="3175">
                <a:solidFill>
                  <a:srgbClr val="FFD90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588" name="Line 1516"/>
              <p:cNvSpPr>
                <a:spLocks noChangeShapeType="1"/>
              </p:cNvSpPr>
              <p:nvPr/>
            </p:nvSpPr>
            <p:spPr bwMode="auto">
              <a:xfrm flipH="1">
                <a:off x="3918" y="3385"/>
                <a:ext cx="3" cy="1"/>
              </a:xfrm>
              <a:prstGeom prst="line">
                <a:avLst/>
              </a:prstGeom>
              <a:noFill/>
              <a:ln w="3175">
                <a:solidFill>
                  <a:srgbClr val="FFD90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589" name="Freeform 1517"/>
              <p:cNvSpPr>
                <a:spLocks/>
              </p:cNvSpPr>
              <p:nvPr/>
            </p:nvSpPr>
            <p:spPr bwMode="auto">
              <a:xfrm>
                <a:off x="3923" y="3369"/>
                <a:ext cx="12" cy="1"/>
              </a:xfrm>
              <a:custGeom>
                <a:avLst/>
                <a:gdLst>
                  <a:gd name="T0" fmla="*/ 0 w 24"/>
                  <a:gd name="T1" fmla="*/ 0 h 1"/>
                  <a:gd name="T2" fmla="*/ 1 w 24"/>
                  <a:gd name="T3" fmla="*/ 0 h 1"/>
                  <a:gd name="T4" fmla="*/ 1 w 24"/>
                  <a:gd name="T5" fmla="*/ 0 h 1"/>
                  <a:gd name="T6" fmla="*/ 1 w 24"/>
                  <a:gd name="T7" fmla="*/ 0 h 1"/>
                  <a:gd name="T8" fmla="*/ 1 w 24"/>
                  <a:gd name="T9" fmla="*/ 0 h 1"/>
                  <a:gd name="T10" fmla="*/ 1 w 24"/>
                  <a:gd name="T11" fmla="*/ 0 h 1"/>
                  <a:gd name="T12" fmla="*/ 1 w 24"/>
                  <a:gd name="T13" fmla="*/ 0 h 1"/>
                  <a:gd name="T14" fmla="*/ 1 w 24"/>
                  <a:gd name="T15" fmla="*/ 0 h 1"/>
                  <a:gd name="T16" fmla="*/ 1 w 24"/>
                  <a:gd name="T17" fmla="*/ 0 h 1"/>
                  <a:gd name="T18" fmla="*/ 1 w 24"/>
                  <a:gd name="T19" fmla="*/ 0 h 1"/>
                  <a:gd name="T20" fmla="*/ 1 w 24"/>
                  <a:gd name="T21" fmla="*/ 0 h 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4"/>
                  <a:gd name="T34" fmla="*/ 0 h 1"/>
                  <a:gd name="T35" fmla="*/ 24 w 24"/>
                  <a:gd name="T36" fmla="*/ 1 h 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4" h="1">
                    <a:moveTo>
                      <a:pt x="0" y="0"/>
                    </a:moveTo>
                    <a:lnTo>
                      <a:pt x="3" y="0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4" y="0"/>
                    </a:lnTo>
                  </a:path>
                </a:pathLst>
              </a:custGeom>
              <a:noFill/>
              <a:ln w="3175">
                <a:solidFill>
                  <a:srgbClr val="FFD90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590" name="Freeform 1518"/>
              <p:cNvSpPr>
                <a:spLocks/>
              </p:cNvSpPr>
              <p:nvPr/>
            </p:nvSpPr>
            <p:spPr bwMode="auto">
              <a:xfrm>
                <a:off x="3962" y="3407"/>
                <a:ext cx="20" cy="10"/>
              </a:xfrm>
              <a:custGeom>
                <a:avLst/>
                <a:gdLst>
                  <a:gd name="T0" fmla="*/ 0 w 40"/>
                  <a:gd name="T1" fmla="*/ 0 h 21"/>
                  <a:gd name="T2" fmla="*/ 1 w 40"/>
                  <a:gd name="T3" fmla="*/ 0 h 21"/>
                  <a:gd name="T4" fmla="*/ 1 w 40"/>
                  <a:gd name="T5" fmla="*/ 0 h 21"/>
                  <a:gd name="T6" fmla="*/ 1 w 40"/>
                  <a:gd name="T7" fmla="*/ 0 h 21"/>
                  <a:gd name="T8" fmla="*/ 1 w 40"/>
                  <a:gd name="T9" fmla="*/ 0 h 21"/>
                  <a:gd name="T10" fmla="*/ 1 w 40"/>
                  <a:gd name="T11" fmla="*/ 0 h 21"/>
                  <a:gd name="T12" fmla="*/ 1 w 40"/>
                  <a:gd name="T13" fmla="*/ 0 h 21"/>
                  <a:gd name="T14" fmla="*/ 1 w 40"/>
                  <a:gd name="T15" fmla="*/ 0 h 21"/>
                  <a:gd name="T16" fmla="*/ 1 w 40"/>
                  <a:gd name="T17" fmla="*/ 0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0"/>
                  <a:gd name="T28" fmla="*/ 0 h 21"/>
                  <a:gd name="T29" fmla="*/ 40 w 40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0" h="21">
                    <a:moveTo>
                      <a:pt x="0" y="17"/>
                    </a:moveTo>
                    <a:lnTo>
                      <a:pt x="18" y="8"/>
                    </a:lnTo>
                    <a:lnTo>
                      <a:pt x="29" y="0"/>
                    </a:lnTo>
                    <a:lnTo>
                      <a:pt x="31" y="0"/>
                    </a:lnTo>
                    <a:lnTo>
                      <a:pt x="31" y="8"/>
                    </a:lnTo>
                    <a:lnTo>
                      <a:pt x="40" y="8"/>
                    </a:lnTo>
                    <a:lnTo>
                      <a:pt x="29" y="21"/>
                    </a:lnTo>
                    <a:lnTo>
                      <a:pt x="1" y="18"/>
                    </a:lnTo>
                  </a:path>
                </a:pathLst>
              </a:custGeom>
              <a:noFill/>
              <a:ln w="1588">
                <a:solidFill>
                  <a:srgbClr val="FFD90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591" name="Freeform 1519"/>
              <p:cNvSpPr>
                <a:spLocks/>
              </p:cNvSpPr>
              <p:nvPr/>
            </p:nvSpPr>
            <p:spPr bwMode="auto">
              <a:xfrm>
                <a:off x="3935" y="3373"/>
                <a:ext cx="2" cy="1"/>
              </a:xfrm>
              <a:custGeom>
                <a:avLst/>
                <a:gdLst>
                  <a:gd name="T0" fmla="*/ 0 w 5"/>
                  <a:gd name="T1" fmla="*/ 0 h 3"/>
                  <a:gd name="T2" fmla="*/ 0 w 5"/>
                  <a:gd name="T3" fmla="*/ 0 h 3"/>
                  <a:gd name="T4" fmla="*/ 0 w 5"/>
                  <a:gd name="T5" fmla="*/ 0 h 3"/>
                  <a:gd name="T6" fmla="*/ 0 w 5"/>
                  <a:gd name="T7" fmla="*/ 0 h 3"/>
                  <a:gd name="T8" fmla="*/ 0 w 5"/>
                  <a:gd name="T9" fmla="*/ 0 h 3"/>
                  <a:gd name="T10" fmla="*/ 0 w 5"/>
                  <a:gd name="T11" fmla="*/ 0 h 3"/>
                  <a:gd name="T12" fmla="*/ 0 w 5"/>
                  <a:gd name="T13" fmla="*/ 0 h 3"/>
                  <a:gd name="T14" fmla="*/ 0 w 5"/>
                  <a:gd name="T15" fmla="*/ 0 h 3"/>
                  <a:gd name="T16" fmla="*/ 0 w 5"/>
                  <a:gd name="T17" fmla="*/ 0 h 3"/>
                  <a:gd name="T18" fmla="*/ 0 w 5"/>
                  <a:gd name="T19" fmla="*/ 0 h 3"/>
                  <a:gd name="T20" fmla="*/ 0 w 5"/>
                  <a:gd name="T21" fmla="*/ 0 h 3"/>
                  <a:gd name="T22" fmla="*/ 0 w 5"/>
                  <a:gd name="T23" fmla="*/ 0 h 3"/>
                  <a:gd name="T24" fmla="*/ 0 w 5"/>
                  <a:gd name="T25" fmla="*/ 0 h 3"/>
                  <a:gd name="T26" fmla="*/ 0 w 5"/>
                  <a:gd name="T27" fmla="*/ 0 h 3"/>
                  <a:gd name="T28" fmla="*/ 0 w 5"/>
                  <a:gd name="T29" fmla="*/ 0 h 3"/>
                  <a:gd name="T30" fmla="*/ 0 w 5"/>
                  <a:gd name="T31" fmla="*/ 0 h 3"/>
                  <a:gd name="T32" fmla="*/ 0 w 5"/>
                  <a:gd name="T33" fmla="*/ 0 h 3"/>
                  <a:gd name="T34" fmla="*/ 0 w 5"/>
                  <a:gd name="T35" fmla="*/ 0 h 3"/>
                  <a:gd name="T36" fmla="*/ 0 w 5"/>
                  <a:gd name="T37" fmla="*/ 0 h 3"/>
                  <a:gd name="T38" fmla="*/ 0 w 5"/>
                  <a:gd name="T39" fmla="*/ 0 h 3"/>
                  <a:gd name="T40" fmla="*/ 0 w 5"/>
                  <a:gd name="T41" fmla="*/ 0 h 3"/>
                  <a:gd name="T42" fmla="*/ 0 w 5"/>
                  <a:gd name="T43" fmla="*/ 0 h 3"/>
                  <a:gd name="T44" fmla="*/ 0 w 5"/>
                  <a:gd name="T45" fmla="*/ 0 h 3"/>
                  <a:gd name="T46" fmla="*/ 0 w 5"/>
                  <a:gd name="T47" fmla="*/ 0 h 3"/>
                  <a:gd name="T48" fmla="*/ 0 w 5"/>
                  <a:gd name="T49" fmla="*/ 0 h 3"/>
                  <a:gd name="T50" fmla="*/ 0 w 5"/>
                  <a:gd name="T51" fmla="*/ 0 h 3"/>
                  <a:gd name="T52" fmla="*/ 0 w 5"/>
                  <a:gd name="T53" fmla="*/ 0 h 3"/>
                  <a:gd name="T54" fmla="*/ 0 w 5"/>
                  <a:gd name="T55" fmla="*/ 0 h 3"/>
                  <a:gd name="T56" fmla="*/ 0 w 5"/>
                  <a:gd name="T57" fmla="*/ 0 h 3"/>
                  <a:gd name="T58" fmla="*/ 0 w 5"/>
                  <a:gd name="T59" fmla="*/ 0 h 3"/>
                  <a:gd name="T60" fmla="*/ 0 w 5"/>
                  <a:gd name="T61" fmla="*/ 0 h 3"/>
                  <a:gd name="T62" fmla="*/ 0 w 5"/>
                  <a:gd name="T63" fmla="*/ 0 h 3"/>
                  <a:gd name="T64" fmla="*/ 0 w 5"/>
                  <a:gd name="T65" fmla="*/ 0 h 3"/>
                  <a:gd name="T66" fmla="*/ 0 w 5"/>
                  <a:gd name="T67" fmla="*/ 0 h 3"/>
                  <a:gd name="T68" fmla="*/ 0 w 5"/>
                  <a:gd name="T69" fmla="*/ 0 h 3"/>
                  <a:gd name="T70" fmla="*/ 0 w 5"/>
                  <a:gd name="T71" fmla="*/ 0 h 3"/>
                  <a:gd name="T72" fmla="*/ 0 w 5"/>
                  <a:gd name="T73" fmla="*/ 0 h 3"/>
                  <a:gd name="T74" fmla="*/ 0 w 5"/>
                  <a:gd name="T75" fmla="*/ 0 h 3"/>
                  <a:gd name="T76" fmla="*/ 0 w 5"/>
                  <a:gd name="T77" fmla="*/ 0 h 3"/>
                  <a:gd name="T78" fmla="*/ 0 w 5"/>
                  <a:gd name="T79" fmla="*/ 0 h 3"/>
                  <a:gd name="T80" fmla="*/ 0 w 5"/>
                  <a:gd name="T81" fmla="*/ 0 h 3"/>
                  <a:gd name="T82" fmla="*/ 0 w 5"/>
                  <a:gd name="T83" fmla="*/ 0 h 3"/>
                  <a:gd name="T84" fmla="*/ 0 w 5"/>
                  <a:gd name="T85" fmla="*/ 0 h 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"/>
                  <a:gd name="T130" fmla="*/ 0 h 3"/>
                  <a:gd name="T131" fmla="*/ 5 w 5"/>
                  <a:gd name="T132" fmla="*/ 3 h 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" h="3">
                    <a:moveTo>
                      <a:pt x="2" y="2"/>
                    </a:moveTo>
                    <a:lnTo>
                      <a:pt x="3" y="3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FFD9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592" name="Freeform 1520"/>
              <p:cNvSpPr>
                <a:spLocks/>
              </p:cNvSpPr>
              <p:nvPr/>
            </p:nvSpPr>
            <p:spPr bwMode="auto">
              <a:xfrm>
                <a:off x="3944" y="3373"/>
                <a:ext cx="3" cy="1"/>
              </a:xfrm>
              <a:custGeom>
                <a:avLst/>
                <a:gdLst>
                  <a:gd name="T0" fmla="*/ 1 w 5"/>
                  <a:gd name="T1" fmla="*/ 0 h 3"/>
                  <a:gd name="T2" fmla="*/ 1 w 5"/>
                  <a:gd name="T3" fmla="*/ 0 h 3"/>
                  <a:gd name="T4" fmla="*/ 1 w 5"/>
                  <a:gd name="T5" fmla="*/ 0 h 3"/>
                  <a:gd name="T6" fmla="*/ 1 w 5"/>
                  <a:gd name="T7" fmla="*/ 0 h 3"/>
                  <a:gd name="T8" fmla="*/ 1 w 5"/>
                  <a:gd name="T9" fmla="*/ 0 h 3"/>
                  <a:gd name="T10" fmla="*/ 1 w 5"/>
                  <a:gd name="T11" fmla="*/ 0 h 3"/>
                  <a:gd name="T12" fmla="*/ 1 w 5"/>
                  <a:gd name="T13" fmla="*/ 0 h 3"/>
                  <a:gd name="T14" fmla="*/ 1 w 5"/>
                  <a:gd name="T15" fmla="*/ 0 h 3"/>
                  <a:gd name="T16" fmla="*/ 1 w 5"/>
                  <a:gd name="T17" fmla="*/ 0 h 3"/>
                  <a:gd name="T18" fmla="*/ 1 w 5"/>
                  <a:gd name="T19" fmla="*/ 0 h 3"/>
                  <a:gd name="T20" fmla="*/ 1 w 5"/>
                  <a:gd name="T21" fmla="*/ 0 h 3"/>
                  <a:gd name="T22" fmla="*/ 1 w 5"/>
                  <a:gd name="T23" fmla="*/ 0 h 3"/>
                  <a:gd name="T24" fmla="*/ 1 w 5"/>
                  <a:gd name="T25" fmla="*/ 0 h 3"/>
                  <a:gd name="T26" fmla="*/ 1 w 5"/>
                  <a:gd name="T27" fmla="*/ 0 h 3"/>
                  <a:gd name="T28" fmla="*/ 1 w 5"/>
                  <a:gd name="T29" fmla="*/ 0 h 3"/>
                  <a:gd name="T30" fmla="*/ 1 w 5"/>
                  <a:gd name="T31" fmla="*/ 0 h 3"/>
                  <a:gd name="T32" fmla="*/ 1 w 5"/>
                  <a:gd name="T33" fmla="*/ 0 h 3"/>
                  <a:gd name="T34" fmla="*/ 1 w 5"/>
                  <a:gd name="T35" fmla="*/ 0 h 3"/>
                  <a:gd name="T36" fmla="*/ 1 w 5"/>
                  <a:gd name="T37" fmla="*/ 0 h 3"/>
                  <a:gd name="T38" fmla="*/ 1 w 5"/>
                  <a:gd name="T39" fmla="*/ 0 h 3"/>
                  <a:gd name="T40" fmla="*/ 1 w 5"/>
                  <a:gd name="T41" fmla="*/ 0 h 3"/>
                  <a:gd name="T42" fmla="*/ 1 w 5"/>
                  <a:gd name="T43" fmla="*/ 0 h 3"/>
                  <a:gd name="T44" fmla="*/ 1 w 5"/>
                  <a:gd name="T45" fmla="*/ 0 h 3"/>
                  <a:gd name="T46" fmla="*/ 1 w 5"/>
                  <a:gd name="T47" fmla="*/ 0 h 3"/>
                  <a:gd name="T48" fmla="*/ 1 w 5"/>
                  <a:gd name="T49" fmla="*/ 0 h 3"/>
                  <a:gd name="T50" fmla="*/ 1 w 5"/>
                  <a:gd name="T51" fmla="*/ 0 h 3"/>
                  <a:gd name="T52" fmla="*/ 1 w 5"/>
                  <a:gd name="T53" fmla="*/ 0 h 3"/>
                  <a:gd name="T54" fmla="*/ 1 w 5"/>
                  <a:gd name="T55" fmla="*/ 0 h 3"/>
                  <a:gd name="T56" fmla="*/ 1 w 5"/>
                  <a:gd name="T57" fmla="*/ 0 h 3"/>
                  <a:gd name="T58" fmla="*/ 0 w 5"/>
                  <a:gd name="T59" fmla="*/ 0 h 3"/>
                  <a:gd name="T60" fmla="*/ 0 w 5"/>
                  <a:gd name="T61" fmla="*/ 0 h 3"/>
                  <a:gd name="T62" fmla="*/ 0 w 5"/>
                  <a:gd name="T63" fmla="*/ 0 h 3"/>
                  <a:gd name="T64" fmla="*/ 1 w 5"/>
                  <a:gd name="T65" fmla="*/ 0 h 3"/>
                  <a:gd name="T66" fmla="*/ 1 w 5"/>
                  <a:gd name="T67" fmla="*/ 0 h 3"/>
                  <a:gd name="T68" fmla="*/ 1 w 5"/>
                  <a:gd name="T69" fmla="*/ 0 h 3"/>
                  <a:gd name="T70" fmla="*/ 1 w 5"/>
                  <a:gd name="T71" fmla="*/ 0 h 3"/>
                  <a:gd name="T72" fmla="*/ 1 w 5"/>
                  <a:gd name="T73" fmla="*/ 0 h 3"/>
                  <a:gd name="T74" fmla="*/ 1 w 5"/>
                  <a:gd name="T75" fmla="*/ 0 h 3"/>
                  <a:gd name="T76" fmla="*/ 1 w 5"/>
                  <a:gd name="T77" fmla="*/ 0 h 3"/>
                  <a:gd name="T78" fmla="*/ 1 w 5"/>
                  <a:gd name="T79" fmla="*/ 0 h 3"/>
                  <a:gd name="T80" fmla="*/ 1 w 5"/>
                  <a:gd name="T81" fmla="*/ 0 h 3"/>
                  <a:gd name="T82" fmla="*/ 1 w 5"/>
                  <a:gd name="T83" fmla="*/ 0 h 3"/>
                  <a:gd name="T84" fmla="*/ 1 w 5"/>
                  <a:gd name="T85" fmla="*/ 0 h 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"/>
                  <a:gd name="T130" fmla="*/ 0 h 3"/>
                  <a:gd name="T131" fmla="*/ 5 w 5"/>
                  <a:gd name="T132" fmla="*/ 3 h 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" h="3">
                    <a:moveTo>
                      <a:pt x="2" y="2"/>
                    </a:moveTo>
                    <a:lnTo>
                      <a:pt x="3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2"/>
                    </a:lnTo>
                    <a:lnTo>
                      <a:pt x="2" y="3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FFD9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593" name="Freeform 1521"/>
              <p:cNvSpPr>
                <a:spLocks/>
              </p:cNvSpPr>
              <p:nvPr/>
            </p:nvSpPr>
            <p:spPr bwMode="auto">
              <a:xfrm>
                <a:off x="3945" y="3364"/>
                <a:ext cx="3" cy="2"/>
              </a:xfrm>
              <a:custGeom>
                <a:avLst/>
                <a:gdLst>
                  <a:gd name="T0" fmla="*/ 1 w 6"/>
                  <a:gd name="T1" fmla="*/ 0 h 5"/>
                  <a:gd name="T2" fmla="*/ 1 w 6"/>
                  <a:gd name="T3" fmla="*/ 0 h 5"/>
                  <a:gd name="T4" fmla="*/ 1 w 6"/>
                  <a:gd name="T5" fmla="*/ 0 h 5"/>
                  <a:gd name="T6" fmla="*/ 1 w 6"/>
                  <a:gd name="T7" fmla="*/ 0 h 5"/>
                  <a:gd name="T8" fmla="*/ 1 w 6"/>
                  <a:gd name="T9" fmla="*/ 0 h 5"/>
                  <a:gd name="T10" fmla="*/ 1 w 6"/>
                  <a:gd name="T11" fmla="*/ 0 h 5"/>
                  <a:gd name="T12" fmla="*/ 1 w 6"/>
                  <a:gd name="T13" fmla="*/ 0 h 5"/>
                  <a:gd name="T14" fmla="*/ 1 w 6"/>
                  <a:gd name="T15" fmla="*/ 0 h 5"/>
                  <a:gd name="T16" fmla="*/ 1 w 6"/>
                  <a:gd name="T17" fmla="*/ 0 h 5"/>
                  <a:gd name="T18" fmla="*/ 1 w 6"/>
                  <a:gd name="T19" fmla="*/ 0 h 5"/>
                  <a:gd name="T20" fmla="*/ 1 w 6"/>
                  <a:gd name="T21" fmla="*/ 0 h 5"/>
                  <a:gd name="T22" fmla="*/ 1 w 6"/>
                  <a:gd name="T23" fmla="*/ 0 h 5"/>
                  <a:gd name="T24" fmla="*/ 1 w 6"/>
                  <a:gd name="T25" fmla="*/ 0 h 5"/>
                  <a:gd name="T26" fmla="*/ 1 w 6"/>
                  <a:gd name="T27" fmla="*/ 0 h 5"/>
                  <a:gd name="T28" fmla="*/ 1 w 6"/>
                  <a:gd name="T29" fmla="*/ 0 h 5"/>
                  <a:gd name="T30" fmla="*/ 1 w 6"/>
                  <a:gd name="T31" fmla="*/ 0 h 5"/>
                  <a:gd name="T32" fmla="*/ 1 w 6"/>
                  <a:gd name="T33" fmla="*/ 0 h 5"/>
                  <a:gd name="T34" fmla="*/ 1 w 6"/>
                  <a:gd name="T35" fmla="*/ 0 h 5"/>
                  <a:gd name="T36" fmla="*/ 1 w 6"/>
                  <a:gd name="T37" fmla="*/ 0 h 5"/>
                  <a:gd name="T38" fmla="*/ 1 w 6"/>
                  <a:gd name="T39" fmla="*/ 0 h 5"/>
                  <a:gd name="T40" fmla="*/ 1 w 6"/>
                  <a:gd name="T41" fmla="*/ 0 h 5"/>
                  <a:gd name="T42" fmla="*/ 1 w 6"/>
                  <a:gd name="T43" fmla="*/ 0 h 5"/>
                  <a:gd name="T44" fmla="*/ 1 w 6"/>
                  <a:gd name="T45" fmla="*/ 0 h 5"/>
                  <a:gd name="T46" fmla="*/ 1 w 6"/>
                  <a:gd name="T47" fmla="*/ 0 h 5"/>
                  <a:gd name="T48" fmla="*/ 1 w 6"/>
                  <a:gd name="T49" fmla="*/ 0 h 5"/>
                  <a:gd name="T50" fmla="*/ 1 w 6"/>
                  <a:gd name="T51" fmla="*/ 0 h 5"/>
                  <a:gd name="T52" fmla="*/ 1 w 6"/>
                  <a:gd name="T53" fmla="*/ 0 h 5"/>
                  <a:gd name="T54" fmla="*/ 1 w 6"/>
                  <a:gd name="T55" fmla="*/ 0 h 5"/>
                  <a:gd name="T56" fmla="*/ 1 w 6"/>
                  <a:gd name="T57" fmla="*/ 0 h 5"/>
                  <a:gd name="T58" fmla="*/ 1 w 6"/>
                  <a:gd name="T59" fmla="*/ 0 h 5"/>
                  <a:gd name="T60" fmla="*/ 0 w 6"/>
                  <a:gd name="T61" fmla="*/ 0 h 5"/>
                  <a:gd name="T62" fmla="*/ 1 w 6"/>
                  <a:gd name="T63" fmla="*/ 0 h 5"/>
                  <a:gd name="T64" fmla="*/ 1 w 6"/>
                  <a:gd name="T65" fmla="*/ 0 h 5"/>
                  <a:gd name="T66" fmla="*/ 1 w 6"/>
                  <a:gd name="T67" fmla="*/ 0 h 5"/>
                  <a:gd name="T68" fmla="*/ 1 w 6"/>
                  <a:gd name="T69" fmla="*/ 0 h 5"/>
                  <a:gd name="T70" fmla="*/ 1 w 6"/>
                  <a:gd name="T71" fmla="*/ 0 h 5"/>
                  <a:gd name="T72" fmla="*/ 1 w 6"/>
                  <a:gd name="T73" fmla="*/ 0 h 5"/>
                  <a:gd name="T74" fmla="*/ 1 w 6"/>
                  <a:gd name="T75" fmla="*/ 0 h 5"/>
                  <a:gd name="T76" fmla="*/ 1 w 6"/>
                  <a:gd name="T77" fmla="*/ 0 h 5"/>
                  <a:gd name="T78" fmla="*/ 1 w 6"/>
                  <a:gd name="T79" fmla="*/ 0 h 5"/>
                  <a:gd name="T80" fmla="*/ 1 w 6"/>
                  <a:gd name="T81" fmla="*/ 0 h 5"/>
                  <a:gd name="T82" fmla="*/ 1 w 6"/>
                  <a:gd name="T83" fmla="*/ 0 h 5"/>
                  <a:gd name="T84" fmla="*/ 1 w 6"/>
                  <a:gd name="T85" fmla="*/ 0 h 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6"/>
                  <a:gd name="T130" fmla="*/ 0 h 5"/>
                  <a:gd name="T131" fmla="*/ 6 w 6"/>
                  <a:gd name="T132" fmla="*/ 5 h 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6" h="5">
                    <a:moveTo>
                      <a:pt x="2" y="5"/>
                    </a:moveTo>
                    <a:lnTo>
                      <a:pt x="3" y="5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FFD9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594" name="Freeform 1522"/>
              <p:cNvSpPr>
                <a:spLocks/>
              </p:cNvSpPr>
              <p:nvPr/>
            </p:nvSpPr>
            <p:spPr bwMode="auto">
              <a:xfrm>
                <a:off x="3936" y="3364"/>
                <a:ext cx="3" cy="2"/>
              </a:xfrm>
              <a:custGeom>
                <a:avLst/>
                <a:gdLst>
                  <a:gd name="T0" fmla="*/ 2 w 4"/>
                  <a:gd name="T1" fmla="*/ 0 h 5"/>
                  <a:gd name="T2" fmla="*/ 2 w 4"/>
                  <a:gd name="T3" fmla="*/ 0 h 5"/>
                  <a:gd name="T4" fmla="*/ 2 w 4"/>
                  <a:gd name="T5" fmla="*/ 0 h 5"/>
                  <a:gd name="T6" fmla="*/ 2 w 4"/>
                  <a:gd name="T7" fmla="*/ 0 h 5"/>
                  <a:gd name="T8" fmla="*/ 2 w 4"/>
                  <a:gd name="T9" fmla="*/ 0 h 5"/>
                  <a:gd name="T10" fmla="*/ 2 w 4"/>
                  <a:gd name="T11" fmla="*/ 0 h 5"/>
                  <a:gd name="T12" fmla="*/ 2 w 4"/>
                  <a:gd name="T13" fmla="*/ 0 h 5"/>
                  <a:gd name="T14" fmla="*/ 2 w 4"/>
                  <a:gd name="T15" fmla="*/ 0 h 5"/>
                  <a:gd name="T16" fmla="*/ 2 w 4"/>
                  <a:gd name="T17" fmla="*/ 0 h 5"/>
                  <a:gd name="T18" fmla="*/ 2 w 4"/>
                  <a:gd name="T19" fmla="*/ 0 h 5"/>
                  <a:gd name="T20" fmla="*/ 2 w 4"/>
                  <a:gd name="T21" fmla="*/ 0 h 5"/>
                  <a:gd name="T22" fmla="*/ 2 w 4"/>
                  <a:gd name="T23" fmla="*/ 0 h 5"/>
                  <a:gd name="T24" fmla="*/ 2 w 4"/>
                  <a:gd name="T25" fmla="*/ 0 h 5"/>
                  <a:gd name="T26" fmla="*/ 2 w 4"/>
                  <a:gd name="T27" fmla="*/ 0 h 5"/>
                  <a:gd name="T28" fmla="*/ 2 w 4"/>
                  <a:gd name="T29" fmla="*/ 0 h 5"/>
                  <a:gd name="T30" fmla="*/ 2 w 4"/>
                  <a:gd name="T31" fmla="*/ 0 h 5"/>
                  <a:gd name="T32" fmla="*/ 2 w 4"/>
                  <a:gd name="T33" fmla="*/ 0 h 5"/>
                  <a:gd name="T34" fmla="*/ 2 w 4"/>
                  <a:gd name="T35" fmla="*/ 0 h 5"/>
                  <a:gd name="T36" fmla="*/ 2 w 4"/>
                  <a:gd name="T37" fmla="*/ 0 h 5"/>
                  <a:gd name="T38" fmla="*/ 2 w 4"/>
                  <a:gd name="T39" fmla="*/ 0 h 5"/>
                  <a:gd name="T40" fmla="*/ 2 w 4"/>
                  <a:gd name="T41" fmla="*/ 0 h 5"/>
                  <a:gd name="T42" fmla="*/ 2 w 4"/>
                  <a:gd name="T43" fmla="*/ 0 h 5"/>
                  <a:gd name="T44" fmla="*/ 2 w 4"/>
                  <a:gd name="T45" fmla="*/ 0 h 5"/>
                  <a:gd name="T46" fmla="*/ 2 w 4"/>
                  <a:gd name="T47" fmla="*/ 0 h 5"/>
                  <a:gd name="T48" fmla="*/ 1 w 4"/>
                  <a:gd name="T49" fmla="*/ 0 h 5"/>
                  <a:gd name="T50" fmla="*/ 1 w 4"/>
                  <a:gd name="T51" fmla="*/ 0 h 5"/>
                  <a:gd name="T52" fmla="*/ 1 w 4"/>
                  <a:gd name="T53" fmla="*/ 0 h 5"/>
                  <a:gd name="T54" fmla="*/ 1 w 4"/>
                  <a:gd name="T55" fmla="*/ 0 h 5"/>
                  <a:gd name="T56" fmla="*/ 0 w 4"/>
                  <a:gd name="T57" fmla="*/ 0 h 5"/>
                  <a:gd name="T58" fmla="*/ 0 w 4"/>
                  <a:gd name="T59" fmla="*/ 0 h 5"/>
                  <a:gd name="T60" fmla="*/ 0 w 4"/>
                  <a:gd name="T61" fmla="*/ 0 h 5"/>
                  <a:gd name="T62" fmla="*/ 0 w 4"/>
                  <a:gd name="T63" fmla="*/ 0 h 5"/>
                  <a:gd name="T64" fmla="*/ 0 w 4"/>
                  <a:gd name="T65" fmla="*/ 0 h 5"/>
                  <a:gd name="T66" fmla="*/ 1 w 4"/>
                  <a:gd name="T67" fmla="*/ 0 h 5"/>
                  <a:gd name="T68" fmla="*/ 1 w 4"/>
                  <a:gd name="T69" fmla="*/ 0 h 5"/>
                  <a:gd name="T70" fmla="*/ 1 w 4"/>
                  <a:gd name="T71" fmla="*/ 0 h 5"/>
                  <a:gd name="T72" fmla="*/ 1 w 4"/>
                  <a:gd name="T73" fmla="*/ 0 h 5"/>
                  <a:gd name="T74" fmla="*/ 2 w 4"/>
                  <a:gd name="T75" fmla="*/ 0 h 5"/>
                  <a:gd name="T76" fmla="*/ 2 w 4"/>
                  <a:gd name="T77" fmla="*/ 0 h 5"/>
                  <a:gd name="T78" fmla="*/ 2 w 4"/>
                  <a:gd name="T79" fmla="*/ 0 h 5"/>
                  <a:gd name="T80" fmla="*/ 2 w 4"/>
                  <a:gd name="T81" fmla="*/ 0 h 5"/>
                  <a:gd name="T82" fmla="*/ 2 w 4"/>
                  <a:gd name="T83" fmla="*/ 0 h 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"/>
                  <a:gd name="T127" fmla="*/ 0 h 5"/>
                  <a:gd name="T128" fmla="*/ 4 w 4"/>
                  <a:gd name="T129" fmla="*/ 5 h 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" h="5">
                    <a:moveTo>
                      <a:pt x="2" y="5"/>
                    </a:moveTo>
                    <a:lnTo>
                      <a:pt x="2" y="5"/>
                    </a:lnTo>
                    <a:lnTo>
                      <a:pt x="3" y="5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FFD9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595" name="Line 1523"/>
              <p:cNvSpPr>
                <a:spLocks noChangeShapeType="1"/>
              </p:cNvSpPr>
              <p:nvPr/>
            </p:nvSpPr>
            <p:spPr bwMode="auto">
              <a:xfrm flipH="1" flipV="1">
                <a:off x="3998" y="3402"/>
                <a:ext cx="1" cy="1"/>
              </a:xfrm>
              <a:prstGeom prst="line">
                <a:avLst/>
              </a:prstGeom>
              <a:noFill/>
              <a:ln w="1588">
                <a:solidFill>
                  <a:srgbClr val="FFD90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596" name="Freeform 1524"/>
              <p:cNvSpPr>
                <a:spLocks/>
              </p:cNvSpPr>
              <p:nvPr/>
            </p:nvSpPr>
            <p:spPr bwMode="auto">
              <a:xfrm>
                <a:off x="3922" y="3402"/>
                <a:ext cx="15" cy="13"/>
              </a:xfrm>
              <a:custGeom>
                <a:avLst/>
                <a:gdLst>
                  <a:gd name="T0" fmla="*/ 0 w 32"/>
                  <a:gd name="T1" fmla="*/ 1 h 26"/>
                  <a:gd name="T2" fmla="*/ 0 w 32"/>
                  <a:gd name="T3" fmla="*/ 1 h 26"/>
                  <a:gd name="T4" fmla="*/ 0 w 32"/>
                  <a:gd name="T5" fmla="*/ 1 h 26"/>
                  <a:gd name="T6" fmla="*/ 0 w 32"/>
                  <a:gd name="T7" fmla="*/ 1 h 26"/>
                  <a:gd name="T8" fmla="*/ 0 w 32"/>
                  <a:gd name="T9" fmla="*/ 1 h 26"/>
                  <a:gd name="T10" fmla="*/ 0 w 32"/>
                  <a:gd name="T11" fmla="*/ 1 h 26"/>
                  <a:gd name="T12" fmla="*/ 0 w 32"/>
                  <a:gd name="T13" fmla="*/ 1 h 26"/>
                  <a:gd name="T14" fmla="*/ 0 w 32"/>
                  <a:gd name="T15" fmla="*/ 1 h 26"/>
                  <a:gd name="T16" fmla="*/ 0 w 32"/>
                  <a:gd name="T17" fmla="*/ 1 h 26"/>
                  <a:gd name="T18" fmla="*/ 0 w 32"/>
                  <a:gd name="T19" fmla="*/ 1 h 26"/>
                  <a:gd name="T20" fmla="*/ 0 w 32"/>
                  <a:gd name="T21" fmla="*/ 1 h 26"/>
                  <a:gd name="T22" fmla="*/ 0 w 32"/>
                  <a:gd name="T23" fmla="*/ 1 h 26"/>
                  <a:gd name="T24" fmla="*/ 0 w 32"/>
                  <a:gd name="T25" fmla="*/ 0 h 26"/>
                  <a:gd name="T26" fmla="*/ 0 w 32"/>
                  <a:gd name="T27" fmla="*/ 1 h 26"/>
                  <a:gd name="T28" fmla="*/ 0 w 32"/>
                  <a:gd name="T29" fmla="*/ 1 h 26"/>
                  <a:gd name="T30" fmla="*/ 0 w 32"/>
                  <a:gd name="T31" fmla="*/ 1 h 26"/>
                  <a:gd name="T32" fmla="*/ 0 w 32"/>
                  <a:gd name="T33" fmla="*/ 1 h 26"/>
                  <a:gd name="T34" fmla="*/ 0 w 32"/>
                  <a:gd name="T35" fmla="*/ 1 h 2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2"/>
                  <a:gd name="T55" fmla="*/ 0 h 26"/>
                  <a:gd name="T56" fmla="*/ 32 w 32"/>
                  <a:gd name="T57" fmla="*/ 26 h 2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2" h="26">
                    <a:moveTo>
                      <a:pt x="0" y="24"/>
                    </a:moveTo>
                    <a:lnTo>
                      <a:pt x="27" y="26"/>
                    </a:lnTo>
                    <a:lnTo>
                      <a:pt x="32" y="19"/>
                    </a:lnTo>
                    <a:lnTo>
                      <a:pt x="32" y="17"/>
                    </a:lnTo>
                    <a:lnTo>
                      <a:pt x="31" y="16"/>
                    </a:lnTo>
                    <a:lnTo>
                      <a:pt x="30" y="14"/>
                    </a:lnTo>
                    <a:lnTo>
                      <a:pt x="30" y="12"/>
                    </a:lnTo>
                    <a:lnTo>
                      <a:pt x="29" y="10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27" y="2"/>
                    </a:lnTo>
                    <a:lnTo>
                      <a:pt x="27" y="0"/>
                    </a:lnTo>
                    <a:lnTo>
                      <a:pt x="24" y="24"/>
                    </a:lnTo>
                    <a:lnTo>
                      <a:pt x="24" y="21"/>
                    </a:lnTo>
                    <a:lnTo>
                      <a:pt x="0" y="19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D9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597" name="Freeform 1525"/>
              <p:cNvSpPr>
                <a:spLocks/>
              </p:cNvSpPr>
              <p:nvPr/>
            </p:nvSpPr>
            <p:spPr bwMode="auto">
              <a:xfrm>
                <a:off x="3949" y="3400"/>
                <a:ext cx="4" cy="16"/>
              </a:xfrm>
              <a:custGeom>
                <a:avLst/>
                <a:gdLst>
                  <a:gd name="T0" fmla="*/ 0 w 8"/>
                  <a:gd name="T1" fmla="*/ 1 h 31"/>
                  <a:gd name="T2" fmla="*/ 1 w 8"/>
                  <a:gd name="T3" fmla="*/ 1 h 31"/>
                  <a:gd name="T4" fmla="*/ 1 w 8"/>
                  <a:gd name="T5" fmla="*/ 1 h 31"/>
                  <a:gd name="T6" fmla="*/ 1 w 8"/>
                  <a:gd name="T7" fmla="*/ 1 h 31"/>
                  <a:gd name="T8" fmla="*/ 1 w 8"/>
                  <a:gd name="T9" fmla="*/ 1 h 31"/>
                  <a:gd name="T10" fmla="*/ 1 w 8"/>
                  <a:gd name="T11" fmla="*/ 1 h 31"/>
                  <a:gd name="T12" fmla="*/ 1 w 8"/>
                  <a:gd name="T13" fmla="*/ 1 h 31"/>
                  <a:gd name="T14" fmla="*/ 1 w 8"/>
                  <a:gd name="T15" fmla="*/ 1 h 31"/>
                  <a:gd name="T16" fmla="*/ 1 w 8"/>
                  <a:gd name="T17" fmla="*/ 1 h 31"/>
                  <a:gd name="T18" fmla="*/ 1 w 8"/>
                  <a:gd name="T19" fmla="*/ 1 h 31"/>
                  <a:gd name="T20" fmla="*/ 1 w 8"/>
                  <a:gd name="T21" fmla="*/ 1 h 31"/>
                  <a:gd name="T22" fmla="*/ 1 w 8"/>
                  <a:gd name="T23" fmla="*/ 0 h 31"/>
                  <a:gd name="T24" fmla="*/ 1 w 8"/>
                  <a:gd name="T25" fmla="*/ 1 h 31"/>
                  <a:gd name="T26" fmla="*/ 1 w 8"/>
                  <a:gd name="T27" fmla="*/ 1 h 31"/>
                  <a:gd name="T28" fmla="*/ 1 w 8"/>
                  <a:gd name="T29" fmla="*/ 1 h 31"/>
                  <a:gd name="T30" fmla="*/ 1 w 8"/>
                  <a:gd name="T31" fmla="*/ 1 h 31"/>
                  <a:gd name="T32" fmla="*/ 0 w 8"/>
                  <a:gd name="T33" fmla="*/ 1 h 3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"/>
                  <a:gd name="T52" fmla="*/ 0 h 31"/>
                  <a:gd name="T53" fmla="*/ 8 w 8"/>
                  <a:gd name="T54" fmla="*/ 31 h 3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" h="31">
                    <a:moveTo>
                      <a:pt x="0" y="30"/>
                    </a:moveTo>
                    <a:lnTo>
                      <a:pt x="8" y="23"/>
                    </a:lnTo>
                    <a:lnTo>
                      <a:pt x="7" y="22"/>
                    </a:lnTo>
                    <a:lnTo>
                      <a:pt x="7" y="21"/>
                    </a:lnTo>
                    <a:lnTo>
                      <a:pt x="6" y="18"/>
                    </a:lnTo>
                    <a:lnTo>
                      <a:pt x="6" y="15"/>
                    </a:lnTo>
                    <a:lnTo>
                      <a:pt x="5" y="13"/>
                    </a:lnTo>
                    <a:lnTo>
                      <a:pt x="4" y="10"/>
                    </a:lnTo>
                    <a:lnTo>
                      <a:pt x="4" y="6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1" y="15"/>
                    </a:lnTo>
                    <a:lnTo>
                      <a:pt x="1" y="23"/>
                    </a:lnTo>
                    <a:lnTo>
                      <a:pt x="1" y="31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FD9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598" name="Freeform 1526"/>
              <p:cNvSpPr>
                <a:spLocks/>
              </p:cNvSpPr>
              <p:nvPr/>
            </p:nvSpPr>
            <p:spPr bwMode="auto">
              <a:xfrm>
                <a:off x="3969" y="3403"/>
                <a:ext cx="2" cy="1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1 w 3"/>
                  <a:gd name="T5" fmla="*/ 0 h 4"/>
                  <a:gd name="T6" fmla="*/ 1 w 3"/>
                  <a:gd name="T7" fmla="*/ 0 h 4"/>
                  <a:gd name="T8" fmla="*/ 1 w 3"/>
                  <a:gd name="T9" fmla="*/ 0 h 4"/>
                  <a:gd name="T10" fmla="*/ 1 w 3"/>
                  <a:gd name="T11" fmla="*/ 0 h 4"/>
                  <a:gd name="T12" fmla="*/ 1 w 3"/>
                  <a:gd name="T13" fmla="*/ 0 h 4"/>
                  <a:gd name="T14" fmla="*/ 1 w 3"/>
                  <a:gd name="T15" fmla="*/ 0 h 4"/>
                  <a:gd name="T16" fmla="*/ 1 w 3"/>
                  <a:gd name="T17" fmla="*/ 0 h 4"/>
                  <a:gd name="T18" fmla="*/ 1 w 3"/>
                  <a:gd name="T19" fmla="*/ 0 h 4"/>
                  <a:gd name="T20" fmla="*/ 1 w 3"/>
                  <a:gd name="T21" fmla="*/ 0 h 4"/>
                  <a:gd name="T22" fmla="*/ 1 w 3"/>
                  <a:gd name="T23" fmla="*/ 0 h 4"/>
                  <a:gd name="T24" fmla="*/ 1 w 3"/>
                  <a:gd name="T25" fmla="*/ 0 h 4"/>
                  <a:gd name="T26" fmla="*/ 1 w 3"/>
                  <a:gd name="T27" fmla="*/ 0 h 4"/>
                  <a:gd name="T28" fmla="*/ 1 w 3"/>
                  <a:gd name="T29" fmla="*/ 0 h 4"/>
                  <a:gd name="T30" fmla="*/ 1 w 3"/>
                  <a:gd name="T31" fmla="*/ 0 h 4"/>
                  <a:gd name="T32" fmla="*/ 1 w 3"/>
                  <a:gd name="T33" fmla="*/ 0 h 4"/>
                  <a:gd name="T34" fmla="*/ 1 w 3"/>
                  <a:gd name="T35" fmla="*/ 0 h 4"/>
                  <a:gd name="T36" fmla="*/ 1 w 3"/>
                  <a:gd name="T37" fmla="*/ 0 h 4"/>
                  <a:gd name="T38" fmla="*/ 1 w 3"/>
                  <a:gd name="T39" fmla="*/ 0 h 4"/>
                  <a:gd name="T40" fmla="*/ 1 w 3"/>
                  <a:gd name="T41" fmla="*/ 0 h 4"/>
                  <a:gd name="T42" fmla="*/ 1 w 3"/>
                  <a:gd name="T43" fmla="*/ 0 h 4"/>
                  <a:gd name="T44" fmla="*/ 1 w 3"/>
                  <a:gd name="T45" fmla="*/ 0 h 4"/>
                  <a:gd name="T46" fmla="*/ 1 w 3"/>
                  <a:gd name="T47" fmla="*/ 0 h 4"/>
                  <a:gd name="T48" fmla="*/ 1 w 3"/>
                  <a:gd name="T49" fmla="*/ 0 h 4"/>
                  <a:gd name="T50" fmla="*/ 0 w 3"/>
                  <a:gd name="T51" fmla="*/ 0 h 4"/>
                  <a:gd name="T52" fmla="*/ 0 w 3"/>
                  <a:gd name="T53" fmla="*/ 0 h 4"/>
                  <a:gd name="T54" fmla="*/ 0 w 3"/>
                  <a:gd name="T55" fmla="*/ 0 h 4"/>
                  <a:gd name="T56" fmla="*/ 0 w 3"/>
                  <a:gd name="T57" fmla="*/ 0 h 4"/>
                  <a:gd name="T58" fmla="*/ 0 w 3"/>
                  <a:gd name="T59" fmla="*/ 0 h 4"/>
                  <a:gd name="T60" fmla="*/ 0 w 3"/>
                  <a:gd name="T61" fmla="*/ 0 h 4"/>
                  <a:gd name="T62" fmla="*/ 0 w 3"/>
                  <a:gd name="T63" fmla="*/ 0 h 4"/>
                  <a:gd name="T64" fmla="*/ 0 w 3"/>
                  <a:gd name="T65" fmla="*/ 0 h 4"/>
                  <a:gd name="T66" fmla="*/ 0 w 3"/>
                  <a:gd name="T67" fmla="*/ 0 h 4"/>
                  <a:gd name="T68" fmla="*/ 0 w 3"/>
                  <a:gd name="T69" fmla="*/ 0 h 4"/>
                  <a:gd name="T70" fmla="*/ 0 w 3"/>
                  <a:gd name="T71" fmla="*/ 0 h 4"/>
                  <a:gd name="T72" fmla="*/ 1 w 3"/>
                  <a:gd name="T73" fmla="*/ 0 h 4"/>
                  <a:gd name="T74" fmla="*/ 1 w 3"/>
                  <a:gd name="T75" fmla="*/ 0 h 4"/>
                  <a:gd name="T76" fmla="*/ 1 w 3"/>
                  <a:gd name="T77" fmla="*/ 0 h 4"/>
                  <a:gd name="T78" fmla="*/ 1 w 3"/>
                  <a:gd name="T79" fmla="*/ 0 h 4"/>
                  <a:gd name="T80" fmla="*/ 1 w 3"/>
                  <a:gd name="T81" fmla="*/ 0 h 4"/>
                  <a:gd name="T82" fmla="*/ 1 w 3"/>
                  <a:gd name="T83" fmla="*/ 0 h 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"/>
                  <a:gd name="T127" fmla="*/ 0 h 4"/>
                  <a:gd name="T128" fmla="*/ 3 w 3"/>
                  <a:gd name="T129" fmla="*/ 4 h 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" h="4">
                    <a:moveTo>
                      <a:pt x="2" y="4"/>
                    </a:moveTo>
                    <a:lnTo>
                      <a:pt x="2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FD9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599" name="Freeform 1527"/>
              <p:cNvSpPr>
                <a:spLocks/>
              </p:cNvSpPr>
              <p:nvPr/>
            </p:nvSpPr>
            <p:spPr bwMode="auto">
              <a:xfrm>
                <a:off x="3968" y="3398"/>
                <a:ext cx="2" cy="2"/>
              </a:xfrm>
              <a:custGeom>
                <a:avLst/>
                <a:gdLst>
                  <a:gd name="T0" fmla="*/ 0 w 3"/>
                  <a:gd name="T1" fmla="*/ 0 h 5"/>
                  <a:gd name="T2" fmla="*/ 1 w 3"/>
                  <a:gd name="T3" fmla="*/ 0 h 5"/>
                  <a:gd name="T4" fmla="*/ 1 w 3"/>
                  <a:gd name="T5" fmla="*/ 0 h 5"/>
                  <a:gd name="T6" fmla="*/ 1 w 3"/>
                  <a:gd name="T7" fmla="*/ 0 h 5"/>
                  <a:gd name="T8" fmla="*/ 1 w 3"/>
                  <a:gd name="T9" fmla="*/ 0 h 5"/>
                  <a:gd name="T10" fmla="*/ 1 w 3"/>
                  <a:gd name="T11" fmla="*/ 0 h 5"/>
                  <a:gd name="T12" fmla="*/ 1 w 3"/>
                  <a:gd name="T13" fmla="*/ 0 h 5"/>
                  <a:gd name="T14" fmla="*/ 1 w 3"/>
                  <a:gd name="T15" fmla="*/ 0 h 5"/>
                  <a:gd name="T16" fmla="*/ 1 w 3"/>
                  <a:gd name="T17" fmla="*/ 0 h 5"/>
                  <a:gd name="T18" fmla="*/ 1 w 3"/>
                  <a:gd name="T19" fmla="*/ 0 h 5"/>
                  <a:gd name="T20" fmla="*/ 1 w 3"/>
                  <a:gd name="T21" fmla="*/ 0 h 5"/>
                  <a:gd name="T22" fmla="*/ 1 w 3"/>
                  <a:gd name="T23" fmla="*/ 0 h 5"/>
                  <a:gd name="T24" fmla="*/ 1 w 3"/>
                  <a:gd name="T25" fmla="*/ 0 h 5"/>
                  <a:gd name="T26" fmla="*/ 1 w 3"/>
                  <a:gd name="T27" fmla="*/ 0 h 5"/>
                  <a:gd name="T28" fmla="*/ 1 w 3"/>
                  <a:gd name="T29" fmla="*/ 0 h 5"/>
                  <a:gd name="T30" fmla="*/ 1 w 3"/>
                  <a:gd name="T31" fmla="*/ 0 h 5"/>
                  <a:gd name="T32" fmla="*/ 1 w 3"/>
                  <a:gd name="T33" fmla="*/ 0 h 5"/>
                  <a:gd name="T34" fmla="*/ 1 w 3"/>
                  <a:gd name="T35" fmla="*/ 0 h 5"/>
                  <a:gd name="T36" fmla="*/ 1 w 3"/>
                  <a:gd name="T37" fmla="*/ 0 h 5"/>
                  <a:gd name="T38" fmla="*/ 1 w 3"/>
                  <a:gd name="T39" fmla="*/ 0 h 5"/>
                  <a:gd name="T40" fmla="*/ 1 w 3"/>
                  <a:gd name="T41" fmla="*/ 0 h 5"/>
                  <a:gd name="T42" fmla="*/ 1 w 3"/>
                  <a:gd name="T43" fmla="*/ 0 h 5"/>
                  <a:gd name="T44" fmla="*/ 0 w 3"/>
                  <a:gd name="T45" fmla="*/ 0 h 5"/>
                  <a:gd name="T46" fmla="*/ 0 w 3"/>
                  <a:gd name="T47" fmla="*/ 0 h 5"/>
                  <a:gd name="T48" fmla="*/ 0 w 3"/>
                  <a:gd name="T49" fmla="*/ 0 h 5"/>
                  <a:gd name="T50" fmla="*/ 0 w 3"/>
                  <a:gd name="T51" fmla="*/ 0 h 5"/>
                  <a:gd name="T52" fmla="*/ 0 w 3"/>
                  <a:gd name="T53" fmla="*/ 0 h 5"/>
                  <a:gd name="T54" fmla="*/ 0 w 3"/>
                  <a:gd name="T55" fmla="*/ 0 h 5"/>
                  <a:gd name="T56" fmla="*/ 0 w 3"/>
                  <a:gd name="T57" fmla="*/ 0 h 5"/>
                  <a:gd name="T58" fmla="*/ 0 w 3"/>
                  <a:gd name="T59" fmla="*/ 0 h 5"/>
                  <a:gd name="T60" fmla="*/ 1 w 3"/>
                  <a:gd name="T61" fmla="*/ 0 h 5"/>
                  <a:gd name="T62" fmla="*/ 0 w 3"/>
                  <a:gd name="T63" fmla="*/ 0 h 5"/>
                  <a:gd name="T64" fmla="*/ 0 w 3"/>
                  <a:gd name="T65" fmla="*/ 0 h 5"/>
                  <a:gd name="T66" fmla="*/ 0 w 3"/>
                  <a:gd name="T67" fmla="*/ 0 h 5"/>
                  <a:gd name="T68" fmla="*/ 0 w 3"/>
                  <a:gd name="T69" fmla="*/ 0 h 5"/>
                  <a:gd name="T70" fmla="*/ 0 w 3"/>
                  <a:gd name="T71" fmla="*/ 0 h 5"/>
                  <a:gd name="T72" fmla="*/ 0 w 3"/>
                  <a:gd name="T73" fmla="*/ 0 h 5"/>
                  <a:gd name="T74" fmla="*/ 0 w 3"/>
                  <a:gd name="T75" fmla="*/ 0 h 5"/>
                  <a:gd name="T76" fmla="*/ 0 w 3"/>
                  <a:gd name="T77" fmla="*/ 0 h 5"/>
                  <a:gd name="T78" fmla="*/ 1 w 3"/>
                  <a:gd name="T79" fmla="*/ 0 h 5"/>
                  <a:gd name="T80" fmla="*/ 1 w 3"/>
                  <a:gd name="T81" fmla="*/ 0 h 5"/>
                  <a:gd name="T82" fmla="*/ 1 w 3"/>
                  <a:gd name="T83" fmla="*/ 0 h 5"/>
                  <a:gd name="T84" fmla="*/ 0 w 3"/>
                  <a:gd name="T85" fmla="*/ 0 h 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"/>
                  <a:gd name="T130" fmla="*/ 0 h 5"/>
                  <a:gd name="T131" fmla="*/ 3 w 3"/>
                  <a:gd name="T132" fmla="*/ 5 h 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" h="5">
                    <a:moveTo>
                      <a:pt x="0" y="5"/>
                    </a:moveTo>
                    <a:lnTo>
                      <a:pt x="1" y="5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D9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600" name="Freeform 1528"/>
              <p:cNvSpPr>
                <a:spLocks/>
              </p:cNvSpPr>
              <p:nvPr/>
            </p:nvSpPr>
            <p:spPr bwMode="auto">
              <a:xfrm>
                <a:off x="3967" y="3394"/>
                <a:ext cx="2" cy="3"/>
              </a:xfrm>
              <a:custGeom>
                <a:avLst/>
                <a:gdLst>
                  <a:gd name="T0" fmla="*/ 1 w 3"/>
                  <a:gd name="T1" fmla="*/ 1 h 5"/>
                  <a:gd name="T2" fmla="*/ 1 w 3"/>
                  <a:gd name="T3" fmla="*/ 1 h 5"/>
                  <a:gd name="T4" fmla="*/ 1 w 3"/>
                  <a:gd name="T5" fmla="*/ 1 h 5"/>
                  <a:gd name="T6" fmla="*/ 1 w 3"/>
                  <a:gd name="T7" fmla="*/ 1 h 5"/>
                  <a:gd name="T8" fmla="*/ 1 w 3"/>
                  <a:gd name="T9" fmla="*/ 1 h 5"/>
                  <a:gd name="T10" fmla="*/ 1 w 3"/>
                  <a:gd name="T11" fmla="*/ 1 h 5"/>
                  <a:gd name="T12" fmla="*/ 1 w 3"/>
                  <a:gd name="T13" fmla="*/ 1 h 5"/>
                  <a:gd name="T14" fmla="*/ 1 w 3"/>
                  <a:gd name="T15" fmla="*/ 1 h 5"/>
                  <a:gd name="T16" fmla="*/ 1 w 3"/>
                  <a:gd name="T17" fmla="*/ 1 h 5"/>
                  <a:gd name="T18" fmla="*/ 1 w 3"/>
                  <a:gd name="T19" fmla="*/ 1 h 5"/>
                  <a:gd name="T20" fmla="*/ 1 w 3"/>
                  <a:gd name="T21" fmla="*/ 1 h 5"/>
                  <a:gd name="T22" fmla="*/ 1 w 3"/>
                  <a:gd name="T23" fmla="*/ 1 h 5"/>
                  <a:gd name="T24" fmla="*/ 1 w 3"/>
                  <a:gd name="T25" fmla="*/ 1 h 5"/>
                  <a:gd name="T26" fmla="*/ 1 w 3"/>
                  <a:gd name="T27" fmla="*/ 1 h 5"/>
                  <a:gd name="T28" fmla="*/ 1 w 3"/>
                  <a:gd name="T29" fmla="*/ 1 h 5"/>
                  <a:gd name="T30" fmla="*/ 1 w 3"/>
                  <a:gd name="T31" fmla="*/ 1 h 5"/>
                  <a:gd name="T32" fmla="*/ 1 w 3"/>
                  <a:gd name="T33" fmla="*/ 1 h 5"/>
                  <a:gd name="T34" fmla="*/ 1 w 3"/>
                  <a:gd name="T35" fmla="*/ 1 h 5"/>
                  <a:gd name="T36" fmla="*/ 1 w 3"/>
                  <a:gd name="T37" fmla="*/ 0 h 5"/>
                  <a:gd name="T38" fmla="*/ 1 w 3"/>
                  <a:gd name="T39" fmla="*/ 0 h 5"/>
                  <a:gd name="T40" fmla="*/ 1 w 3"/>
                  <a:gd name="T41" fmla="*/ 0 h 5"/>
                  <a:gd name="T42" fmla="*/ 1 w 3"/>
                  <a:gd name="T43" fmla="*/ 0 h 5"/>
                  <a:gd name="T44" fmla="*/ 1 w 3"/>
                  <a:gd name="T45" fmla="*/ 0 h 5"/>
                  <a:gd name="T46" fmla="*/ 1 w 3"/>
                  <a:gd name="T47" fmla="*/ 1 h 5"/>
                  <a:gd name="T48" fmla="*/ 1 w 3"/>
                  <a:gd name="T49" fmla="*/ 1 h 5"/>
                  <a:gd name="T50" fmla="*/ 1 w 3"/>
                  <a:gd name="T51" fmla="*/ 1 h 5"/>
                  <a:gd name="T52" fmla="*/ 1 w 3"/>
                  <a:gd name="T53" fmla="*/ 1 h 5"/>
                  <a:gd name="T54" fmla="*/ 1 w 3"/>
                  <a:gd name="T55" fmla="*/ 1 h 5"/>
                  <a:gd name="T56" fmla="*/ 0 w 3"/>
                  <a:gd name="T57" fmla="*/ 1 h 5"/>
                  <a:gd name="T58" fmla="*/ 0 w 3"/>
                  <a:gd name="T59" fmla="*/ 1 h 5"/>
                  <a:gd name="T60" fmla="*/ 0 w 3"/>
                  <a:gd name="T61" fmla="*/ 1 h 5"/>
                  <a:gd name="T62" fmla="*/ 0 w 3"/>
                  <a:gd name="T63" fmla="*/ 1 h 5"/>
                  <a:gd name="T64" fmla="*/ 0 w 3"/>
                  <a:gd name="T65" fmla="*/ 1 h 5"/>
                  <a:gd name="T66" fmla="*/ 1 w 3"/>
                  <a:gd name="T67" fmla="*/ 1 h 5"/>
                  <a:gd name="T68" fmla="*/ 1 w 3"/>
                  <a:gd name="T69" fmla="*/ 1 h 5"/>
                  <a:gd name="T70" fmla="*/ 1 w 3"/>
                  <a:gd name="T71" fmla="*/ 1 h 5"/>
                  <a:gd name="T72" fmla="*/ 1 w 3"/>
                  <a:gd name="T73" fmla="*/ 1 h 5"/>
                  <a:gd name="T74" fmla="*/ 1 w 3"/>
                  <a:gd name="T75" fmla="*/ 1 h 5"/>
                  <a:gd name="T76" fmla="*/ 1 w 3"/>
                  <a:gd name="T77" fmla="*/ 1 h 5"/>
                  <a:gd name="T78" fmla="*/ 1 w 3"/>
                  <a:gd name="T79" fmla="*/ 1 h 5"/>
                  <a:gd name="T80" fmla="*/ 1 w 3"/>
                  <a:gd name="T81" fmla="*/ 1 h 5"/>
                  <a:gd name="T82" fmla="*/ 1 w 3"/>
                  <a:gd name="T83" fmla="*/ 1 h 5"/>
                  <a:gd name="T84" fmla="*/ 1 w 3"/>
                  <a:gd name="T85" fmla="*/ 1 h 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"/>
                  <a:gd name="T130" fmla="*/ 0 h 5"/>
                  <a:gd name="T131" fmla="*/ 3 w 3"/>
                  <a:gd name="T132" fmla="*/ 5 h 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" h="5">
                    <a:moveTo>
                      <a:pt x="2" y="4"/>
                    </a:moveTo>
                    <a:lnTo>
                      <a:pt x="3" y="4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3" y="5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FD9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601" name="Freeform 1529"/>
              <p:cNvSpPr>
                <a:spLocks/>
              </p:cNvSpPr>
              <p:nvPr/>
            </p:nvSpPr>
            <p:spPr bwMode="auto">
              <a:xfrm>
                <a:off x="3968" y="3378"/>
                <a:ext cx="2" cy="2"/>
              </a:xfrm>
              <a:custGeom>
                <a:avLst/>
                <a:gdLst>
                  <a:gd name="T0" fmla="*/ 0 w 3"/>
                  <a:gd name="T1" fmla="*/ 1 h 3"/>
                  <a:gd name="T2" fmla="*/ 1 w 3"/>
                  <a:gd name="T3" fmla="*/ 1 h 3"/>
                  <a:gd name="T4" fmla="*/ 1 w 3"/>
                  <a:gd name="T5" fmla="*/ 1 h 3"/>
                  <a:gd name="T6" fmla="*/ 1 w 3"/>
                  <a:gd name="T7" fmla="*/ 1 h 3"/>
                  <a:gd name="T8" fmla="*/ 1 w 3"/>
                  <a:gd name="T9" fmla="*/ 1 h 3"/>
                  <a:gd name="T10" fmla="*/ 1 w 3"/>
                  <a:gd name="T11" fmla="*/ 1 h 3"/>
                  <a:gd name="T12" fmla="*/ 1 w 3"/>
                  <a:gd name="T13" fmla="*/ 1 h 3"/>
                  <a:gd name="T14" fmla="*/ 1 w 3"/>
                  <a:gd name="T15" fmla="*/ 1 h 3"/>
                  <a:gd name="T16" fmla="*/ 1 w 3"/>
                  <a:gd name="T17" fmla="*/ 1 h 3"/>
                  <a:gd name="T18" fmla="*/ 1 w 3"/>
                  <a:gd name="T19" fmla="*/ 1 h 3"/>
                  <a:gd name="T20" fmla="*/ 1 w 3"/>
                  <a:gd name="T21" fmla="*/ 0 h 3"/>
                  <a:gd name="T22" fmla="*/ 1 w 3"/>
                  <a:gd name="T23" fmla="*/ 0 h 3"/>
                  <a:gd name="T24" fmla="*/ 1 w 3"/>
                  <a:gd name="T25" fmla="*/ 0 h 3"/>
                  <a:gd name="T26" fmla="*/ 1 w 3"/>
                  <a:gd name="T27" fmla="*/ 0 h 3"/>
                  <a:gd name="T28" fmla="*/ 1 w 3"/>
                  <a:gd name="T29" fmla="*/ 0 h 3"/>
                  <a:gd name="T30" fmla="*/ 1 w 3"/>
                  <a:gd name="T31" fmla="*/ 0 h 3"/>
                  <a:gd name="T32" fmla="*/ 1 w 3"/>
                  <a:gd name="T33" fmla="*/ 0 h 3"/>
                  <a:gd name="T34" fmla="*/ 1 w 3"/>
                  <a:gd name="T35" fmla="*/ 0 h 3"/>
                  <a:gd name="T36" fmla="*/ 1 w 3"/>
                  <a:gd name="T37" fmla="*/ 0 h 3"/>
                  <a:gd name="T38" fmla="*/ 1 w 3"/>
                  <a:gd name="T39" fmla="*/ 0 h 3"/>
                  <a:gd name="T40" fmla="*/ 1 w 3"/>
                  <a:gd name="T41" fmla="*/ 0 h 3"/>
                  <a:gd name="T42" fmla="*/ 1 w 3"/>
                  <a:gd name="T43" fmla="*/ 0 h 3"/>
                  <a:gd name="T44" fmla="*/ 0 w 3"/>
                  <a:gd name="T45" fmla="*/ 0 h 3"/>
                  <a:gd name="T46" fmla="*/ 0 w 3"/>
                  <a:gd name="T47" fmla="*/ 0 h 3"/>
                  <a:gd name="T48" fmla="*/ 0 w 3"/>
                  <a:gd name="T49" fmla="*/ 0 h 3"/>
                  <a:gd name="T50" fmla="*/ 0 w 3"/>
                  <a:gd name="T51" fmla="*/ 0 h 3"/>
                  <a:gd name="T52" fmla="*/ 0 w 3"/>
                  <a:gd name="T53" fmla="*/ 0 h 3"/>
                  <a:gd name="T54" fmla="*/ 0 w 3"/>
                  <a:gd name="T55" fmla="*/ 0 h 3"/>
                  <a:gd name="T56" fmla="*/ 0 w 3"/>
                  <a:gd name="T57" fmla="*/ 0 h 3"/>
                  <a:gd name="T58" fmla="*/ 0 w 3"/>
                  <a:gd name="T59" fmla="*/ 0 h 3"/>
                  <a:gd name="T60" fmla="*/ 1 w 3"/>
                  <a:gd name="T61" fmla="*/ 0 h 3"/>
                  <a:gd name="T62" fmla="*/ 0 w 3"/>
                  <a:gd name="T63" fmla="*/ 1 h 3"/>
                  <a:gd name="T64" fmla="*/ 0 w 3"/>
                  <a:gd name="T65" fmla="*/ 1 h 3"/>
                  <a:gd name="T66" fmla="*/ 0 w 3"/>
                  <a:gd name="T67" fmla="*/ 1 h 3"/>
                  <a:gd name="T68" fmla="*/ 0 w 3"/>
                  <a:gd name="T69" fmla="*/ 1 h 3"/>
                  <a:gd name="T70" fmla="*/ 0 w 3"/>
                  <a:gd name="T71" fmla="*/ 1 h 3"/>
                  <a:gd name="T72" fmla="*/ 0 w 3"/>
                  <a:gd name="T73" fmla="*/ 1 h 3"/>
                  <a:gd name="T74" fmla="*/ 0 w 3"/>
                  <a:gd name="T75" fmla="*/ 1 h 3"/>
                  <a:gd name="T76" fmla="*/ 0 w 3"/>
                  <a:gd name="T77" fmla="*/ 1 h 3"/>
                  <a:gd name="T78" fmla="*/ 1 w 3"/>
                  <a:gd name="T79" fmla="*/ 1 h 3"/>
                  <a:gd name="T80" fmla="*/ 1 w 3"/>
                  <a:gd name="T81" fmla="*/ 1 h 3"/>
                  <a:gd name="T82" fmla="*/ 1 w 3"/>
                  <a:gd name="T83" fmla="*/ 1 h 3"/>
                  <a:gd name="T84" fmla="*/ 0 w 3"/>
                  <a:gd name="T85" fmla="*/ 1 h 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"/>
                  <a:gd name="T130" fmla="*/ 0 h 3"/>
                  <a:gd name="T131" fmla="*/ 3 w 3"/>
                  <a:gd name="T132" fmla="*/ 3 h 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" h="3">
                    <a:moveTo>
                      <a:pt x="0" y="2"/>
                    </a:moveTo>
                    <a:lnTo>
                      <a:pt x="1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D9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602" name="Freeform 1530"/>
              <p:cNvSpPr>
                <a:spLocks/>
              </p:cNvSpPr>
              <p:nvPr/>
            </p:nvSpPr>
            <p:spPr bwMode="auto">
              <a:xfrm>
                <a:off x="3969" y="3374"/>
                <a:ext cx="2" cy="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1 w 3"/>
                  <a:gd name="T5" fmla="*/ 1 h 3"/>
                  <a:gd name="T6" fmla="*/ 1 w 3"/>
                  <a:gd name="T7" fmla="*/ 1 h 3"/>
                  <a:gd name="T8" fmla="*/ 1 w 3"/>
                  <a:gd name="T9" fmla="*/ 1 h 3"/>
                  <a:gd name="T10" fmla="*/ 1 w 3"/>
                  <a:gd name="T11" fmla="*/ 1 h 3"/>
                  <a:gd name="T12" fmla="*/ 1 w 3"/>
                  <a:gd name="T13" fmla="*/ 1 h 3"/>
                  <a:gd name="T14" fmla="*/ 1 w 3"/>
                  <a:gd name="T15" fmla="*/ 1 h 3"/>
                  <a:gd name="T16" fmla="*/ 1 w 3"/>
                  <a:gd name="T17" fmla="*/ 1 h 3"/>
                  <a:gd name="T18" fmla="*/ 1 w 3"/>
                  <a:gd name="T19" fmla="*/ 1 h 3"/>
                  <a:gd name="T20" fmla="*/ 1 w 3"/>
                  <a:gd name="T21" fmla="*/ 1 h 3"/>
                  <a:gd name="T22" fmla="*/ 1 w 3"/>
                  <a:gd name="T23" fmla="*/ 1 h 3"/>
                  <a:gd name="T24" fmla="*/ 1 w 3"/>
                  <a:gd name="T25" fmla="*/ 1 h 3"/>
                  <a:gd name="T26" fmla="*/ 1 w 3"/>
                  <a:gd name="T27" fmla="*/ 1 h 3"/>
                  <a:gd name="T28" fmla="*/ 1 w 3"/>
                  <a:gd name="T29" fmla="*/ 0 h 3"/>
                  <a:gd name="T30" fmla="*/ 1 w 3"/>
                  <a:gd name="T31" fmla="*/ 0 h 3"/>
                  <a:gd name="T32" fmla="*/ 1 w 3"/>
                  <a:gd name="T33" fmla="*/ 0 h 3"/>
                  <a:gd name="T34" fmla="*/ 1 w 3"/>
                  <a:gd name="T35" fmla="*/ 0 h 3"/>
                  <a:gd name="T36" fmla="*/ 1 w 3"/>
                  <a:gd name="T37" fmla="*/ 0 h 3"/>
                  <a:gd name="T38" fmla="*/ 1 w 3"/>
                  <a:gd name="T39" fmla="*/ 1 h 3"/>
                  <a:gd name="T40" fmla="*/ 1 w 3"/>
                  <a:gd name="T41" fmla="*/ 1 h 3"/>
                  <a:gd name="T42" fmla="*/ 1 w 3"/>
                  <a:gd name="T43" fmla="*/ 1 h 3"/>
                  <a:gd name="T44" fmla="*/ 1 w 3"/>
                  <a:gd name="T45" fmla="*/ 0 h 3"/>
                  <a:gd name="T46" fmla="*/ 1 w 3"/>
                  <a:gd name="T47" fmla="*/ 0 h 3"/>
                  <a:gd name="T48" fmla="*/ 1 w 3"/>
                  <a:gd name="T49" fmla="*/ 0 h 3"/>
                  <a:gd name="T50" fmla="*/ 0 w 3"/>
                  <a:gd name="T51" fmla="*/ 0 h 3"/>
                  <a:gd name="T52" fmla="*/ 0 w 3"/>
                  <a:gd name="T53" fmla="*/ 0 h 3"/>
                  <a:gd name="T54" fmla="*/ 0 w 3"/>
                  <a:gd name="T55" fmla="*/ 1 h 3"/>
                  <a:gd name="T56" fmla="*/ 0 w 3"/>
                  <a:gd name="T57" fmla="*/ 1 h 3"/>
                  <a:gd name="T58" fmla="*/ 0 w 3"/>
                  <a:gd name="T59" fmla="*/ 1 h 3"/>
                  <a:gd name="T60" fmla="*/ 0 w 3"/>
                  <a:gd name="T61" fmla="*/ 1 h 3"/>
                  <a:gd name="T62" fmla="*/ 0 w 3"/>
                  <a:gd name="T63" fmla="*/ 1 h 3"/>
                  <a:gd name="T64" fmla="*/ 0 w 3"/>
                  <a:gd name="T65" fmla="*/ 1 h 3"/>
                  <a:gd name="T66" fmla="*/ 0 w 3"/>
                  <a:gd name="T67" fmla="*/ 1 h 3"/>
                  <a:gd name="T68" fmla="*/ 0 w 3"/>
                  <a:gd name="T69" fmla="*/ 1 h 3"/>
                  <a:gd name="T70" fmla="*/ 0 w 3"/>
                  <a:gd name="T71" fmla="*/ 1 h 3"/>
                  <a:gd name="T72" fmla="*/ 1 w 3"/>
                  <a:gd name="T73" fmla="*/ 1 h 3"/>
                  <a:gd name="T74" fmla="*/ 1 w 3"/>
                  <a:gd name="T75" fmla="*/ 1 h 3"/>
                  <a:gd name="T76" fmla="*/ 1 w 3"/>
                  <a:gd name="T77" fmla="*/ 1 h 3"/>
                  <a:gd name="T78" fmla="*/ 1 w 3"/>
                  <a:gd name="T79" fmla="*/ 1 h 3"/>
                  <a:gd name="T80" fmla="*/ 1 w 3"/>
                  <a:gd name="T81" fmla="*/ 1 h 3"/>
                  <a:gd name="T82" fmla="*/ 1 w 3"/>
                  <a:gd name="T83" fmla="*/ 1 h 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"/>
                  <a:gd name="T127" fmla="*/ 0 h 3"/>
                  <a:gd name="T128" fmla="*/ 3 w 3"/>
                  <a:gd name="T129" fmla="*/ 3 h 3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" h="3">
                    <a:moveTo>
                      <a:pt x="2" y="3"/>
                    </a:moveTo>
                    <a:lnTo>
                      <a:pt x="2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FFD9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603" name="Freeform 1531"/>
              <p:cNvSpPr>
                <a:spLocks/>
              </p:cNvSpPr>
              <p:nvPr/>
            </p:nvSpPr>
            <p:spPr bwMode="auto">
              <a:xfrm>
                <a:off x="3970" y="3370"/>
                <a:ext cx="1" cy="2"/>
              </a:xfrm>
              <a:custGeom>
                <a:avLst/>
                <a:gdLst>
                  <a:gd name="T0" fmla="*/ 0 w 2"/>
                  <a:gd name="T1" fmla="*/ 1 h 4"/>
                  <a:gd name="T2" fmla="*/ 1 w 2"/>
                  <a:gd name="T3" fmla="*/ 1 h 4"/>
                  <a:gd name="T4" fmla="*/ 1 w 2"/>
                  <a:gd name="T5" fmla="*/ 1 h 4"/>
                  <a:gd name="T6" fmla="*/ 1 w 2"/>
                  <a:gd name="T7" fmla="*/ 1 h 4"/>
                  <a:gd name="T8" fmla="*/ 1 w 2"/>
                  <a:gd name="T9" fmla="*/ 1 h 4"/>
                  <a:gd name="T10" fmla="*/ 1 w 2"/>
                  <a:gd name="T11" fmla="*/ 1 h 4"/>
                  <a:gd name="T12" fmla="*/ 1 w 2"/>
                  <a:gd name="T13" fmla="*/ 1 h 4"/>
                  <a:gd name="T14" fmla="*/ 1 w 2"/>
                  <a:gd name="T15" fmla="*/ 1 h 4"/>
                  <a:gd name="T16" fmla="*/ 1 w 2"/>
                  <a:gd name="T17" fmla="*/ 1 h 4"/>
                  <a:gd name="T18" fmla="*/ 1 w 2"/>
                  <a:gd name="T19" fmla="*/ 1 h 4"/>
                  <a:gd name="T20" fmla="*/ 1 w 2"/>
                  <a:gd name="T21" fmla="*/ 1 h 4"/>
                  <a:gd name="T22" fmla="*/ 1 w 2"/>
                  <a:gd name="T23" fmla="*/ 1 h 4"/>
                  <a:gd name="T24" fmla="*/ 1 w 2"/>
                  <a:gd name="T25" fmla="*/ 0 h 4"/>
                  <a:gd name="T26" fmla="*/ 1 w 2"/>
                  <a:gd name="T27" fmla="*/ 0 h 4"/>
                  <a:gd name="T28" fmla="*/ 1 w 2"/>
                  <a:gd name="T29" fmla="*/ 0 h 4"/>
                  <a:gd name="T30" fmla="*/ 1 w 2"/>
                  <a:gd name="T31" fmla="*/ 0 h 4"/>
                  <a:gd name="T32" fmla="*/ 1 w 2"/>
                  <a:gd name="T33" fmla="*/ 0 h 4"/>
                  <a:gd name="T34" fmla="*/ 1 w 2"/>
                  <a:gd name="T35" fmla="*/ 0 h 4"/>
                  <a:gd name="T36" fmla="*/ 1 w 2"/>
                  <a:gd name="T37" fmla="*/ 0 h 4"/>
                  <a:gd name="T38" fmla="*/ 1 w 2"/>
                  <a:gd name="T39" fmla="*/ 0 h 4"/>
                  <a:gd name="T40" fmla="*/ 0 w 2"/>
                  <a:gd name="T41" fmla="*/ 1 h 4"/>
                  <a:gd name="T42" fmla="*/ 0 w 2"/>
                  <a:gd name="T43" fmla="*/ 0 h 4"/>
                  <a:gd name="T44" fmla="*/ 0 w 2"/>
                  <a:gd name="T45" fmla="*/ 0 h 4"/>
                  <a:gd name="T46" fmla="*/ 0 w 2"/>
                  <a:gd name="T47" fmla="*/ 0 h 4"/>
                  <a:gd name="T48" fmla="*/ 0 w 2"/>
                  <a:gd name="T49" fmla="*/ 0 h 4"/>
                  <a:gd name="T50" fmla="*/ 0 w 2"/>
                  <a:gd name="T51" fmla="*/ 0 h 4"/>
                  <a:gd name="T52" fmla="*/ 0 w 2"/>
                  <a:gd name="T53" fmla="*/ 0 h 4"/>
                  <a:gd name="T54" fmla="*/ 0 w 2"/>
                  <a:gd name="T55" fmla="*/ 0 h 4"/>
                  <a:gd name="T56" fmla="*/ 0 w 2"/>
                  <a:gd name="T57" fmla="*/ 0 h 4"/>
                  <a:gd name="T58" fmla="*/ 0 w 2"/>
                  <a:gd name="T59" fmla="*/ 1 h 4"/>
                  <a:gd name="T60" fmla="*/ 0 w 2"/>
                  <a:gd name="T61" fmla="*/ 1 h 4"/>
                  <a:gd name="T62" fmla="*/ 0 w 2"/>
                  <a:gd name="T63" fmla="*/ 1 h 4"/>
                  <a:gd name="T64" fmla="*/ 0 w 2"/>
                  <a:gd name="T65" fmla="*/ 1 h 4"/>
                  <a:gd name="T66" fmla="*/ 0 w 2"/>
                  <a:gd name="T67" fmla="*/ 1 h 4"/>
                  <a:gd name="T68" fmla="*/ 0 w 2"/>
                  <a:gd name="T69" fmla="*/ 1 h 4"/>
                  <a:gd name="T70" fmla="*/ 0 w 2"/>
                  <a:gd name="T71" fmla="*/ 1 h 4"/>
                  <a:gd name="T72" fmla="*/ 0 w 2"/>
                  <a:gd name="T73" fmla="*/ 1 h 4"/>
                  <a:gd name="T74" fmla="*/ 0 w 2"/>
                  <a:gd name="T75" fmla="*/ 1 h 4"/>
                  <a:gd name="T76" fmla="*/ 0 w 2"/>
                  <a:gd name="T77" fmla="*/ 1 h 4"/>
                  <a:gd name="T78" fmla="*/ 0 w 2"/>
                  <a:gd name="T79" fmla="*/ 1 h 4"/>
                  <a:gd name="T80" fmla="*/ 0 w 2"/>
                  <a:gd name="T81" fmla="*/ 1 h 4"/>
                  <a:gd name="T82" fmla="*/ 0 w 2"/>
                  <a:gd name="T83" fmla="*/ 1 h 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"/>
                  <a:gd name="T127" fmla="*/ 0 h 4"/>
                  <a:gd name="T128" fmla="*/ 2 w 2"/>
                  <a:gd name="T129" fmla="*/ 4 h 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" h="4">
                    <a:moveTo>
                      <a:pt x="0" y="4"/>
                    </a:moveTo>
                    <a:lnTo>
                      <a:pt x="1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D9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604" name="Freeform 1532"/>
              <p:cNvSpPr>
                <a:spLocks/>
              </p:cNvSpPr>
              <p:nvPr/>
            </p:nvSpPr>
            <p:spPr bwMode="auto">
              <a:xfrm>
                <a:off x="3979" y="3416"/>
                <a:ext cx="7" cy="1"/>
              </a:xfrm>
              <a:custGeom>
                <a:avLst/>
                <a:gdLst>
                  <a:gd name="T0" fmla="*/ 1 w 13"/>
                  <a:gd name="T1" fmla="*/ 0 h 3"/>
                  <a:gd name="T2" fmla="*/ 1 w 13"/>
                  <a:gd name="T3" fmla="*/ 0 h 3"/>
                  <a:gd name="T4" fmla="*/ 1 w 13"/>
                  <a:gd name="T5" fmla="*/ 0 h 3"/>
                  <a:gd name="T6" fmla="*/ 1 w 13"/>
                  <a:gd name="T7" fmla="*/ 0 h 3"/>
                  <a:gd name="T8" fmla="*/ 1 w 13"/>
                  <a:gd name="T9" fmla="*/ 0 h 3"/>
                  <a:gd name="T10" fmla="*/ 1 w 13"/>
                  <a:gd name="T11" fmla="*/ 0 h 3"/>
                  <a:gd name="T12" fmla="*/ 1 w 13"/>
                  <a:gd name="T13" fmla="*/ 0 h 3"/>
                  <a:gd name="T14" fmla="*/ 1 w 13"/>
                  <a:gd name="T15" fmla="*/ 0 h 3"/>
                  <a:gd name="T16" fmla="*/ 1 w 13"/>
                  <a:gd name="T17" fmla="*/ 0 h 3"/>
                  <a:gd name="T18" fmla="*/ 1 w 13"/>
                  <a:gd name="T19" fmla="*/ 0 h 3"/>
                  <a:gd name="T20" fmla="*/ 1 w 13"/>
                  <a:gd name="T21" fmla="*/ 0 h 3"/>
                  <a:gd name="T22" fmla="*/ 1 w 13"/>
                  <a:gd name="T23" fmla="*/ 0 h 3"/>
                  <a:gd name="T24" fmla="*/ 1 w 13"/>
                  <a:gd name="T25" fmla="*/ 0 h 3"/>
                  <a:gd name="T26" fmla="*/ 1 w 13"/>
                  <a:gd name="T27" fmla="*/ 0 h 3"/>
                  <a:gd name="T28" fmla="*/ 1 w 13"/>
                  <a:gd name="T29" fmla="*/ 0 h 3"/>
                  <a:gd name="T30" fmla="*/ 1 w 13"/>
                  <a:gd name="T31" fmla="*/ 0 h 3"/>
                  <a:gd name="T32" fmla="*/ 1 w 13"/>
                  <a:gd name="T33" fmla="*/ 0 h 3"/>
                  <a:gd name="T34" fmla="*/ 1 w 13"/>
                  <a:gd name="T35" fmla="*/ 0 h 3"/>
                  <a:gd name="T36" fmla="*/ 1 w 13"/>
                  <a:gd name="T37" fmla="*/ 0 h 3"/>
                  <a:gd name="T38" fmla="*/ 1 w 13"/>
                  <a:gd name="T39" fmla="*/ 0 h 3"/>
                  <a:gd name="T40" fmla="*/ 1 w 13"/>
                  <a:gd name="T41" fmla="*/ 0 h 3"/>
                  <a:gd name="T42" fmla="*/ 1 w 13"/>
                  <a:gd name="T43" fmla="*/ 0 h 3"/>
                  <a:gd name="T44" fmla="*/ 1 w 13"/>
                  <a:gd name="T45" fmla="*/ 0 h 3"/>
                  <a:gd name="T46" fmla="*/ 1 w 13"/>
                  <a:gd name="T47" fmla="*/ 0 h 3"/>
                  <a:gd name="T48" fmla="*/ 1 w 13"/>
                  <a:gd name="T49" fmla="*/ 0 h 3"/>
                  <a:gd name="T50" fmla="*/ 1 w 13"/>
                  <a:gd name="T51" fmla="*/ 0 h 3"/>
                  <a:gd name="T52" fmla="*/ 1 w 13"/>
                  <a:gd name="T53" fmla="*/ 0 h 3"/>
                  <a:gd name="T54" fmla="*/ 1 w 13"/>
                  <a:gd name="T55" fmla="*/ 0 h 3"/>
                  <a:gd name="T56" fmla="*/ 0 w 13"/>
                  <a:gd name="T57" fmla="*/ 0 h 3"/>
                  <a:gd name="T58" fmla="*/ 0 w 13"/>
                  <a:gd name="T59" fmla="*/ 0 h 3"/>
                  <a:gd name="T60" fmla="*/ 0 w 13"/>
                  <a:gd name="T61" fmla="*/ 0 h 3"/>
                  <a:gd name="T62" fmla="*/ 0 w 13"/>
                  <a:gd name="T63" fmla="*/ 0 h 3"/>
                  <a:gd name="T64" fmla="*/ 0 w 13"/>
                  <a:gd name="T65" fmla="*/ 0 h 3"/>
                  <a:gd name="T66" fmla="*/ 1 w 13"/>
                  <a:gd name="T67" fmla="*/ 0 h 3"/>
                  <a:gd name="T68" fmla="*/ 1 w 13"/>
                  <a:gd name="T69" fmla="*/ 0 h 3"/>
                  <a:gd name="T70" fmla="*/ 1 w 13"/>
                  <a:gd name="T71" fmla="*/ 0 h 3"/>
                  <a:gd name="T72" fmla="*/ 1 w 13"/>
                  <a:gd name="T73" fmla="*/ 0 h 3"/>
                  <a:gd name="T74" fmla="*/ 1 w 13"/>
                  <a:gd name="T75" fmla="*/ 0 h 3"/>
                  <a:gd name="T76" fmla="*/ 1 w 13"/>
                  <a:gd name="T77" fmla="*/ 0 h 3"/>
                  <a:gd name="T78" fmla="*/ 1 w 13"/>
                  <a:gd name="T79" fmla="*/ 0 h 3"/>
                  <a:gd name="T80" fmla="*/ 1 w 13"/>
                  <a:gd name="T81" fmla="*/ 0 h 3"/>
                  <a:gd name="T82" fmla="*/ 1 w 13"/>
                  <a:gd name="T83" fmla="*/ 0 h 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3"/>
                  <a:gd name="T127" fmla="*/ 0 h 3"/>
                  <a:gd name="T128" fmla="*/ 13 w 13"/>
                  <a:gd name="T129" fmla="*/ 3 h 3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3" h="3">
                    <a:moveTo>
                      <a:pt x="8" y="3"/>
                    </a:moveTo>
                    <a:lnTo>
                      <a:pt x="9" y="3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2" y="3"/>
                    </a:lnTo>
                    <a:lnTo>
                      <a:pt x="13" y="3"/>
                    </a:lnTo>
                    <a:lnTo>
                      <a:pt x="13" y="1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FFD9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605" name="Freeform 1533"/>
              <p:cNvSpPr>
                <a:spLocks/>
              </p:cNvSpPr>
              <p:nvPr/>
            </p:nvSpPr>
            <p:spPr bwMode="auto">
              <a:xfrm>
                <a:off x="3982" y="3413"/>
                <a:ext cx="3" cy="2"/>
              </a:xfrm>
              <a:custGeom>
                <a:avLst/>
                <a:gdLst>
                  <a:gd name="T0" fmla="*/ 1 w 5"/>
                  <a:gd name="T1" fmla="*/ 2 h 2"/>
                  <a:gd name="T2" fmla="*/ 1 w 5"/>
                  <a:gd name="T3" fmla="*/ 2 h 2"/>
                  <a:gd name="T4" fmla="*/ 1 w 5"/>
                  <a:gd name="T5" fmla="*/ 2 h 2"/>
                  <a:gd name="T6" fmla="*/ 1 w 5"/>
                  <a:gd name="T7" fmla="*/ 2 h 2"/>
                  <a:gd name="T8" fmla="*/ 1 w 5"/>
                  <a:gd name="T9" fmla="*/ 1 h 2"/>
                  <a:gd name="T10" fmla="*/ 1 w 5"/>
                  <a:gd name="T11" fmla="*/ 1 h 2"/>
                  <a:gd name="T12" fmla="*/ 1 w 5"/>
                  <a:gd name="T13" fmla="*/ 1 h 2"/>
                  <a:gd name="T14" fmla="*/ 1 w 5"/>
                  <a:gd name="T15" fmla="*/ 1 h 2"/>
                  <a:gd name="T16" fmla="*/ 1 w 5"/>
                  <a:gd name="T17" fmla="*/ 1 h 2"/>
                  <a:gd name="T18" fmla="*/ 1 w 5"/>
                  <a:gd name="T19" fmla="*/ 0 h 2"/>
                  <a:gd name="T20" fmla="*/ 1 w 5"/>
                  <a:gd name="T21" fmla="*/ 0 h 2"/>
                  <a:gd name="T22" fmla="*/ 1 w 5"/>
                  <a:gd name="T23" fmla="*/ 0 h 2"/>
                  <a:gd name="T24" fmla="*/ 1 w 5"/>
                  <a:gd name="T25" fmla="*/ 0 h 2"/>
                  <a:gd name="T26" fmla="*/ 1 w 5"/>
                  <a:gd name="T27" fmla="*/ 0 h 2"/>
                  <a:gd name="T28" fmla="*/ 1 w 5"/>
                  <a:gd name="T29" fmla="*/ 0 h 2"/>
                  <a:gd name="T30" fmla="*/ 1 w 5"/>
                  <a:gd name="T31" fmla="*/ 0 h 2"/>
                  <a:gd name="T32" fmla="*/ 1 w 5"/>
                  <a:gd name="T33" fmla="*/ 0 h 2"/>
                  <a:gd name="T34" fmla="*/ 1 w 5"/>
                  <a:gd name="T35" fmla="*/ 0 h 2"/>
                  <a:gd name="T36" fmla="*/ 1 w 5"/>
                  <a:gd name="T37" fmla="*/ 0 h 2"/>
                  <a:gd name="T38" fmla="*/ 1 w 5"/>
                  <a:gd name="T39" fmla="*/ 0 h 2"/>
                  <a:gd name="T40" fmla="*/ 1 w 5"/>
                  <a:gd name="T41" fmla="*/ 0 h 2"/>
                  <a:gd name="T42" fmla="*/ 1 w 5"/>
                  <a:gd name="T43" fmla="*/ 0 h 2"/>
                  <a:gd name="T44" fmla="*/ 1 w 5"/>
                  <a:gd name="T45" fmla="*/ 0 h 2"/>
                  <a:gd name="T46" fmla="*/ 1 w 5"/>
                  <a:gd name="T47" fmla="*/ 0 h 2"/>
                  <a:gd name="T48" fmla="*/ 1 w 5"/>
                  <a:gd name="T49" fmla="*/ 0 h 2"/>
                  <a:gd name="T50" fmla="*/ 0 w 5"/>
                  <a:gd name="T51" fmla="*/ 0 h 2"/>
                  <a:gd name="T52" fmla="*/ 0 w 5"/>
                  <a:gd name="T53" fmla="*/ 0 h 2"/>
                  <a:gd name="T54" fmla="*/ 0 w 5"/>
                  <a:gd name="T55" fmla="*/ 0 h 2"/>
                  <a:gd name="T56" fmla="*/ 0 w 5"/>
                  <a:gd name="T57" fmla="*/ 0 h 2"/>
                  <a:gd name="T58" fmla="*/ 0 w 5"/>
                  <a:gd name="T59" fmla="*/ 0 h 2"/>
                  <a:gd name="T60" fmla="*/ 0 w 5"/>
                  <a:gd name="T61" fmla="*/ 0 h 2"/>
                  <a:gd name="T62" fmla="*/ 0 w 5"/>
                  <a:gd name="T63" fmla="*/ 0 h 2"/>
                  <a:gd name="T64" fmla="*/ 0 w 5"/>
                  <a:gd name="T65" fmla="*/ 1 h 2"/>
                  <a:gd name="T66" fmla="*/ 0 w 5"/>
                  <a:gd name="T67" fmla="*/ 1 h 2"/>
                  <a:gd name="T68" fmla="*/ 0 w 5"/>
                  <a:gd name="T69" fmla="*/ 1 h 2"/>
                  <a:gd name="T70" fmla="*/ 0 w 5"/>
                  <a:gd name="T71" fmla="*/ 1 h 2"/>
                  <a:gd name="T72" fmla="*/ 1 w 5"/>
                  <a:gd name="T73" fmla="*/ 1 h 2"/>
                  <a:gd name="T74" fmla="*/ 1 w 5"/>
                  <a:gd name="T75" fmla="*/ 2 h 2"/>
                  <a:gd name="T76" fmla="*/ 1 w 5"/>
                  <a:gd name="T77" fmla="*/ 2 h 2"/>
                  <a:gd name="T78" fmla="*/ 1 w 5"/>
                  <a:gd name="T79" fmla="*/ 2 h 2"/>
                  <a:gd name="T80" fmla="*/ 1 w 5"/>
                  <a:gd name="T81" fmla="*/ 2 h 2"/>
                  <a:gd name="T82" fmla="*/ 1 w 5"/>
                  <a:gd name="T83" fmla="*/ 2 h 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"/>
                  <a:gd name="T127" fmla="*/ 0 h 2"/>
                  <a:gd name="T128" fmla="*/ 5 w 5"/>
                  <a:gd name="T129" fmla="*/ 2 h 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" h="2">
                    <a:moveTo>
                      <a:pt x="2" y="2"/>
                    </a:moveTo>
                    <a:lnTo>
                      <a:pt x="3" y="2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FFD9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606" name="Freeform 1534"/>
              <p:cNvSpPr>
                <a:spLocks/>
              </p:cNvSpPr>
              <p:nvPr/>
            </p:nvSpPr>
            <p:spPr bwMode="auto">
              <a:xfrm>
                <a:off x="3974" y="3415"/>
                <a:ext cx="2" cy="1"/>
              </a:xfrm>
              <a:custGeom>
                <a:avLst/>
                <a:gdLst>
                  <a:gd name="T0" fmla="*/ 0 w 5"/>
                  <a:gd name="T1" fmla="*/ 0 h 3"/>
                  <a:gd name="T2" fmla="*/ 0 w 5"/>
                  <a:gd name="T3" fmla="*/ 0 h 3"/>
                  <a:gd name="T4" fmla="*/ 0 w 5"/>
                  <a:gd name="T5" fmla="*/ 0 h 3"/>
                  <a:gd name="T6" fmla="*/ 0 w 5"/>
                  <a:gd name="T7" fmla="*/ 0 h 3"/>
                  <a:gd name="T8" fmla="*/ 0 w 5"/>
                  <a:gd name="T9" fmla="*/ 0 h 3"/>
                  <a:gd name="T10" fmla="*/ 0 w 5"/>
                  <a:gd name="T11" fmla="*/ 0 h 3"/>
                  <a:gd name="T12" fmla="*/ 0 w 5"/>
                  <a:gd name="T13" fmla="*/ 0 h 3"/>
                  <a:gd name="T14" fmla="*/ 0 w 5"/>
                  <a:gd name="T15" fmla="*/ 0 h 3"/>
                  <a:gd name="T16" fmla="*/ 0 w 5"/>
                  <a:gd name="T17" fmla="*/ 0 h 3"/>
                  <a:gd name="T18" fmla="*/ 0 w 5"/>
                  <a:gd name="T19" fmla="*/ 0 h 3"/>
                  <a:gd name="T20" fmla="*/ 0 w 5"/>
                  <a:gd name="T21" fmla="*/ 0 h 3"/>
                  <a:gd name="T22" fmla="*/ 0 w 5"/>
                  <a:gd name="T23" fmla="*/ 0 h 3"/>
                  <a:gd name="T24" fmla="*/ 0 w 5"/>
                  <a:gd name="T25" fmla="*/ 0 h 3"/>
                  <a:gd name="T26" fmla="*/ 0 w 5"/>
                  <a:gd name="T27" fmla="*/ 0 h 3"/>
                  <a:gd name="T28" fmla="*/ 0 w 5"/>
                  <a:gd name="T29" fmla="*/ 0 h 3"/>
                  <a:gd name="T30" fmla="*/ 0 w 5"/>
                  <a:gd name="T31" fmla="*/ 0 h 3"/>
                  <a:gd name="T32" fmla="*/ 0 w 5"/>
                  <a:gd name="T33" fmla="*/ 0 h 3"/>
                  <a:gd name="T34" fmla="*/ 0 w 5"/>
                  <a:gd name="T35" fmla="*/ 0 h 3"/>
                  <a:gd name="T36" fmla="*/ 0 w 5"/>
                  <a:gd name="T37" fmla="*/ 0 h 3"/>
                  <a:gd name="T38" fmla="*/ 0 w 5"/>
                  <a:gd name="T39" fmla="*/ 0 h 3"/>
                  <a:gd name="T40" fmla="*/ 0 w 5"/>
                  <a:gd name="T41" fmla="*/ 0 h 3"/>
                  <a:gd name="T42" fmla="*/ 0 w 5"/>
                  <a:gd name="T43" fmla="*/ 0 h 3"/>
                  <a:gd name="T44" fmla="*/ 0 w 5"/>
                  <a:gd name="T45" fmla="*/ 0 h 3"/>
                  <a:gd name="T46" fmla="*/ 0 w 5"/>
                  <a:gd name="T47" fmla="*/ 0 h 3"/>
                  <a:gd name="T48" fmla="*/ 0 w 5"/>
                  <a:gd name="T49" fmla="*/ 0 h 3"/>
                  <a:gd name="T50" fmla="*/ 0 w 5"/>
                  <a:gd name="T51" fmla="*/ 0 h 3"/>
                  <a:gd name="T52" fmla="*/ 0 w 5"/>
                  <a:gd name="T53" fmla="*/ 0 h 3"/>
                  <a:gd name="T54" fmla="*/ 0 w 5"/>
                  <a:gd name="T55" fmla="*/ 0 h 3"/>
                  <a:gd name="T56" fmla="*/ 0 w 5"/>
                  <a:gd name="T57" fmla="*/ 0 h 3"/>
                  <a:gd name="T58" fmla="*/ 0 w 5"/>
                  <a:gd name="T59" fmla="*/ 0 h 3"/>
                  <a:gd name="T60" fmla="*/ 0 w 5"/>
                  <a:gd name="T61" fmla="*/ 0 h 3"/>
                  <a:gd name="T62" fmla="*/ 0 w 5"/>
                  <a:gd name="T63" fmla="*/ 0 h 3"/>
                  <a:gd name="T64" fmla="*/ 0 w 5"/>
                  <a:gd name="T65" fmla="*/ 0 h 3"/>
                  <a:gd name="T66" fmla="*/ 0 w 5"/>
                  <a:gd name="T67" fmla="*/ 0 h 3"/>
                  <a:gd name="T68" fmla="*/ 0 w 5"/>
                  <a:gd name="T69" fmla="*/ 0 h 3"/>
                  <a:gd name="T70" fmla="*/ 0 w 5"/>
                  <a:gd name="T71" fmla="*/ 0 h 3"/>
                  <a:gd name="T72" fmla="*/ 0 w 5"/>
                  <a:gd name="T73" fmla="*/ 0 h 3"/>
                  <a:gd name="T74" fmla="*/ 0 w 5"/>
                  <a:gd name="T75" fmla="*/ 0 h 3"/>
                  <a:gd name="T76" fmla="*/ 0 w 5"/>
                  <a:gd name="T77" fmla="*/ 0 h 3"/>
                  <a:gd name="T78" fmla="*/ 0 w 5"/>
                  <a:gd name="T79" fmla="*/ 0 h 3"/>
                  <a:gd name="T80" fmla="*/ 0 w 5"/>
                  <a:gd name="T81" fmla="*/ 0 h 3"/>
                  <a:gd name="T82" fmla="*/ 0 w 5"/>
                  <a:gd name="T83" fmla="*/ 0 h 3"/>
                  <a:gd name="T84" fmla="*/ 0 w 5"/>
                  <a:gd name="T85" fmla="*/ 0 h 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"/>
                  <a:gd name="T130" fmla="*/ 0 h 3"/>
                  <a:gd name="T131" fmla="*/ 5 w 5"/>
                  <a:gd name="T132" fmla="*/ 3 h 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" h="3">
                    <a:moveTo>
                      <a:pt x="2" y="2"/>
                    </a:moveTo>
                    <a:lnTo>
                      <a:pt x="3" y="3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FFD9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607" name="Freeform 1535"/>
              <p:cNvSpPr>
                <a:spLocks/>
              </p:cNvSpPr>
              <p:nvPr/>
            </p:nvSpPr>
            <p:spPr bwMode="auto">
              <a:xfrm>
                <a:off x="3966" y="3415"/>
                <a:ext cx="3" cy="1"/>
              </a:xfrm>
              <a:custGeom>
                <a:avLst/>
                <a:gdLst>
                  <a:gd name="T0" fmla="*/ 1 w 6"/>
                  <a:gd name="T1" fmla="*/ 0 h 3"/>
                  <a:gd name="T2" fmla="*/ 1 w 6"/>
                  <a:gd name="T3" fmla="*/ 0 h 3"/>
                  <a:gd name="T4" fmla="*/ 1 w 6"/>
                  <a:gd name="T5" fmla="*/ 0 h 3"/>
                  <a:gd name="T6" fmla="*/ 1 w 6"/>
                  <a:gd name="T7" fmla="*/ 0 h 3"/>
                  <a:gd name="T8" fmla="*/ 1 w 6"/>
                  <a:gd name="T9" fmla="*/ 0 h 3"/>
                  <a:gd name="T10" fmla="*/ 1 w 6"/>
                  <a:gd name="T11" fmla="*/ 0 h 3"/>
                  <a:gd name="T12" fmla="*/ 1 w 6"/>
                  <a:gd name="T13" fmla="*/ 0 h 3"/>
                  <a:gd name="T14" fmla="*/ 1 w 6"/>
                  <a:gd name="T15" fmla="*/ 0 h 3"/>
                  <a:gd name="T16" fmla="*/ 1 w 6"/>
                  <a:gd name="T17" fmla="*/ 0 h 3"/>
                  <a:gd name="T18" fmla="*/ 1 w 6"/>
                  <a:gd name="T19" fmla="*/ 0 h 3"/>
                  <a:gd name="T20" fmla="*/ 1 w 6"/>
                  <a:gd name="T21" fmla="*/ 0 h 3"/>
                  <a:gd name="T22" fmla="*/ 1 w 6"/>
                  <a:gd name="T23" fmla="*/ 0 h 3"/>
                  <a:gd name="T24" fmla="*/ 1 w 6"/>
                  <a:gd name="T25" fmla="*/ 0 h 3"/>
                  <a:gd name="T26" fmla="*/ 1 w 6"/>
                  <a:gd name="T27" fmla="*/ 0 h 3"/>
                  <a:gd name="T28" fmla="*/ 1 w 6"/>
                  <a:gd name="T29" fmla="*/ 0 h 3"/>
                  <a:gd name="T30" fmla="*/ 1 w 6"/>
                  <a:gd name="T31" fmla="*/ 0 h 3"/>
                  <a:gd name="T32" fmla="*/ 1 w 6"/>
                  <a:gd name="T33" fmla="*/ 0 h 3"/>
                  <a:gd name="T34" fmla="*/ 1 w 6"/>
                  <a:gd name="T35" fmla="*/ 0 h 3"/>
                  <a:gd name="T36" fmla="*/ 1 w 6"/>
                  <a:gd name="T37" fmla="*/ 0 h 3"/>
                  <a:gd name="T38" fmla="*/ 1 w 6"/>
                  <a:gd name="T39" fmla="*/ 0 h 3"/>
                  <a:gd name="T40" fmla="*/ 1 w 6"/>
                  <a:gd name="T41" fmla="*/ 0 h 3"/>
                  <a:gd name="T42" fmla="*/ 1 w 6"/>
                  <a:gd name="T43" fmla="*/ 0 h 3"/>
                  <a:gd name="T44" fmla="*/ 1 w 6"/>
                  <a:gd name="T45" fmla="*/ 0 h 3"/>
                  <a:gd name="T46" fmla="*/ 1 w 6"/>
                  <a:gd name="T47" fmla="*/ 0 h 3"/>
                  <a:gd name="T48" fmla="*/ 1 w 6"/>
                  <a:gd name="T49" fmla="*/ 0 h 3"/>
                  <a:gd name="T50" fmla="*/ 1 w 6"/>
                  <a:gd name="T51" fmla="*/ 0 h 3"/>
                  <a:gd name="T52" fmla="*/ 1 w 6"/>
                  <a:gd name="T53" fmla="*/ 0 h 3"/>
                  <a:gd name="T54" fmla="*/ 0 w 6"/>
                  <a:gd name="T55" fmla="*/ 0 h 3"/>
                  <a:gd name="T56" fmla="*/ 0 w 6"/>
                  <a:gd name="T57" fmla="*/ 0 h 3"/>
                  <a:gd name="T58" fmla="*/ 0 w 6"/>
                  <a:gd name="T59" fmla="*/ 0 h 3"/>
                  <a:gd name="T60" fmla="*/ 0 w 6"/>
                  <a:gd name="T61" fmla="*/ 0 h 3"/>
                  <a:gd name="T62" fmla="*/ 0 w 6"/>
                  <a:gd name="T63" fmla="*/ 0 h 3"/>
                  <a:gd name="T64" fmla="*/ 0 w 6"/>
                  <a:gd name="T65" fmla="*/ 0 h 3"/>
                  <a:gd name="T66" fmla="*/ 0 w 6"/>
                  <a:gd name="T67" fmla="*/ 0 h 3"/>
                  <a:gd name="T68" fmla="*/ 1 w 6"/>
                  <a:gd name="T69" fmla="*/ 0 h 3"/>
                  <a:gd name="T70" fmla="*/ 1 w 6"/>
                  <a:gd name="T71" fmla="*/ 0 h 3"/>
                  <a:gd name="T72" fmla="*/ 1 w 6"/>
                  <a:gd name="T73" fmla="*/ 0 h 3"/>
                  <a:gd name="T74" fmla="*/ 1 w 6"/>
                  <a:gd name="T75" fmla="*/ 0 h 3"/>
                  <a:gd name="T76" fmla="*/ 1 w 6"/>
                  <a:gd name="T77" fmla="*/ 0 h 3"/>
                  <a:gd name="T78" fmla="*/ 1 w 6"/>
                  <a:gd name="T79" fmla="*/ 0 h 3"/>
                  <a:gd name="T80" fmla="*/ 1 w 6"/>
                  <a:gd name="T81" fmla="*/ 0 h 3"/>
                  <a:gd name="T82" fmla="*/ 1 w 6"/>
                  <a:gd name="T83" fmla="*/ 0 h 3"/>
                  <a:gd name="T84" fmla="*/ 1 w 6"/>
                  <a:gd name="T85" fmla="*/ 0 h 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6"/>
                  <a:gd name="T130" fmla="*/ 0 h 3"/>
                  <a:gd name="T131" fmla="*/ 6 w 6"/>
                  <a:gd name="T132" fmla="*/ 3 h 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6" h="3">
                    <a:moveTo>
                      <a:pt x="3" y="2"/>
                    </a:moveTo>
                    <a:lnTo>
                      <a:pt x="4" y="3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FD9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608" name="Freeform 1536"/>
              <p:cNvSpPr>
                <a:spLocks/>
              </p:cNvSpPr>
              <p:nvPr/>
            </p:nvSpPr>
            <p:spPr bwMode="auto">
              <a:xfrm>
                <a:off x="3955" y="3364"/>
                <a:ext cx="2" cy="1"/>
              </a:xfrm>
              <a:custGeom>
                <a:avLst/>
                <a:gdLst>
                  <a:gd name="T0" fmla="*/ 0 w 3"/>
                  <a:gd name="T1" fmla="*/ 0 h 4"/>
                  <a:gd name="T2" fmla="*/ 1 w 3"/>
                  <a:gd name="T3" fmla="*/ 0 h 4"/>
                  <a:gd name="T4" fmla="*/ 1 w 3"/>
                  <a:gd name="T5" fmla="*/ 0 h 4"/>
                  <a:gd name="T6" fmla="*/ 1 w 3"/>
                  <a:gd name="T7" fmla="*/ 0 h 4"/>
                  <a:gd name="T8" fmla="*/ 1 w 3"/>
                  <a:gd name="T9" fmla="*/ 0 h 4"/>
                  <a:gd name="T10" fmla="*/ 1 w 3"/>
                  <a:gd name="T11" fmla="*/ 0 h 4"/>
                  <a:gd name="T12" fmla="*/ 1 w 3"/>
                  <a:gd name="T13" fmla="*/ 0 h 4"/>
                  <a:gd name="T14" fmla="*/ 1 w 3"/>
                  <a:gd name="T15" fmla="*/ 0 h 4"/>
                  <a:gd name="T16" fmla="*/ 1 w 3"/>
                  <a:gd name="T17" fmla="*/ 0 h 4"/>
                  <a:gd name="T18" fmla="*/ 1 w 3"/>
                  <a:gd name="T19" fmla="*/ 0 h 4"/>
                  <a:gd name="T20" fmla="*/ 1 w 3"/>
                  <a:gd name="T21" fmla="*/ 0 h 4"/>
                  <a:gd name="T22" fmla="*/ 1 w 3"/>
                  <a:gd name="T23" fmla="*/ 0 h 4"/>
                  <a:gd name="T24" fmla="*/ 1 w 3"/>
                  <a:gd name="T25" fmla="*/ 0 h 4"/>
                  <a:gd name="T26" fmla="*/ 1 w 3"/>
                  <a:gd name="T27" fmla="*/ 0 h 4"/>
                  <a:gd name="T28" fmla="*/ 1 w 3"/>
                  <a:gd name="T29" fmla="*/ 0 h 4"/>
                  <a:gd name="T30" fmla="*/ 1 w 3"/>
                  <a:gd name="T31" fmla="*/ 0 h 4"/>
                  <a:gd name="T32" fmla="*/ 1 w 3"/>
                  <a:gd name="T33" fmla="*/ 0 h 4"/>
                  <a:gd name="T34" fmla="*/ 1 w 3"/>
                  <a:gd name="T35" fmla="*/ 0 h 4"/>
                  <a:gd name="T36" fmla="*/ 1 w 3"/>
                  <a:gd name="T37" fmla="*/ 0 h 4"/>
                  <a:gd name="T38" fmla="*/ 1 w 3"/>
                  <a:gd name="T39" fmla="*/ 0 h 4"/>
                  <a:gd name="T40" fmla="*/ 1 w 3"/>
                  <a:gd name="T41" fmla="*/ 0 h 4"/>
                  <a:gd name="T42" fmla="*/ 1 w 3"/>
                  <a:gd name="T43" fmla="*/ 0 h 4"/>
                  <a:gd name="T44" fmla="*/ 1 w 3"/>
                  <a:gd name="T45" fmla="*/ 0 h 4"/>
                  <a:gd name="T46" fmla="*/ 1 w 3"/>
                  <a:gd name="T47" fmla="*/ 0 h 4"/>
                  <a:gd name="T48" fmla="*/ 1 w 3"/>
                  <a:gd name="T49" fmla="*/ 0 h 4"/>
                  <a:gd name="T50" fmla="*/ 1 w 3"/>
                  <a:gd name="T51" fmla="*/ 0 h 4"/>
                  <a:gd name="T52" fmla="*/ 0 w 3"/>
                  <a:gd name="T53" fmla="*/ 0 h 4"/>
                  <a:gd name="T54" fmla="*/ 0 w 3"/>
                  <a:gd name="T55" fmla="*/ 0 h 4"/>
                  <a:gd name="T56" fmla="*/ 0 w 3"/>
                  <a:gd name="T57" fmla="*/ 0 h 4"/>
                  <a:gd name="T58" fmla="*/ 1 w 3"/>
                  <a:gd name="T59" fmla="*/ 0 h 4"/>
                  <a:gd name="T60" fmla="*/ 1 w 3"/>
                  <a:gd name="T61" fmla="*/ 0 h 4"/>
                  <a:gd name="T62" fmla="*/ 1 w 3"/>
                  <a:gd name="T63" fmla="*/ 0 h 4"/>
                  <a:gd name="T64" fmla="*/ 0 w 3"/>
                  <a:gd name="T65" fmla="*/ 0 h 4"/>
                  <a:gd name="T66" fmla="*/ 0 w 3"/>
                  <a:gd name="T67" fmla="*/ 0 h 4"/>
                  <a:gd name="T68" fmla="*/ 0 w 3"/>
                  <a:gd name="T69" fmla="*/ 0 h 4"/>
                  <a:gd name="T70" fmla="*/ 1 w 3"/>
                  <a:gd name="T71" fmla="*/ 0 h 4"/>
                  <a:gd name="T72" fmla="*/ 1 w 3"/>
                  <a:gd name="T73" fmla="*/ 0 h 4"/>
                  <a:gd name="T74" fmla="*/ 1 w 3"/>
                  <a:gd name="T75" fmla="*/ 0 h 4"/>
                  <a:gd name="T76" fmla="*/ 1 w 3"/>
                  <a:gd name="T77" fmla="*/ 0 h 4"/>
                  <a:gd name="T78" fmla="*/ 1 w 3"/>
                  <a:gd name="T79" fmla="*/ 0 h 4"/>
                  <a:gd name="T80" fmla="*/ 1 w 3"/>
                  <a:gd name="T81" fmla="*/ 0 h 4"/>
                  <a:gd name="T82" fmla="*/ 1 w 3"/>
                  <a:gd name="T83" fmla="*/ 0 h 4"/>
                  <a:gd name="T84" fmla="*/ 0 w 3"/>
                  <a:gd name="T85" fmla="*/ 0 h 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"/>
                  <a:gd name="T130" fmla="*/ 0 h 4"/>
                  <a:gd name="T131" fmla="*/ 3 w 3"/>
                  <a:gd name="T132" fmla="*/ 4 h 4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" h="4">
                    <a:moveTo>
                      <a:pt x="0" y="4"/>
                    </a:moveTo>
                    <a:lnTo>
                      <a:pt x="1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87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609" name="Freeform 1537"/>
              <p:cNvSpPr>
                <a:spLocks/>
              </p:cNvSpPr>
              <p:nvPr/>
            </p:nvSpPr>
            <p:spPr bwMode="auto">
              <a:xfrm>
                <a:off x="3910" y="3384"/>
                <a:ext cx="4" cy="2"/>
              </a:xfrm>
              <a:custGeom>
                <a:avLst/>
                <a:gdLst>
                  <a:gd name="T0" fmla="*/ 1 w 7"/>
                  <a:gd name="T1" fmla="*/ 0 h 5"/>
                  <a:gd name="T2" fmla="*/ 0 w 7"/>
                  <a:gd name="T3" fmla="*/ 0 h 5"/>
                  <a:gd name="T4" fmla="*/ 0 w 7"/>
                  <a:gd name="T5" fmla="*/ 0 h 5"/>
                  <a:gd name="T6" fmla="*/ 1 w 7"/>
                  <a:gd name="T7" fmla="*/ 0 h 5"/>
                  <a:gd name="T8" fmla="*/ 1 w 7"/>
                  <a:gd name="T9" fmla="*/ 0 h 5"/>
                  <a:gd name="T10" fmla="*/ 1 w 7"/>
                  <a:gd name="T11" fmla="*/ 0 h 5"/>
                  <a:gd name="T12" fmla="*/ 1 w 7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5"/>
                  <a:gd name="T23" fmla="*/ 7 w 7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5">
                    <a:moveTo>
                      <a:pt x="6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5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FFD9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610" name="Freeform 1538"/>
              <p:cNvSpPr>
                <a:spLocks/>
              </p:cNvSpPr>
              <p:nvPr/>
            </p:nvSpPr>
            <p:spPr bwMode="auto">
              <a:xfrm>
                <a:off x="3966" y="3389"/>
                <a:ext cx="8" cy="1"/>
              </a:xfrm>
              <a:custGeom>
                <a:avLst/>
                <a:gdLst>
                  <a:gd name="T0" fmla="*/ 0 w 17"/>
                  <a:gd name="T1" fmla="*/ 0 h 3"/>
                  <a:gd name="T2" fmla="*/ 0 w 17"/>
                  <a:gd name="T3" fmla="*/ 0 h 3"/>
                  <a:gd name="T4" fmla="*/ 0 w 17"/>
                  <a:gd name="T5" fmla="*/ 0 h 3"/>
                  <a:gd name="T6" fmla="*/ 0 w 17"/>
                  <a:gd name="T7" fmla="*/ 0 h 3"/>
                  <a:gd name="T8" fmla="*/ 0 w 17"/>
                  <a:gd name="T9" fmla="*/ 0 h 3"/>
                  <a:gd name="T10" fmla="*/ 0 w 17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3"/>
                  <a:gd name="T20" fmla="*/ 17 w 17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3">
                    <a:moveTo>
                      <a:pt x="0" y="0"/>
                    </a:moveTo>
                    <a:lnTo>
                      <a:pt x="4" y="3"/>
                    </a:lnTo>
                    <a:lnTo>
                      <a:pt x="17" y="3"/>
                    </a:lnTo>
                    <a:lnTo>
                      <a:pt x="17" y="0"/>
                    </a:lnTo>
                    <a:lnTo>
                      <a:pt x="1" y="0"/>
                    </a:lnTo>
                  </a:path>
                </a:pathLst>
              </a:custGeom>
              <a:noFill/>
              <a:ln w="3175">
                <a:solidFill>
                  <a:srgbClr val="FFD90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611" name="Freeform 1539"/>
              <p:cNvSpPr>
                <a:spLocks/>
              </p:cNvSpPr>
              <p:nvPr/>
            </p:nvSpPr>
            <p:spPr bwMode="auto">
              <a:xfrm>
                <a:off x="3967" y="3390"/>
                <a:ext cx="7" cy="3"/>
              </a:xfrm>
              <a:custGeom>
                <a:avLst/>
                <a:gdLst>
                  <a:gd name="T0" fmla="*/ 0 w 13"/>
                  <a:gd name="T1" fmla="*/ 1 h 6"/>
                  <a:gd name="T2" fmla="*/ 0 w 13"/>
                  <a:gd name="T3" fmla="*/ 1 h 6"/>
                  <a:gd name="T4" fmla="*/ 1 w 13"/>
                  <a:gd name="T5" fmla="*/ 1 h 6"/>
                  <a:gd name="T6" fmla="*/ 1 w 13"/>
                  <a:gd name="T7" fmla="*/ 0 h 6"/>
                  <a:gd name="T8" fmla="*/ 0 w 13"/>
                  <a:gd name="T9" fmla="*/ 1 h 6"/>
                  <a:gd name="T10" fmla="*/ 0 w 13"/>
                  <a:gd name="T11" fmla="*/ 1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"/>
                  <a:gd name="T19" fmla="*/ 0 h 6"/>
                  <a:gd name="T20" fmla="*/ 13 w 1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" h="6">
                    <a:moveTo>
                      <a:pt x="0" y="3"/>
                    </a:moveTo>
                    <a:lnTo>
                      <a:pt x="0" y="6"/>
                    </a:lnTo>
                    <a:lnTo>
                      <a:pt x="13" y="3"/>
                    </a:lnTo>
                    <a:lnTo>
                      <a:pt x="13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FFD90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612" name="Freeform 1540"/>
              <p:cNvSpPr>
                <a:spLocks/>
              </p:cNvSpPr>
              <p:nvPr/>
            </p:nvSpPr>
            <p:spPr bwMode="auto">
              <a:xfrm>
                <a:off x="4001" y="3382"/>
                <a:ext cx="1" cy="9"/>
              </a:xfrm>
              <a:custGeom>
                <a:avLst/>
                <a:gdLst>
                  <a:gd name="T0" fmla="*/ 0 w 3"/>
                  <a:gd name="T1" fmla="*/ 0 h 19"/>
                  <a:gd name="T2" fmla="*/ 0 w 3"/>
                  <a:gd name="T3" fmla="*/ 0 h 19"/>
                  <a:gd name="T4" fmla="*/ 0 w 3"/>
                  <a:gd name="T5" fmla="*/ 0 h 19"/>
                  <a:gd name="T6" fmla="*/ 0 w 3"/>
                  <a:gd name="T7" fmla="*/ 0 h 19"/>
                  <a:gd name="T8" fmla="*/ 0 w 3"/>
                  <a:gd name="T9" fmla="*/ 0 h 19"/>
                  <a:gd name="T10" fmla="*/ 0 w 3"/>
                  <a:gd name="T11" fmla="*/ 0 h 19"/>
                  <a:gd name="T12" fmla="*/ 0 w 3"/>
                  <a:gd name="T13" fmla="*/ 0 h 19"/>
                  <a:gd name="T14" fmla="*/ 0 w 3"/>
                  <a:gd name="T15" fmla="*/ 0 h 19"/>
                  <a:gd name="T16" fmla="*/ 0 w 3"/>
                  <a:gd name="T17" fmla="*/ 0 h 19"/>
                  <a:gd name="T18" fmla="*/ 0 w 3"/>
                  <a:gd name="T19" fmla="*/ 0 h 19"/>
                  <a:gd name="T20" fmla="*/ 0 w 3"/>
                  <a:gd name="T21" fmla="*/ 0 h 19"/>
                  <a:gd name="T22" fmla="*/ 0 w 3"/>
                  <a:gd name="T23" fmla="*/ 0 h 19"/>
                  <a:gd name="T24" fmla="*/ 0 w 3"/>
                  <a:gd name="T25" fmla="*/ 0 h 19"/>
                  <a:gd name="T26" fmla="*/ 0 w 3"/>
                  <a:gd name="T27" fmla="*/ 0 h 19"/>
                  <a:gd name="T28" fmla="*/ 0 w 3"/>
                  <a:gd name="T29" fmla="*/ 0 h 19"/>
                  <a:gd name="T30" fmla="*/ 0 w 3"/>
                  <a:gd name="T31" fmla="*/ 0 h 19"/>
                  <a:gd name="T32" fmla="*/ 0 w 3"/>
                  <a:gd name="T33" fmla="*/ 0 h 19"/>
                  <a:gd name="T34" fmla="*/ 0 w 3"/>
                  <a:gd name="T35" fmla="*/ 0 h 19"/>
                  <a:gd name="T36" fmla="*/ 0 w 3"/>
                  <a:gd name="T37" fmla="*/ 0 h 19"/>
                  <a:gd name="T38" fmla="*/ 0 w 3"/>
                  <a:gd name="T39" fmla="*/ 0 h 19"/>
                  <a:gd name="T40" fmla="*/ 0 w 3"/>
                  <a:gd name="T41" fmla="*/ 0 h 19"/>
                  <a:gd name="T42" fmla="*/ 0 w 3"/>
                  <a:gd name="T43" fmla="*/ 0 h 19"/>
                  <a:gd name="T44" fmla="*/ 0 w 3"/>
                  <a:gd name="T45" fmla="*/ 0 h 19"/>
                  <a:gd name="T46" fmla="*/ 0 w 3"/>
                  <a:gd name="T47" fmla="*/ 0 h 19"/>
                  <a:gd name="T48" fmla="*/ 0 w 3"/>
                  <a:gd name="T49" fmla="*/ 0 h 19"/>
                  <a:gd name="T50" fmla="*/ 0 w 3"/>
                  <a:gd name="T51" fmla="*/ 0 h 19"/>
                  <a:gd name="T52" fmla="*/ 0 w 3"/>
                  <a:gd name="T53" fmla="*/ 0 h 19"/>
                  <a:gd name="T54" fmla="*/ 0 w 3"/>
                  <a:gd name="T55" fmla="*/ 0 h 19"/>
                  <a:gd name="T56" fmla="*/ 0 w 3"/>
                  <a:gd name="T57" fmla="*/ 0 h 19"/>
                  <a:gd name="T58" fmla="*/ 0 w 3"/>
                  <a:gd name="T59" fmla="*/ 0 h 19"/>
                  <a:gd name="T60" fmla="*/ 0 w 3"/>
                  <a:gd name="T61" fmla="*/ 0 h 19"/>
                  <a:gd name="T62" fmla="*/ 0 w 3"/>
                  <a:gd name="T63" fmla="*/ 0 h 19"/>
                  <a:gd name="T64" fmla="*/ 0 w 3"/>
                  <a:gd name="T65" fmla="*/ 0 h 19"/>
                  <a:gd name="T66" fmla="*/ 0 w 3"/>
                  <a:gd name="T67" fmla="*/ 0 h 19"/>
                  <a:gd name="T68" fmla="*/ 0 w 3"/>
                  <a:gd name="T69" fmla="*/ 0 h 19"/>
                  <a:gd name="T70" fmla="*/ 0 w 3"/>
                  <a:gd name="T71" fmla="*/ 0 h 19"/>
                  <a:gd name="T72" fmla="*/ 0 w 3"/>
                  <a:gd name="T73" fmla="*/ 0 h 19"/>
                  <a:gd name="T74" fmla="*/ 0 w 3"/>
                  <a:gd name="T75" fmla="*/ 0 h 19"/>
                  <a:gd name="T76" fmla="*/ 0 w 3"/>
                  <a:gd name="T77" fmla="*/ 0 h 19"/>
                  <a:gd name="T78" fmla="*/ 0 w 3"/>
                  <a:gd name="T79" fmla="*/ 0 h 19"/>
                  <a:gd name="T80" fmla="*/ 0 w 3"/>
                  <a:gd name="T81" fmla="*/ 0 h 19"/>
                  <a:gd name="T82" fmla="*/ 0 w 3"/>
                  <a:gd name="T83" fmla="*/ 0 h 19"/>
                  <a:gd name="T84" fmla="*/ 0 w 3"/>
                  <a:gd name="T85" fmla="*/ 0 h 19"/>
                  <a:gd name="T86" fmla="*/ 0 w 3"/>
                  <a:gd name="T87" fmla="*/ 0 h 19"/>
                  <a:gd name="T88" fmla="*/ 0 w 3"/>
                  <a:gd name="T89" fmla="*/ 0 h 19"/>
                  <a:gd name="T90" fmla="*/ 0 w 3"/>
                  <a:gd name="T91" fmla="*/ 0 h 19"/>
                  <a:gd name="T92" fmla="*/ 0 w 3"/>
                  <a:gd name="T93" fmla="*/ 0 h 19"/>
                  <a:gd name="T94" fmla="*/ 0 w 3"/>
                  <a:gd name="T95" fmla="*/ 0 h 19"/>
                  <a:gd name="T96" fmla="*/ 0 w 3"/>
                  <a:gd name="T97" fmla="*/ 0 h 19"/>
                  <a:gd name="T98" fmla="*/ 0 w 3"/>
                  <a:gd name="T99" fmla="*/ 0 h 19"/>
                  <a:gd name="T100" fmla="*/ 0 w 3"/>
                  <a:gd name="T101" fmla="*/ 0 h 19"/>
                  <a:gd name="T102" fmla="*/ 0 w 3"/>
                  <a:gd name="T103" fmla="*/ 0 h 19"/>
                  <a:gd name="T104" fmla="*/ 0 w 3"/>
                  <a:gd name="T105" fmla="*/ 0 h 19"/>
                  <a:gd name="T106" fmla="*/ 0 w 3"/>
                  <a:gd name="T107" fmla="*/ 0 h 19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"/>
                  <a:gd name="T163" fmla="*/ 0 h 19"/>
                  <a:gd name="T164" fmla="*/ 3 w 3"/>
                  <a:gd name="T165" fmla="*/ 19 h 19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" h="19">
                    <a:moveTo>
                      <a:pt x="3" y="13"/>
                    </a:moveTo>
                    <a:lnTo>
                      <a:pt x="3" y="14"/>
                    </a:lnTo>
                    <a:lnTo>
                      <a:pt x="3" y="15"/>
                    </a:lnTo>
                    <a:lnTo>
                      <a:pt x="3" y="16"/>
                    </a:lnTo>
                    <a:lnTo>
                      <a:pt x="3" y="17"/>
                    </a:lnTo>
                    <a:lnTo>
                      <a:pt x="3" y="19"/>
                    </a:lnTo>
                    <a:lnTo>
                      <a:pt x="2" y="19"/>
                    </a:lnTo>
                    <a:lnTo>
                      <a:pt x="2" y="17"/>
                    </a:lnTo>
                    <a:lnTo>
                      <a:pt x="1" y="16"/>
                    </a:lnTo>
                    <a:lnTo>
                      <a:pt x="1" y="15"/>
                    </a:lnTo>
                    <a:lnTo>
                      <a:pt x="1" y="14"/>
                    </a:lnTo>
                    <a:lnTo>
                      <a:pt x="1" y="13"/>
                    </a:lnTo>
                    <a:lnTo>
                      <a:pt x="1" y="12"/>
                    </a:lnTo>
                    <a:lnTo>
                      <a:pt x="1" y="11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3" y="4"/>
                    </a:lnTo>
                    <a:lnTo>
                      <a:pt x="3" y="6"/>
                    </a:lnTo>
                    <a:lnTo>
                      <a:pt x="3" y="7"/>
                    </a:lnTo>
                    <a:lnTo>
                      <a:pt x="3" y="8"/>
                    </a:lnTo>
                    <a:lnTo>
                      <a:pt x="1" y="8"/>
                    </a:lnTo>
                    <a:lnTo>
                      <a:pt x="1" y="9"/>
                    </a:lnTo>
                    <a:lnTo>
                      <a:pt x="1" y="10"/>
                    </a:lnTo>
                    <a:lnTo>
                      <a:pt x="1" y="11"/>
                    </a:lnTo>
                    <a:lnTo>
                      <a:pt x="1" y="12"/>
                    </a:lnTo>
                    <a:lnTo>
                      <a:pt x="1" y="13"/>
                    </a:lnTo>
                    <a:lnTo>
                      <a:pt x="3" y="13"/>
                    </a:lnTo>
                    <a:close/>
                  </a:path>
                </a:pathLst>
              </a:custGeom>
              <a:solidFill>
                <a:srgbClr val="FFD9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613" name="Freeform 1541"/>
              <p:cNvSpPr>
                <a:spLocks/>
              </p:cNvSpPr>
              <p:nvPr/>
            </p:nvSpPr>
            <p:spPr bwMode="auto">
              <a:xfrm>
                <a:off x="4004" y="3386"/>
                <a:ext cx="1" cy="3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1 h 5"/>
                  <a:gd name="T4" fmla="*/ 0 w 1"/>
                  <a:gd name="T5" fmla="*/ 1 h 5"/>
                  <a:gd name="T6" fmla="*/ 0 w 1"/>
                  <a:gd name="T7" fmla="*/ 1 h 5"/>
                  <a:gd name="T8" fmla="*/ 0 w 1"/>
                  <a:gd name="T9" fmla="*/ 1 h 5"/>
                  <a:gd name="T10" fmla="*/ 0 w 1"/>
                  <a:gd name="T11" fmla="*/ 1 h 5"/>
                  <a:gd name="T12" fmla="*/ 0 w 1"/>
                  <a:gd name="T13" fmla="*/ 1 h 5"/>
                  <a:gd name="T14" fmla="*/ 0 w 1"/>
                  <a:gd name="T15" fmla="*/ 1 h 5"/>
                  <a:gd name="T16" fmla="*/ 0 w 1"/>
                  <a:gd name="T17" fmla="*/ 1 h 5"/>
                  <a:gd name="T18" fmla="*/ 0 w 1"/>
                  <a:gd name="T19" fmla="*/ 1 h 5"/>
                  <a:gd name="T20" fmla="*/ 0 w 1"/>
                  <a:gd name="T21" fmla="*/ 1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"/>
                  <a:gd name="T34" fmla="*/ 0 h 5"/>
                  <a:gd name="T35" fmla="*/ 1 w 1"/>
                  <a:gd name="T36" fmla="*/ 5 h 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" h="5">
                    <a:moveTo>
                      <a:pt x="0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1588">
                <a:solidFill>
                  <a:srgbClr val="B997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614" name="Freeform 1542"/>
              <p:cNvSpPr>
                <a:spLocks/>
              </p:cNvSpPr>
              <p:nvPr/>
            </p:nvSpPr>
            <p:spPr bwMode="auto">
              <a:xfrm>
                <a:off x="3807" y="3263"/>
                <a:ext cx="34" cy="66"/>
              </a:xfrm>
              <a:custGeom>
                <a:avLst/>
                <a:gdLst>
                  <a:gd name="T0" fmla="*/ 1 w 67"/>
                  <a:gd name="T1" fmla="*/ 0 h 131"/>
                  <a:gd name="T2" fmla="*/ 1 w 67"/>
                  <a:gd name="T3" fmla="*/ 1 h 131"/>
                  <a:gd name="T4" fmla="*/ 2 w 67"/>
                  <a:gd name="T5" fmla="*/ 3 h 131"/>
                  <a:gd name="T6" fmla="*/ 1 w 67"/>
                  <a:gd name="T7" fmla="*/ 2 h 131"/>
                  <a:gd name="T8" fmla="*/ 0 w 67"/>
                  <a:gd name="T9" fmla="*/ 3 h 131"/>
                  <a:gd name="T10" fmla="*/ 1 w 67"/>
                  <a:gd name="T11" fmla="*/ 1 h 131"/>
                  <a:gd name="T12" fmla="*/ 1 w 67"/>
                  <a:gd name="T13" fmla="*/ 1 h 1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"/>
                  <a:gd name="T22" fmla="*/ 0 h 131"/>
                  <a:gd name="T23" fmla="*/ 67 w 67"/>
                  <a:gd name="T24" fmla="*/ 131 h 1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" h="131">
                    <a:moveTo>
                      <a:pt x="10" y="0"/>
                    </a:moveTo>
                    <a:lnTo>
                      <a:pt x="57" y="1"/>
                    </a:lnTo>
                    <a:lnTo>
                      <a:pt x="67" y="131"/>
                    </a:lnTo>
                    <a:lnTo>
                      <a:pt x="33" y="66"/>
                    </a:lnTo>
                    <a:lnTo>
                      <a:pt x="0" y="129"/>
                    </a:lnTo>
                    <a:lnTo>
                      <a:pt x="11" y="1"/>
                    </a:lnTo>
                  </a:path>
                </a:pathLst>
              </a:custGeom>
              <a:noFill/>
              <a:ln w="3175">
                <a:solidFill>
                  <a:srgbClr val="FFD90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615" name="Line 1543"/>
              <p:cNvSpPr>
                <a:spLocks noChangeShapeType="1"/>
              </p:cNvSpPr>
              <p:nvPr/>
            </p:nvSpPr>
            <p:spPr bwMode="auto">
              <a:xfrm flipV="1">
                <a:off x="3829" y="3264"/>
                <a:ext cx="3" cy="5"/>
              </a:xfrm>
              <a:prstGeom prst="line">
                <a:avLst/>
              </a:prstGeom>
              <a:noFill/>
              <a:ln w="3175">
                <a:solidFill>
                  <a:srgbClr val="FFD90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616" name="Line 1544"/>
              <p:cNvSpPr>
                <a:spLocks noChangeShapeType="1"/>
              </p:cNvSpPr>
              <p:nvPr/>
            </p:nvSpPr>
            <p:spPr bwMode="auto">
              <a:xfrm flipH="1" flipV="1">
                <a:off x="3817" y="3264"/>
                <a:ext cx="2" cy="5"/>
              </a:xfrm>
              <a:prstGeom prst="line">
                <a:avLst/>
              </a:prstGeom>
              <a:noFill/>
              <a:ln w="3175">
                <a:solidFill>
                  <a:srgbClr val="FFD90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617" name="Line 1545"/>
              <p:cNvSpPr>
                <a:spLocks noChangeShapeType="1"/>
              </p:cNvSpPr>
              <p:nvPr/>
            </p:nvSpPr>
            <p:spPr bwMode="auto">
              <a:xfrm>
                <a:off x="3809" y="3313"/>
                <a:ext cx="31" cy="1"/>
              </a:xfrm>
              <a:prstGeom prst="line">
                <a:avLst/>
              </a:prstGeom>
              <a:noFill/>
              <a:ln w="3175">
                <a:solidFill>
                  <a:srgbClr val="FFD90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618" name="Line 1546"/>
              <p:cNvSpPr>
                <a:spLocks noChangeShapeType="1"/>
              </p:cNvSpPr>
              <p:nvPr/>
            </p:nvSpPr>
            <p:spPr bwMode="auto">
              <a:xfrm>
                <a:off x="3811" y="3287"/>
                <a:ext cx="26" cy="1"/>
              </a:xfrm>
              <a:prstGeom prst="line">
                <a:avLst/>
              </a:prstGeom>
              <a:noFill/>
              <a:ln w="3175">
                <a:solidFill>
                  <a:srgbClr val="FFD90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619" name="Line 1547"/>
              <p:cNvSpPr>
                <a:spLocks noChangeShapeType="1"/>
              </p:cNvSpPr>
              <p:nvPr/>
            </p:nvSpPr>
            <p:spPr bwMode="auto">
              <a:xfrm>
                <a:off x="3811" y="3272"/>
                <a:ext cx="25" cy="1"/>
              </a:xfrm>
              <a:prstGeom prst="line">
                <a:avLst/>
              </a:prstGeom>
              <a:noFill/>
              <a:ln w="3175">
                <a:solidFill>
                  <a:srgbClr val="FFD90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620" name="Freeform 1548"/>
              <p:cNvSpPr>
                <a:spLocks/>
              </p:cNvSpPr>
              <p:nvPr/>
            </p:nvSpPr>
            <p:spPr bwMode="auto">
              <a:xfrm>
                <a:off x="3814" y="3219"/>
                <a:ext cx="21" cy="41"/>
              </a:xfrm>
              <a:custGeom>
                <a:avLst/>
                <a:gdLst>
                  <a:gd name="T0" fmla="*/ 1 w 42"/>
                  <a:gd name="T1" fmla="*/ 0 h 83"/>
                  <a:gd name="T2" fmla="*/ 1 w 42"/>
                  <a:gd name="T3" fmla="*/ 0 h 83"/>
                  <a:gd name="T4" fmla="*/ 1 w 42"/>
                  <a:gd name="T5" fmla="*/ 1 h 83"/>
                  <a:gd name="T6" fmla="*/ 1 w 42"/>
                  <a:gd name="T7" fmla="*/ 0 h 83"/>
                  <a:gd name="T8" fmla="*/ 0 w 42"/>
                  <a:gd name="T9" fmla="*/ 1 h 83"/>
                  <a:gd name="T10" fmla="*/ 1 w 42"/>
                  <a:gd name="T11" fmla="*/ 0 h 83"/>
                  <a:gd name="T12" fmla="*/ 1 w 42"/>
                  <a:gd name="T13" fmla="*/ 0 h 8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2"/>
                  <a:gd name="T22" fmla="*/ 0 h 83"/>
                  <a:gd name="T23" fmla="*/ 42 w 42"/>
                  <a:gd name="T24" fmla="*/ 83 h 8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2" h="83">
                    <a:moveTo>
                      <a:pt x="4" y="0"/>
                    </a:moveTo>
                    <a:lnTo>
                      <a:pt x="33" y="0"/>
                    </a:lnTo>
                    <a:lnTo>
                      <a:pt x="42" y="83"/>
                    </a:lnTo>
                    <a:lnTo>
                      <a:pt x="18" y="41"/>
                    </a:lnTo>
                    <a:lnTo>
                      <a:pt x="0" y="83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FFD90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621" name="Freeform 1549"/>
              <p:cNvSpPr>
                <a:spLocks/>
              </p:cNvSpPr>
              <p:nvPr/>
            </p:nvSpPr>
            <p:spPr bwMode="auto">
              <a:xfrm>
                <a:off x="3815" y="3230"/>
                <a:ext cx="18" cy="19"/>
              </a:xfrm>
              <a:custGeom>
                <a:avLst/>
                <a:gdLst>
                  <a:gd name="T0" fmla="*/ 0 w 37"/>
                  <a:gd name="T1" fmla="*/ 1 h 38"/>
                  <a:gd name="T2" fmla="*/ 0 w 37"/>
                  <a:gd name="T3" fmla="*/ 1 h 38"/>
                  <a:gd name="T4" fmla="*/ 0 w 37"/>
                  <a:gd name="T5" fmla="*/ 0 h 38"/>
                  <a:gd name="T6" fmla="*/ 0 w 37"/>
                  <a:gd name="T7" fmla="*/ 1 h 38"/>
                  <a:gd name="T8" fmla="*/ 0 w 37"/>
                  <a:gd name="T9" fmla="*/ 1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38"/>
                  <a:gd name="T17" fmla="*/ 37 w 37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38">
                    <a:moveTo>
                      <a:pt x="28" y="38"/>
                    </a:moveTo>
                    <a:lnTo>
                      <a:pt x="37" y="15"/>
                    </a:lnTo>
                    <a:lnTo>
                      <a:pt x="16" y="0"/>
                    </a:lnTo>
                    <a:lnTo>
                      <a:pt x="0" y="17"/>
                    </a:lnTo>
                    <a:lnTo>
                      <a:pt x="5" y="38"/>
                    </a:lnTo>
                  </a:path>
                </a:pathLst>
              </a:custGeom>
              <a:noFill/>
              <a:ln w="3175">
                <a:solidFill>
                  <a:srgbClr val="FFD90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622" name="Freeform 1550"/>
              <p:cNvSpPr>
                <a:spLocks/>
              </p:cNvSpPr>
              <p:nvPr/>
            </p:nvSpPr>
            <p:spPr bwMode="auto">
              <a:xfrm>
                <a:off x="3815" y="3219"/>
                <a:ext cx="17" cy="15"/>
              </a:xfrm>
              <a:custGeom>
                <a:avLst/>
                <a:gdLst>
                  <a:gd name="T0" fmla="*/ 0 w 35"/>
                  <a:gd name="T1" fmla="*/ 0 h 31"/>
                  <a:gd name="T2" fmla="*/ 0 w 35"/>
                  <a:gd name="T3" fmla="*/ 0 h 31"/>
                  <a:gd name="T4" fmla="*/ 0 w 35"/>
                  <a:gd name="T5" fmla="*/ 0 h 31"/>
                  <a:gd name="T6" fmla="*/ 0 w 35"/>
                  <a:gd name="T7" fmla="*/ 0 h 31"/>
                  <a:gd name="T8" fmla="*/ 0 w 35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31"/>
                  <a:gd name="T17" fmla="*/ 35 w 35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31">
                    <a:moveTo>
                      <a:pt x="26" y="28"/>
                    </a:moveTo>
                    <a:lnTo>
                      <a:pt x="35" y="13"/>
                    </a:lnTo>
                    <a:lnTo>
                      <a:pt x="16" y="0"/>
                    </a:lnTo>
                    <a:lnTo>
                      <a:pt x="0" y="18"/>
                    </a:lnTo>
                    <a:lnTo>
                      <a:pt x="9" y="31"/>
                    </a:lnTo>
                  </a:path>
                </a:pathLst>
              </a:custGeom>
              <a:noFill/>
              <a:ln w="3175">
                <a:solidFill>
                  <a:srgbClr val="FFD90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623" name="Line 1551"/>
              <p:cNvSpPr>
                <a:spLocks noChangeShapeType="1"/>
              </p:cNvSpPr>
              <p:nvPr/>
            </p:nvSpPr>
            <p:spPr bwMode="auto">
              <a:xfrm flipV="1">
                <a:off x="3827" y="3219"/>
                <a:ext cx="3" cy="3"/>
              </a:xfrm>
              <a:prstGeom prst="line">
                <a:avLst/>
              </a:prstGeom>
              <a:noFill/>
              <a:ln w="3175">
                <a:solidFill>
                  <a:srgbClr val="FFD90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624" name="Line 1552"/>
              <p:cNvSpPr>
                <a:spLocks noChangeShapeType="1"/>
              </p:cNvSpPr>
              <p:nvPr/>
            </p:nvSpPr>
            <p:spPr bwMode="auto">
              <a:xfrm flipH="1" flipV="1">
                <a:off x="3819" y="3219"/>
                <a:ext cx="1" cy="3"/>
              </a:xfrm>
              <a:prstGeom prst="line">
                <a:avLst/>
              </a:prstGeom>
              <a:noFill/>
              <a:ln w="3175">
                <a:solidFill>
                  <a:srgbClr val="FFD90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625" name="Line 1553"/>
              <p:cNvSpPr>
                <a:spLocks noChangeShapeType="1"/>
              </p:cNvSpPr>
              <p:nvPr/>
            </p:nvSpPr>
            <p:spPr bwMode="auto">
              <a:xfrm>
                <a:off x="3814" y="3249"/>
                <a:ext cx="19" cy="1"/>
              </a:xfrm>
              <a:prstGeom prst="line">
                <a:avLst/>
              </a:prstGeom>
              <a:noFill/>
              <a:ln w="3175">
                <a:solidFill>
                  <a:srgbClr val="FFD90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626" name="Line 1554"/>
              <p:cNvSpPr>
                <a:spLocks noChangeShapeType="1"/>
              </p:cNvSpPr>
              <p:nvPr/>
            </p:nvSpPr>
            <p:spPr bwMode="auto">
              <a:xfrm>
                <a:off x="3815" y="3234"/>
                <a:ext cx="17" cy="1"/>
              </a:xfrm>
              <a:prstGeom prst="line">
                <a:avLst/>
              </a:prstGeom>
              <a:noFill/>
              <a:ln w="3175">
                <a:solidFill>
                  <a:srgbClr val="FFD90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627" name="Line 1555"/>
              <p:cNvSpPr>
                <a:spLocks noChangeShapeType="1"/>
              </p:cNvSpPr>
              <p:nvPr/>
            </p:nvSpPr>
            <p:spPr bwMode="auto">
              <a:xfrm>
                <a:off x="3815" y="3223"/>
                <a:ext cx="17" cy="1"/>
              </a:xfrm>
              <a:prstGeom prst="line">
                <a:avLst/>
              </a:prstGeom>
              <a:noFill/>
              <a:ln w="3175">
                <a:solidFill>
                  <a:srgbClr val="FFD90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628" name="Freeform 1556"/>
              <p:cNvSpPr>
                <a:spLocks/>
              </p:cNvSpPr>
              <p:nvPr/>
            </p:nvSpPr>
            <p:spPr bwMode="auto">
              <a:xfrm>
                <a:off x="3815" y="3217"/>
                <a:ext cx="18" cy="4"/>
              </a:xfrm>
              <a:custGeom>
                <a:avLst/>
                <a:gdLst>
                  <a:gd name="T0" fmla="*/ 0 w 37"/>
                  <a:gd name="T1" fmla="*/ 1 h 8"/>
                  <a:gd name="T2" fmla="*/ 0 w 37"/>
                  <a:gd name="T3" fmla="*/ 1 h 8"/>
                  <a:gd name="T4" fmla="*/ 0 w 37"/>
                  <a:gd name="T5" fmla="*/ 1 h 8"/>
                  <a:gd name="T6" fmla="*/ 0 w 37"/>
                  <a:gd name="T7" fmla="*/ 1 h 8"/>
                  <a:gd name="T8" fmla="*/ 0 w 37"/>
                  <a:gd name="T9" fmla="*/ 0 h 8"/>
                  <a:gd name="T10" fmla="*/ 0 w 37"/>
                  <a:gd name="T11" fmla="*/ 0 h 8"/>
                  <a:gd name="T12" fmla="*/ 0 w 37"/>
                  <a:gd name="T13" fmla="*/ 1 h 8"/>
                  <a:gd name="T14" fmla="*/ 0 w 37"/>
                  <a:gd name="T15" fmla="*/ 1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7"/>
                  <a:gd name="T25" fmla="*/ 0 h 8"/>
                  <a:gd name="T26" fmla="*/ 37 w 37"/>
                  <a:gd name="T27" fmla="*/ 8 h 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7" h="8">
                    <a:moveTo>
                      <a:pt x="2" y="7"/>
                    </a:moveTo>
                    <a:lnTo>
                      <a:pt x="3" y="3"/>
                    </a:lnTo>
                    <a:lnTo>
                      <a:pt x="31" y="3"/>
                    </a:lnTo>
                    <a:lnTo>
                      <a:pt x="31" y="8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3" y="8"/>
                    </a:lnTo>
                  </a:path>
                </a:pathLst>
              </a:custGeom>
              <a:noFill/>
              <a:ln w="1588">
                <a:solidFill>
                  <a:srgbClr val="FFD90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629" name="Freeform 1557"/>
              <p:cNvSpPr>
                <a:spLocks/>
              </p:cNvSpPr>
              <p:nvPr/>
            </p:nvSpPr>
            <p:spPr bwMode="auto">
              <a:xfrm>
                <a:off x="3820" y="3211"/>
                <a:ext cx="7" cy="6"/>
              </a:xfrm>
              <a:custGeom>
                <a:avLst/>
                <a:gdLst>
                  <a:gd name="T0" fmla="*/ 0 w 13"/>
                  <a:gd name="T1" fmla="*/ 1 h 12"/>
                  <a:gd name="T2" fmla="*/ 0 w 13"/>
                  <a:gd name="T3" fmla="*/ 0 h 12"/>
                  <a:gd name="T4" fmla="*/ 1 w 13"/>
                  <a:gd name="T5" fmla="*/ 0 h 12"/>
                  <a:gd name="T6" fmla="*/ 1 w 13"/>
                  <a:gd name="T7" fmla="*/ 1 h 12"/>
                  <a:gd name="T8" fmla="*/ 0 w 13"/>
                  <a:gd name="T9" fmla="*/ 1 h 12"/>
                  <a:gd name="T10" fmla="*/ 1 w 13"/>
                  <a:gd name="T11" fmla="*/ 1 h 12"/>
                  <a:gd name="T12" fmla="*/ 0 w 13"/>
                  <a:gd name="T13" fmla="*/ 1 h 12"/>
                  <a:gd name="T14" fmla="*/ 0 w 13"/>
                  <a:gd name="T15" fmla="*/ 1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"/>
                  <a:gd name="T25" fmla="*/ 0 h 12"/>
                  <a:gd name="T26" fmla="*/ 13 w 13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" h="12">
                    <a:moveTo>
                      <a:pt x="0" y="10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12"/>
                    </a:lnTo>
                    <a:lnTo>
                      <a:pt x="0" y="2"/>
                    </a:lnTo>
                    <a:lnTo>
                      <a:pt x="13" y="2"/>
                    </a:lnTo>
                    <a:lnTo>
                      <a:pt x="0" y="10"/>
                    </a:lnTo>
                  </a:path>
                </a:pathLst>
              </a:custGeom>
              <a:noFill/>
              <a:ln w="1588">
                <a:solidFill>
                  <a:srgbClr val="FFD90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630" name="Line 1558"/>
              <p:cNvSpPr>
                <a:spLocks noChangeShapeType="1"/>
              </p:cNvSpPr>
              <p:nvPr/>
            </p:nvSpPr>
            <p:spPr bwMode="auto">
              <a:xfrm flipV="1">
                <a:off x="3822" y="3219"/>
                <a:ext cx="1" cy="80"/>
              </a:xfrm>
              <a:prstGeom prst="line">
                <a:avLst/>
              </a:prstGeom>
              <a:noFill/>
              <a:ln w="3175">
                <a:solidFill>
                  <a:srgbClr val="FFD90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631" name="Line 1559"/>
              <p:cNvSpPr>
                <a:spLocks noChangeShapeType="1"/>
              </p:cNvSpPr>
              <p:nvPr/>
            </p:nvSpPr>
            <p:spPr bwMode="auto">
              <a:xfrm flipV="1">
                <a:off x="3825" y="3219"/>
                <a:ext cx="1" cy="80"/>
              </a:xfrm>
              <a:prstGeom prst="line">
                <a:avLst/>
              </a:prstGeom>
              <a:noFill/>
              <a:ln w="3175">
                <a:solidFill>
                  <a:srgbClr val="FFD90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632" name="Freeform 1560"/>
              <p:cNvSpPr>
                <a:spLocks/>
              </p:cNvSpPr>
              <p:nvPr/>
            </p:nvSpPr>
            <p:spPr bwMode="auto">
              <a:xfrm>
                <a:off x="3807" y="3327"/>
                <a:ext cx="47" cy="12"/>
              </a:xfrm>
              <a:custGeom>
                <a:avLst/>
                <a:gdLst>
                  <a:gd name="T0" fmla="*/ 1 w 93"/>
                  <a:gd name="T1" fmla="*/ 0 h 24"/>
                  <a:gd name="T2" fmla="*/ 1 w 93"/>
                  <a:gd name="T3" fmla="*/ 1 h 24"/>
                  <a:gd name="T4" fmla="*/ 2 w 93"/>
                  <a:gd name="T5" fmla="*/ 1 h 24"/>
                  <a:gd name="T6" fmla="*/ 2 w 93"/>
                  <a:gd name="T7" fmla="*/ 1 h 24"/>
                  <a:gd name="T8" fmla="*/ 0 w 93"/>
                  <a:gd name="T9" fmla="*/ 1 h 24"/>
                  <a:gd name="T10" fmla="*/ 0 w 93"/>
                  <a:gd name="T11" fmla="*/ 1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3"/>
                  <a:gd name="T19" fmla="*/ 0 h 24"/>
                  <a:gd name="T20" fmla="*/ 93 w 93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3" h="24">
                    <a:moveTo>
                      <a:pt x="52" y="0"/>
                    </a:moveTo>
                    <a:lnTo>
                      <a:pt x="52" y="21"/>
                    </a:lnTo>
                    <a:lnTo>
                      <a:pt x="93" y="21"/>
                    </a:lnTo>
                    <a:lnTo>
                      <a:pt x="93" y="1"/>
                    </a:lnTo>
                    <a:lnTo>
                      <a:pt x="0" y="1"/>
                    </a:lnTo>
                    <a:lnTo>
                      <a:pt x="0" y="24"/>
                    </a:lnTo>
                  </a:path>
                </a:pathLst>
              </a:custGeom>
              <a:noFill/>
              <a:ln w="3175">
                <a:solidFill>
                  <a:srgbClr val="FFD90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633" name="Freeform 1561"/>
              <p:cNvSpPr>
                <a:spLocks/>
              </p:cNvSpPr>
              <p:nvPr/>
            </p:nvSpPr>
            <p:spPr bwMode="auto">
              <a:xfrm>
                <a:off x="3810" y="3281"/>
                <a:ext cx="29" cy="39"/>
              </a:xfrm>
              <a:custGeom>
                <a:avLst/>
                <a:gdLst>
                  <a:gd name="T0" fmla="*/ 1 w 58"/>
                  <a:gd name="T1" fmla="*/ 1 h 78"/>
                  <a:gd name="T2" fmla="*/ 1 w 58"/>
                  <a:gd name="T3" fmla="*/ 1 h 78"/>
                  <a:gd name="T4" fmla="*/ 1 w 58"/>
                  <a:gd name="T5" fmla="*/ 0 h 78"/>
                  <a:gd name="T6" fmla="*/ 0 w 58"/>
                  <a:gd name="T7" fmla="*/ 1 h 78"/>
                  <a:gd name="T8" fmla="*/ 0 w 58"/>
                  <a:gd name="T9" fmla="*/ 1 h 78"/>
                  <a:gd name="T10" fmla="*/ 0 w 58"/>
                  <a:gd name="T11" fmla="*/ 1 h 78"/>
                  <a:gd name="T12" fmla="*/ 0 w 58"/>
                  <a:gd name="T13" fmla="*/ 1 h 78"/>
                  <a:gd name="T14" fmla="*/ 1 w 58"/>
                  <a:gd name="T15" fmla="*/ 1 h 78"/>
                  <a:gd name="T16" fmla="*/ 1 w 58"/>
                  <a:gd name="T17" fmla="*/ 1 h 78"/>
                  <a:gd name="T18" fmla="*/ 1 w 58"/>
                  <a:gd name="T19" fmla="*/ 1 h 78"/>
                  <a:gd name="T20" fmla="*/ 1 w 58"/>
                  <a:gd name="T21" fmla="*/ 1 h 78"/>
                  <a:gd name="T22" fmla="*/ 1 w 58"/>
                  <a:gd name="T23" fmla="*/ 1 h 78"/>
                  <a:gd name="T24" fmla="*/ 1 w 58"/>
                  <a:gd name="T25" fmla="*/ 1 h 78"/>
                  <a:gd name="T26" fmla="*/ 1 w 58"/>
                  <a:gd name="T27" fmla="*/ 1 h 78"/>
                  <a:gd name="T28" fmla="*/ 1 w 58"/>
                  <a:gd name="T29" fmla="*/ 1 h 78"/>
                  <a:gd name="T30" fmla="*/ 1 w 58"/>
                  <a:gd name="T31" fmla="*/ 1 h 78"/>
                  <a:gd name="T32" fmla="*/ 1 w 58"/>
                  <a:gd name="T33" fmla="*/ 1 h 78"/>
                  <a:gd name="T34" fmla="*/ 1 w 58"/>
                  <a:gd name="T35" fmla="*/ 1 h 78"/>
                  <a:gd name="T36" fmla="*/ 1 w 58"/>
                  <a:gd name="T37" fmla="*/ 1 h 78"/>
                  <a:gd name="T38" fmla="*/ 1 w 58"/>
                  <a:gd name="T39" fmla="*/ 1 h 78"/>
                  <a:gd name="T40" fmla="*/ 1 w 58"/>
                  <a:gd name="T41" fmla="*/ 1 h 78"/>
                  <a:gd name="T42" fmla="*/ 1 w 58"/>
                  <a:gd name="T43" fmla="*/ 1 h 78"/>
                  <a:gd name="T44" fmla="*/ 1 w 58"/>
                  <a:gd name="T45" fmla="*/ 1 h 78"/>
                  <a:gd name="T46" fmla="*/ 1 w 58"/>
                  <a:gd name="T47" fmla="*/ 1 h 78"/>
                  <a:gd name="T48" fmla="*/ 1 w 58"/>
                  <a:gd name="T49" fmla="*/ 1 h 78"/>
                  <a:gd name="T50" fmla="*/ 1 w 58"/>
                  <a:gd name="T51" fmla="*/ 1 h 78"/>
                  <a:gd name="T52" fmla="*/ 1 w 58"/>
                  <a:gd name="T53" fmla="*/ 1 h 78"/>
                  <a:gd name="T54" fmla="*/ 1 w 58"/>
                  <a:gd name="T55" fmla="*/ 1 h 78"/>
                  <a:gd name="T56" fmla="*/ 1 w 58"/>
                  <a:gd name="T57" fmla="*/ 1 h 78"/>
                  <a:gd name="T58" fmla="*/ 1 w 58"/>
                  <a:gd name="T59" fmla="*/ 1 h 78"/>
                  <a:gd name="T60" fmla="*/ 1 w 58"/>
                  <a:gd name="T61" fmla="*/ 1 h 78"/>
                  <a:gd name="T62" fmla="*/ 1 w 58"/>
                  <a:gd name="T63" fmla="*/ 1 h 78"/>
                  <a:gd name="T64" fmla="*/ 1 w 58"/>
                  <a:gd name="T65" fmla="*/ 1 h 78"/>
                  <a:gd name="T66" fmla="*/ 1 w 58"/>
                  <a:gd name="T67" fmla="*/ 1 h 7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8"/>
                  <a:gd name="T103" fmla="*/ 0 h 78"/>
                  <a:gd name="T104" fmla="*/ 58 w 58"/>
                  <a:gd name="T105" fmla="*/ 78 h 7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8" h="78">
                    <a:moveTo>
                      <a:pt x="44" y="61"/>
                    </a:moveTo>
                    <a:lnTo>
                      <a:pt x="58" y="26"/>
                    </a:lnTo>
                    <a:lnTo>
                      <a:pt x="28" y="0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2" y="41"/>
                    </a:lnTo>
                    <a:lnTo>
                      <a:pt x="4" y="43"/>
                    </a:lnTo>
                    <a:lnTo>
                      <a:pt x="5" y="46"/>
                    </a:lnTo>
                    <a:lnTo>
                      <a:pt x="6" y="47"/>
                    </a:lnTo>
                    <a:lnTo>
                      <a:pt x="8" y="49"/>
                    </a:lnTo>
                    <a:lnTo>
                      <a:pt x="8" y="53"/>
                    </a:lnTo>
                    <a:lnTo>
                      <a:pt x="8" y="56"/>
                    </a:lnTo>
                    <a:lnTo>
                      <a:pt x="8" y="60"/>
                    </a:lnTo>
                    <a:lnTo>
                      <a:pt x="9" y="65"/>
                    </a:lnTo>
                    <a:lnTo>
                      <a:pt x="9" y="68"/>
                    </a:lnTo>
                    <a:lnTo>
                      <a:pt x="10" y="71"/>
                    </a:lnTo>
                    <a:lnTo>
                      <a:pt x="11" y="74"/>
                    </a:lnTo>
                    <a:lnTo>
                      <a:pt x="11" y="76"/>
                    </a:lnTo>
                    <a:lnTo>
                      <a:pt x="12" y="78"/>
                    </a:lnTo>
                    <a:lnTo>
                      <a:pt x="13" y="78"/>
                    </a:lnTo>
                    <a:lnTo>
                      <a:pt x="14" y="78"/>
                    </a:lnTo>
                    <a:lnTo>
                      <a:pt x="15" y="76"/>
                    </a:lnTo>
                    <a:lnTo>
                      <a:pt x="17" y="75"/>
                    </a:lnTo>
                    <a:lnTo>
                      <a:pt x="17" y="74"/>
                    </a:lnTo>
                    <a:lnTo>
                      <a:pt x="17" y="73"/>
                    </a:lnTo>
                    <a:lnTo>
                      <a:pt x="18" y="71"/>
                    </a:lnTo>
                    <a:lnTo>
                      <a:pt x="19" y="70"/>
                    </a:lnTo>
                    <a:lnTo>
                      <a:pt x="20" y="69"/>
                    </a:lnTo>
                    <a:lnTo>
                      <a:pt x="21" y="68"/>
                    </a:lnTo>
                    <a:lnTo>
                      <a:pt x="23" y="67"/>
                    </a:lnTo>
                  </a:path>
                </a:pathLst>
              </a:custGeom>
              <a:noFill/>
              <a:ln w="3175">
                <a:solidFill>
                  <a:srgbClr val="FFD90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634" name="Freeform 1562"/>
              <p:cNvSpPr>
                <a:spLocks/>
              </p:cNvSpPr>
              <p:nvPr/>
            </p:nvSpPr>
            <p:spPr bwMode="auto">
              <a:xfrm>
                <a:off x="3822" y="3298"/>
                <a:ext cx="4" cy="40"/>
              </a:xfrm>
              <a:custGeom>
                <a:avLst/>
                <a:gdLst>
                  <a:gd name="T0" fmla="*/ 0 w 9"/>
                  <a:gd name="T1" fmla="*/ 0 h 81"/>
                  <a:gd name="T2" fmla="*/ 0 w 9"/>
                  <a:gd name="T3" fmla="*/ 0 h 81"/>
                  <a:gd name="T4" fmla="*/ 0 w 9"/>
                  <a:gd name="T5" fmla="*/ 0 h 81"/>
                  <a:gd name="T6" fmla="*/ 0 w 9"/>
                  <a:gd name="T7" fmla="*/ 1 h 81"/>
                  <a:gd name="T8" fmla="*/ 0 w 9"/>
                  <a:gd name="T9" fmla="*/ 1 h 81"/>
                  <a:gd name="T10" fmla="*/ 0 w 9"/>
                  <a:gd name="T11" fmla="*/ 0 h 81"/>
                  <a:gd name="T12" fmla="*/ 0 w 9"/>
                  <a:gd name="T13" fmla="*/ 0 h 81"/>
                  <a:gd name="T14" fmla="*/ 0 w 9"/>
                  <a:gd name="T15" fmla="*/ 0 h 81"/>
                  <a:gd name="T16" fmla="*/ 0 w 9"/>
                  <a:gd name="T17" fmla="*/ 0 h 8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81"/>
                  <a:gd name="T29" fmla="*/ 9 w 9"/>
                  <a:gd name="T30" fmla="*/ 81 h 8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81">
                    <a:moveTo>
                      <a:pt x="5" y="0"/>
                    </a:moveTo>
                    <a:lnTo>
                      <a:pt x="5" y="34"/>
                    </a:lnTo>
                    <a:lnTo>
                      <a:pt x="9" y="37"/>
                    </a:lnTo>
                    <a:lnTo>
                      <a:pt x="9" y="81"/>
                    </a:lnTo>
                    <a:lnTo>
                      <a:pt x="0" y="81"/>
                    </a:lnTo>
                    <a:lnTo>
                      <a:pt x="0" y="37"/>
                    </a:lnTo>
                    <a:lnTo>
                      <a:pt x="5" y="3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D9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635" name="Freeform 1563"/>
              <p:cNvSpPr>
                <a:spLocks/>
              </p:cNvSpPr>
              <p:nvPr/>
            </p:nvSpPr>
            <p:spPr bwMode="auto">
              <a:xfrm>
                <a:off x="3822" y="3298"/>
                <a:ext cx="4" cy="40"/>
              </a:xfrm>
              <a:custGeom>
                <a:avLst/>
                <a:gdLst>
                  <a:gd name="T0" fmla="*/ 0 w 9"/>
                  <a:gd name="T1" fmla="*/ 0 h 81"/>
                  <a:gd name="T2" fmla="*/ 0 w 9"/>
                  <a:gd name="T3" fmla="*/ 0 h 81"/>
                  <a:gd name="T4" fmla="*/ 0 w 9"/>
                  <a:gd name="T5" fmla="*/ 0 h 81"/>
                  <a:gd name="T6" fmla="*/ 0 w 9"/>
                  <a:gd name="T7" fmla="*/ 1 h 81"/>
                  <a:gd name="T8" fmla="*/ 0 w 9"/>
                  <a:gd name="T9" fmla="*/ 1 h 81"/>
                  <a:gd name="T10" fmla="*/ 0 w 9"/>
                  <a:gd name="T11" fmla="*/ 0 h 81"/>
                  <a:gd name="T12" fmla="*/ 0 w 9"/>
                  <a:gd name="T13" fmla="*/ 0 h 81"/>
                  <a:gd name="T14" fmla="*/ 0 w 9"/>
                  <a:gd name="T15" fmla="*/ 0 h 81"/>
                  <a:gd name="T16" fmla="*/ 0 w 9"/>
                  <a:gd name="T17" fmla="*/ 0 h 8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81"/>
                  <a:gd name="T29" fmla="*/ 9 w 9"/>
                  <a:gd name="T30" fmla="*/ 81 h 8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81">
                    <a:moveTo>
                      <a:pt x="5" y="0"/>
                    </a:moveTo>
                    <a:lnTo>
                      <a:pt x="5" y="34"/>
                    </a:lnTo>
                    <a:lnTo>
                      <a:pt x="9" y="37"/>
                    </a:lnTo>
                    <a:lnTo>
                      <a:pt x="9" y="81"/>
                    </a:lnTo>
                    <a:lnTo>
                      <a:pt x="0" y="81"/>
                    </a:lnTo>
                    <a:lnTo>
                      <a:pt x="0" y="37"/>
                    </a:lnTo>
                    <a:lnTo>
                      <a:pt x="5" y="34"/>
                    </a:lnTo>
                    <a:lnTo>
                      <a:pt x="5" y="0"/>
                    </a:lnTo>
                  </a:path>
                </a:pathLst>
              </a:custGeom>
              <a:noFill/>
              <a:ln w="1588">
                <a:solidFill>
                  <a:srgbClr val="FFD90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636" name="Line 1564"/>
              <p:cNvSpPr>
                <a:spLocks noChangeShapeType="1"/>
              </p:cNvSpPr>
              <p:nvPr/>
            </p:nvSpPr>
            <p:spPr bwMode="auto">
              <a:xfrm>
                <a:off x="3841" y="3327"/>
                <a:ext cx="2" cy="11"/>
              </a:xfrm>
              <a:prstGeom prst="line">
                <a:avLst/>
              </a:prstGeom>
              <a:noFill/>
              <a:ln w="3175">
                <a:solidFill>
                  <a:srgbClr val="FFD90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637" name="Freeform 1565"/>
              <p:cNvSpPr>
                <a:spLocks/>
              </p:cNvSpPr>
              <p:nvPr/>
            </p:nvSpPr>
            <p:spPr bwMode="auto">
              <a:xfrm>
                <a:off x="3799" y="3334"/>
                <a:ext cx="14" cy="3"/>
              </a:xfrm>
              <a:custGeom>
                <a:avLst/>
                <a:gdLst>
                  <a:gd name="T0" fmla="*/ 0 w 27"/>
                  <a:gd name="T1" fmla="*/ 1 h 5"/>
                  <a:gd name="T2" fmla="*/ 1 w 27"/>
                  <a:gd name="T3" fmla="*/ 1 h 5"/>
                  <a:gd name="T4" fmla="*/ 1 w 27"/>
                  <a:gd name="T5" fmla="*/ 1 h 5"/>
                  <a:gd name="T6" fmla="*/ 1 w 27"/>
                  <a:gd name="T7" fmla="*/ 0 h 5"/>
                  <a:gd name="T8" fmla="*/ 1 w 27"/>
                  <a:gd name="T9" fmla="*/ 1 h 5"/>
                  <a:gd name="T10" fmla="*/ 1 w 27"/>
                  <a:gd name="T11" fmla="*/ 1 h 5"/>
                  <a:gd name="T12" fmla="*/ 0 w 27"/>
                  <a:gd name="T13" fmla="*/ 1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"/>
                  <a:gd name="T22" fmla="*/ 0 h 5"/>
                  <a:gd name="T23" fmla="*/ 27 w 27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" h="5">
                    <a:moveTo>
                      <a:pt x="0" y="5"/>
                    </a:moveTo>
                    <a:lnTo>
                      <a:pt x="3" y="3"/>
                    </a:lnTo>
                    <a:lnTo>
                      <a:pt x="27" y="3"/>
                    </a:lnTo>
                    <a:lnTo>
                      <a:pt x="6" y="0"/>
                    </a:lnTo>
                    <a:lnTo>
                      <a:pt x="1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D9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638" name="Line 1566"/>
              <p:cNvSpPr>
                <a:spLocks noChangeShapeType="1"/>
              </p:cNvSpPr>
              <p:nvPr/>
            </p:nvSpPr>
            <p:spPr bwMode="auto">
              <a:xfrm>
                <a:off x="3802" y="3338"/>
                <a:ext cx="31" cy="1"/>
              </a:xfrm>
              <a:prstGeom prst="line">
                <a:avLst/>
              </a:prstGeom>
              <a:noFill/>
              <a:ln w="3175">
                <a:solidFill>
                  <a:srgbClr val="FFD90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639" name="Freeform 1567"/>
              <p:cNvSpPr>
                <a:spLocks/>
              </p:cNvSpPr>
              <p:nvPr/>
            </p:nvSpPr>
            <p:spPr bwMode="auto">
              <a:xfrm>
                <a:off x="3818" y="3335"/>
                <a:ext cx="18" cy="3"/>
              </a:xfrm>
              <a:custGeom>
                <a:avLst/>
                <a:gdLst>
                  <a:gd name="T0" fmla="*/ 0 w 37"/>
                  <a:gd name="T1" fmla="*/ 1 h 5"/>
                  <a:gd name="T2" fmla="*/ 0 w 37"/>
                  <a:gd name="T3" fmla="*/ 1 h 5"/>
                  <a:gd name="T4" fmla="*/ 0 w 37"/>
                  <a:gd name="T5" fmla="*/ 1 h 5"/>
                  <a:gd name="T6" fmla="*/ 0 w 37"/>
                  <a:gd name="T7" fmla="*/ 1 h 5"/>
                  <a:gd name="T8" fmla="*/ 0 w 37"/>
                  <a:gd name="T9" fmla="*/ 1 h 5"/>
                  <a:gd name="T10" fmla="*/ 0 w 37"/>
                  <a:gd name="T11" fmla="*/ 1 h 5"/>
                  <a:gd name="T12" fmla="*/ 0 w 37"/>
                  <a:gd name="T13" fmla="*/ 1 h 5"/>
                  <a:gd name="T14" fmla="*/ 0 w 37"/>
                  <a:gd name="T15" fmla="*/ 1 h 5"/>
                  <a:gd name="T16" fmla="*/ 0 w 37"/>
                  <a:gd name="T17" fmla="*/ 1 h 5"/>
                  <a:gd name="T18" fmla="*/ 0 w 37"/>
                  <a:gd name="T19" fmla="*/ 0 h 5"/>
                  <a:gd name="T20" fmla="*/ 0 w 37"/>
                  <a:gd name="T21" fmla="*/ 0 h 5"/>
                  <a:gd name="T22" fmla="*/ 0 w 37"/>
                  <a:gd name="T23" fmla="*/ 0 h 5"/>
                  <a:gd name="T24" fmla="*/ 0 w 37"/>
                  <a:gd name="T25" fmla="*/ 1 h 5"/>
                  <a:gd name="T26" fmla="*/ 0 w 37"/>
                  <a:gd name="T27" fmla="*/ 1 h 5"/>
                  <a:gd name="T28" fmla="*/ 0 w 37"/>
                  <a:gd name="T29" fmla="*/ 1 h 5"/>
                  <a:gd name="T30" fmla="*/ 0 w 37"/>
                  <a:gd name="T31" fmla="*/ 1 h 5"/>
                  <a:gd name="T32" fmla="*/ 0 w 37"/>
                  <a:gd name="T33" fmla="*/ 1 h 5"/>
                  <a:gd name="T34" fmla="*/ 0 w 37"/>
                  <a:gd name="T35" fmla="*/ 1 h 5"/>
                  <a:gd name="T36" fmla="*/ 0 w 37"/>
                  <a:gd name="T37" fmla="*/ 1 h 5"/>
                  <a:gd name="T38" fmla="*/ 0 w 37"/>
                  <a:gd name="T39" fmla="*/ 1 h 5"/>
                  <a:gd name="T40" fmla="*/ 0 w 37"/>
                  <a:gd name="T41" fmla="*/ 1 h 5"/>
                  <a:gd name="T42" fmla="*/ 0 w 37"/>
                  <a:gd name="T43" fmla="*/ 1 h 5"/>
                  <a:gd name="T44" fmla="*/ 0 w 37"/>
                  <a:gd name="T45" fmla="*/ 1 h 5"/>
                  <a:gd name="T46" fmla="*/ 0 w 37"/>
                  <a:gd name="T47" fmla="*/ 1 h 5"/>
                  <a:gd name="T48" fmla="*/ 0 w 37"/>
                  <a:gd name="T49" fmla="*/ 1 h 5"/>
                  <a:gd name="T50" fmla="*/ 0 w 37"/>
                  <a:gd name="T51" fmla="*/ 1 h 5"/>
                  <a:gd name="T52" fmla="*/ 0 w 37"/>
                  <a:gd name="T53" fmla="*/ 1 h 5"/>
                  <a:gd name="T54" fmla="*/ 0 w 37"/>
                  <a:gd name="T55" fmla="*/ 1 h 5"/>
                  <a:gd name="T56" fmla="*/ 0 w 37"/>
                  <a:gd name="T57" fmla="*/ 1 h 5"/>
                  <a:gd name="T58" fmla="*/ 0 w 37"/>
                  <a:gd name="T59" fmla="*/ 1 h 5"/>
                  <a:gd name="T60" fmla="*/ 0 w 37"/>
                  <a:gd name="T61" fmla="*/ 1 h 5"/>
                  <a:gd name="T62" fmla="*/ 0 w 37"/>
                  <a:gd name="T63" fmla="*/ 1 h 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7"/>
                  <a:gd name="T97" fmla="*/ 0 h 5"/>
                  <a:gd name="T98" fmla="*/ 37 w 37"/>
                  <a:gd name="T99" fmla="*/ 5 h 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7" h="5">
                    <a:moveTo>
                      <a:pt x="0" y="4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3"/>
                    </a:lnTo>
                    <a:lnTo>
                      <a:pt x="28" y="3"/>
                    </a:lnTo>
                    <a:lnTo>
                      <a:pt x="30" y="3"/>
                    </a:lnTo>
                    <a:lnTo>
                      <a:pt x="31" y="3"/>
                    </a:lnTo>
                    <a:lnTo>
                      <a:pt x="33" y="4"/>
                    </a:lnTo>
                    <a:lnTo>
                      <a:pt x="34" y="4"/>
                    </a:lnTo>
                    <a:lnTo>
                      <a:pt x="35" y="4"/>
                    </a:lnTo>
                    <a:lnTo>
                      <a:pt x="36" y="4"/>
                    </a:lnTo>
                    <a:lnTo>
                      <a:pt x="37" y="5"/>
                    </a:lnTo>
                    <a:lnTo>
                      <a:pt x="36" y="5"/>
                    </a:lnTo>
                    <a:lnTo>
                      <a:pt x="35" y="5"/>
                    </a:lnTo>
                    <a:lnTo>
                      <a:pt x="34" y="5"/>
                    </a:lnTo>
                    <a:lnTo>
                      <a:pt x="33" y="5"/>
                    </a:lnTo>
                    <a:lnTo>
                      <a:pt x="31" y="5"/>
                    </a:lnTo>
                    <a:lnTo>
                      <a:pt x="30" y="5"/>
                    </a:lnTo>
                    <a:lnTo>
                      <a:pt x="29" y="5"/>
                    </a:lnTo>
                    <a:lnTo>
                      <a:pt x="28" y="5"/>
                    </a:lnTo>
                    <a:lnTo>
                      <a:pt x="26" y="5"/>
                    </a:lnTo>
                    <a:lnTo>
                      <a:pt x="25" y="5"/>
                    </a:lnTo>
                    <a:lnTo>
                      <a:pt x="24" y="5"/>
                    </a:lnTo>
                    <a:lnTo>
                      <a:pt x="0" y="5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D9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640" name="Line 1568"/>
              <p:cNvSpPr>
                <a:spLocks noChangeShapeType="1"/>
              </p:cNvSpPr>
              <p:nvPr/>
            </p:nvSpPr>
            <p:spPr bwMode="auto">
              <a:xfrm>
                <a:off x="3810" y="3299"/>
                <a:ext cx="29" cy="1"/>
              </a:xfrm>
              <a:prstGeom prst="line">
                <a:avLst/>
              </a:prstGeom>
              <a:noFill/>
              <a:ln w="3175">
                <a:solidFill>
                  <a:srgbClr val="FFD90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641" name="Freeform 1569"/>
              <p:cNvSpPr>
                <a:spLocks/>
              </p:cNvSpPr>
              <p:nvPr/>
            </p:nvSpPr>
            <p:spPr bwMode="auto">
              <a:xfrm>
                <a:off x="3811" y="3264"/>
                <a:ext cx="26" cy="35"/>
              </a:xfrm>
              <a:custGeom>
                <a:avLst/>
                <a:gdLst>
                  <a:gd name="T0" fmla="*/ 1 w 52"/>
                  <a:gd name="T1" fmla="*/ 1 h 70"/>
                  <a:gd name="T2" fmla="*/ 1 w 52"/>
                  <a:gd name="T3" fmla="*/ 1 h 70"/>
                  <a:gd name="T4" fmla="*/ 1 w 52"/>
                  <a:gd name="T5" fmla="*/ 0 h 70"/>
                  <a:gd name="T6" fmla="*/ 0 w 52"/>
                  <a:gd name="T7" fmla="*/ 1 h 70"/>
                  <a:gd name="T8" fmla="*/ 1 w 52"/>
                  <a:gd name="T9" fmla="*/ 1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70"/>
                  <a:gd name="T17" fmla="*/ 52 w 52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70">
                    <a:moveTo>
                      <a:pt x="32" y="69"/>
                    </a:moveTo>
                    <a:lnTo>
                      <a:pt x="52" y="21"/>
                    </a:lnTo>
                    <a:lnTo>
                      <a:pt x="26" y="0"/>
                    </a:lnTo>
                    <a:lnTo>
                      <a:pt x="0" y="28"/>
                    </a:lnTo>
                    <a:lnTo>
                      <a:pt x="21" y="70"/>
                    </a:lnTo>
                  </a:path>
                </a:pathLst>
              </a:custGeom>
              <a:noFill/>
              <a:ln w="3175">
                <a:solidFill>
                  <a:srgbClr val="FFD90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642" name="Freeform 1570"/>
              <p:cNvSpPr>
                <a:spLocks/>
              </p:cNvSpPr>
              <p:nvPr/>
            </p:nvSpPr>
            <p:spPr bwMode="auto">
              <a:xfrm>
                <a:off x="3811" y="3260"/>
                <a:ext cx="26" cy="7"/>
              </a:xfrm>
              <a:custGeom>
                <a:avLst/>
                <a:gdLst>
                  <a:gd name="T0" fmla="*/ 1 w 52"/>
                  <a:gd name="T1" fmla="*/ 1 h 13"/>
                  <a:gd name="T2" fmla="*/ 1 w 52"/>
                  <a:gd name="T3" fmla="*/ 1 h 13"/>
                  <a:gd name="T4" fmla="*/ 1 w 52"/>
                  <a:gd name="T5" fmla="*/ 1 h 13"/>
                  <a:gd name="T6" fmla="*/ 1 w 52"/>
                  <a:gd name="T7" fmla="*/ 1 h 13"/>
                  <a:gd name="T8" fmla="*/ 1 w 52"/>
                  <a:gd name="T9" fmla="*/ 0 h 13"/>
                  <a:gd name="T10" fmla="*/ 0 w 52"/>
                  <a:gd name="T11" fmla="*/ 0 h 13"/>
                  <a:gd name="T12" fmla="*/ 1 w 52"/>
                  <a:gd name="T13" fmla="*/ 1 h 13"/>
                  <a:gd name="T14" fmla="*/ 1 w 52"/>
                  <a:gd name="T15" fmla="*/ 1 h 13"/>
                  <a:gd name="T16" fmla="*/ 1 w 52"/>
                  <a:gd name="T17" fmla="*/ 1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2"/>
                  <a:gd name="T28" fmla="*/ 0 h 13"/>
                  <a:gd name="T29" fmla="*/ 52 w 52"/>
                  <a:gd name="T30" fmla="*/ 13 h 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2" h="13">
                    <a:moveTo>
                      <a:pt x="3" y="10"/>
                    </a:moveTo>
                    <a:lnTo>
                      <a:pt x="4" y="6"/>
                    </a:lnTo>
                    <a:lnTo>
                      <a:pt x="50" y="6"/>
                    </a:lnTo>
                    <a:lnTo>
                      <a:pt x="50" y="13"/>
                    </a:lnTo>
                    <a:lnTo>
                      <a:pt x="52" y="0"/>
                    </a:lnTo>
                    <a:lnTo>
                      <a:pt x="0" y="0"/>
                    </a:lnTo>
                    <a:lnTo>
                      <a:pt x="4" y="10"/>
                    </a:lnTo>
                    <a:lnTo>
                      <a:pt x="3" y="10"/>
                    </a:lnTo>
                    <a:close/>
                  </a:path>
                </a:pathLst>
              </a:custGeom>
              <a:solidFill>
                <a:srgbClr val="0D3D0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643" name="Freeform 1571"/>
              <p:cNvSpPr>
                <a:spLocks/>
              </p:cNvSpPr>
              <p:nvPr/>
            </p:nvSpPr>
            <p:spPr bwMode="auto">
              <a:xfrm>
                <a:off x="3811" y="3260"/>
                <a:ext cx="26" cy="7"/>
              </a:xfrm>
              <a:custGeom>
                <a:avLst/>
                <a:gdLst>
                  <a:gd name="T0" fmla="*/ 1 w 52"/>
                  <a:gd name="T1" fmla="*/ 1 h 13"/>
                  <a:gd name="T2" fmla="*/ 1 w 52"/>
                  <a:gd name="T3" fmla="*/ 1 h 13"/>
                  <a:gd name="T4" fmla="*/ 1 w 52"/>
                  <a:gd name="T5" fmla="*/ 1 h 13"/>
                  <a:gd name="T6" fmla="*/ 1 w 52"/>
                  <a:gd name="T7" fmla="*/ 1 h 13"/>
                  <a:gd name="T8" fmla="*/ 1 w 52"/>
                  <a:gd name="T9" fmla="*/ 0 h 13"/>
                  <a:gd name="T10" fmla="*/ 0 w 52"/>
                  <a:gd name="T11" fmla="*/ 0 h 13"/>
                  <a:gd name="T12" fmla="*/ 1 w 52"/>
                  <a:gd name="T13" fmla="*/ 1 h 13"/>
                  <a:gd name="T14" fmla="*/ 1 w 52"/>
                  <a:gd name="T15" fmla="*/ 1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2"/>
                  <a:gd name="T25" fmla="*/ 0 h 13"/>
                  <a:gd name="T26" fmla="*/ 52 w 52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2" h="13">
                    <a:moveTo>
                      <a:pt x="3" y="10"/>
                    </a:moveTo>
                    <a:lnTo>
                      <a:pt x="4" y="6"/>
                    </a:lnTo>
                    <a:lnTo>
                      <a:pt x="50" y="6"/>
                    </a:lnTo>
                    <a:lnTo>
                      <a:pt x="50" y="13"/>
                    </a:lnTo>
                    <a:lnTo>
                      <a:pt x="52" y="0"/>
                    </a:lnTo>
                    <a:lnTo>
                      <a:pt x="0" y="0"/>
                    </a:lnTo>
                    <a:lnTo>
                      <a:pt x="4" y="10"/>
                    </a:lnTo>
                  </a:path>
                </a:pathLst>
              </a:custGeom>
              <a:noFill/>
              <a:ln w="1588">
                <a:solidFill>
                  <a:srgbClr val="FFD90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644" name="Freeform 1572"/>
              <p:cNvSpPr>
                <a:spLocks/>
              </p:cNvSpPr>
              <p:nvPr/>
            </p:nvSpPr>
            <p:spPr bwMode="auto">
              <a:xfrm>
                <a:off x="3809" y="3325"/>
                <a:ext cx="8" cy="14"/>
              </a:xfrm>
              <a:custGeom>
                <a:avLst/>
                <a:gdLst>
                  <a:gd name="T0" fmla="*/ 0 w 16"/>
                  <a:gd name="T1" fmla="*/ 0 h 29"/>
                  <a:gd name="T2" fmla="*/ 0 w 16"/>
                  <a:gd name="T3" fmla="*/ 0 h 29"/>
                  <a:gd name="T4" fmla="*/ 0 w 16"/>
                  <a:gd name="T5" fmla="*/ 0 h 29"/>
                  <a:gd name="T6" fmla="*/ 1 w 16"/>
                  <a:gd name="T7" fmla="*/ 0 h 29"/>
                  <a:gd name="T8" fmla="*/ 1 w 16"/>
                  <a:gd name="T9" fmla="*/ 0 h 29"/>
                  <a:gd name="T10" fmla="*/ 1 w 16"/>
                  <a:gd name="T11" fmla="*/ 0 h 29"/>
                  <a:gd name="T12" fmla="*/ 1 w 16"/>
                  <a:gd name="T13" fmla="*/ 0 h 29"/>
                  <a:gd name="T14" fmla="*/ 1 w 16"/>
                  <a:gd name="T15" fmla="*/ 0 h 29"/>
                  <a:gd name="T16" fmla="*/ 1 w 16"/>
                  <a:gd name="T17" fmla="*/ 0 h 29"/>
                  <a:gd name="T18" fmla="*/ 1 w 16"/>
                  <a:gd name="T19" fmla="*/ 0 h 29"/>
                  <a:gd name="T20" fmla="*/ 1 w 16"/>
                  <a:gd name="T21" fmla="*/ 0 h 29"/>
                  <a:gd name="T22" fmla="*/ 1 w 16"/>
                  <a:gd name="T23" fmla="*/ 0 h 29"/>
                  <a:gd name="T24" fmla="*/ 1 w 16"/>
                  <a:gd name="T25" fmla="*/ 0 h 29"/>
                  <a:gd name="T26" fmla="*/ 1 w 16"/>
                  <a:gd name="T27" fmla="*/ 0 h 29"/>
                  <a:gd name="T28" fmla="*/ 1 w 16"/>
                  <a:gd name="T29" fmla="*/ 0 h 29"/>
                  <a:gd name="T30" fmla="*/ 1 w 16"/>
                  <a:gd name="T31" fmla="*/ 0 h 29"/>
                  <a:gd name="T32" fmla="*/ 1 w 16"/>
                  <a:gd name="T33" fmla="*/ 0 h 29"/>
                  <a:gd name="T34" fmla="*/ 1 w 16"/>
                  <a:gd name="T35" fmla="*/ 0 h 29"/>
                  <a:gd name="T36" fmla="*/ 1 w 16"/>
                  <a:gd name="T37" fmla="*/ 0 h 29"/>
                  <a:gd name="T38" fmla="*/ 1 w 16"/>
                  <a:gd name="T39" fmla="*/ 0 h 29"/>
                  <a:gd name="T40" fmla="*/ 1 w 16"/>
                  <a:gd name="T41" fmla="*/ 0 h 29"/>
                  <a:gd name="T42" fmla="*/ 1 w 16"/>
                  <a:gd name="T43" fmla="*/ 0 h 29"/>
                  <a:gd name="T44" fmla="*/ 1 w 16"/>
                  <a:gd name="T45" fmla="*/ 0 h 29"/>
                  <a:gd name="T46" fmla="*/ 1 w 16"/>
                  <a:gd name="T47" fmla="*/ 0 h 29"/>
                  <a:gd name="T48" fmla="*/ 1 w 16"/>
                  <a:gd name="T49" fmla="*/ 0 h 29"/>
                  <a:gd name="T50" fmla="*/ 1 w 16"/>
                  <a:gd name="T51" fmla="*/ 0 h 29"/>
                  <a:gd name="T52" fmla="*/ 1 w 16"/>
                  <a:gd name="T53" fmla="*/ 0 h 29"/>
                  <a:gd name="T54" fmla="*/ 1 w 16"/>
                  <a:gd name="T55" fmla="*/ 0 h 29"/>
                  <a:gd name="T56" fmla="*/ 1 w 16"/>
                  <a:gd name="T57" fmla="*/ 0 h 29"/>
                  <a:gd name="T58" fmla="*/ 1 w 16"/>
                  <a:gd name="T59" fmla="*/ 0 h 29"/>
                  <a:gd name="T60" fmla="*/ 1 w 16"/>
                  <a:gd name="T61" fmla="*/ 0 h 29"/>
                  <a:gd name="T62" fmla="*/ 1 w 16"/>
                  <a:gd name="T63" fmla="*/ 0 h 29"/>
                  <a:gd name="T64" fmla="*/ 1 w 16"/>
                  <a:gd name="T65" fmla="*/ 0 h 29"/>
                  <a:gd name="T66" fmla="*/ 1 w 16"/>
                  <a:gd name="T67" fmla="*/ 0 h 29"/>
                  <a:gd name="T68" fmla="*/ 1 w 16"/>
                  <a:gd name="T69" fmla="*/ 0 h 29"/>
                  <a:gd name="T70" fmla="*/ 1 w 16"/>
                  <a:gd name="T71" fmla="*/ 0 h 29"/>
                  <a:gd name="T72" fmla="*/ 1 w 16"/>
                  <a:gd name="T73" fmla="*/ 0 h 29"/>
                  <a:gd name="T74" fmla="*/ 1 w 16"/>
                  <a:gd name="T75" fmla="*/ 0 h 29"/>
                  <a:gd name="T76" fmla="*/ 1 w 16"/>
                  <a:gd name="T77" fmla="*/ 0 h 29"/>
                  <a:gd name="T78" fmla="*/ 1 w 16"/>
                  <a:gd name="T79" fmla="*/ 0 h 29"/>
                  <a:gd name="T80" fmla="*/ 1 w 16"/>
                  <a:gd name="T81" fmla="*/ 0 h 29"/>
                  <a:gd name="T82" fmla="*/ 1 w 16"/>
                  <a:gd name="T83" fmla="*/ 0 h 29"/>
                  <a:gd name="T84" fmla="*/ 1 w 16"/>
                  <a:gd name="T85" fmla="*/ 0 h 29"/>
                  <a:gd name="T86" fmla="*/ 1 w 16"/>
                  <a:gd name="T87" fmla="*/ 0 h 29"/>
                  <a:gd name="T88" fmla="*/ 1 w 16"/>
                  <a:gd name="T89" fmla="*/ 0 h 29"/>
                  <a:gd name="T90" fmla="*/ 0 w 16"/>
                  <a:gd name="T91" fmla="*/ 0 h 2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6"/>
                  <a:gd name="T139" fmla="*/ 0 h 29"/>
                  <a:gd name="T140" fmla="*/ 16 w 16"/>
                  <a:gd name="T141" fmla="*/ 29 h 2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6" h="29">
                    <a:moveTo>
                      <a:pt x="0" y="25"/>
                    </a:moveTo>
                    <a:lnTo>
                      <a:pt x="0" y="25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2"/>
                    </a:lnTo>
                    <a:lnTo>
                      <a:pt x="1" y="21"/>
                    </a:lnTo>
                    <a:lnTo>
                      <a:pt x="1" y="20"/>
                    </a:lnTo>
                    <a:lnTo>
                      <a:pt x="1" y="19"/>
                    </a:lnTo>
                    <a:lnTo>
                      <a:pt x="1" y="17"/>
                    </a:lnTo>
                    <a:lnTo>
                      <a:pt x="0" y="16"/>
                    </a:lnTo>
                    <a:lnTo>
                      <a:pt x="1" y="16"/>
                    </a:lnTo>
                    <a:lnTo>
                      <a:pt x="2" y="16"/>
                    </a:lnTo>
                    <a:lnTo>
                      <a:pt x="3" y="14"/>
                    </a:lnTo>
                    <a:lnTo>
                      <a:pt x="4" y="14"/>
                    </a:lnTo>
                    <a:lnTo>
                      <a:pt x="4" y="13"/>
                    </a:lnTo>
                    <a:lnTo>
                      <a:pt x="5" y="12"/>
                    </a:lnTo>
                    <a:lnTo>
                      <a:pt x="5" y="11"/>
                    </a:lnTo>
                    <a:lnTo>
                      <a:pt x="5" y="10"/>
                    </a:lnTo>
                    <a:lnTo>
                      <a:pt x="5" y="9"/>
                    </a:lnTo>
                    <a:lnTo>
                      <a:pt x="5" y="8"/>
                    </a:lnTo>
                    <a:lnTo>
                      <a:pt x="5" y="7"/>
                    </a:lnTo>
                    <a:lnTo>
                      <a:pt x="5" y="6"/>
                    </a:lnTo>
                    <a:lnTo>
                      <a:pt x="5" y="5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3"/>
                    </a:lnTo>
                    <a:lnTo>
                      <a:pt x="8" y="4"/>
                    </a:lnTo>
                    <a:lnTo>
                      <a:pt x="8" y="6"/>
                    </a:lnTo>
                    <a:lnTo>
                      <a:pt x="9" y="7"/>
                    </a:lnTo>
                    <a:lnTo>
                      <a:pt x="9" y="8"/>
                    </a:lnTo>
                    <a:lnTo>
                      <a:pt x="9" y="9"/>
                    </a:lnTo>
                    <a:lnTo>
                      <a:pt x="10" y="11"/>
                    </a:lnTo>
                    <a:lnTo>
                      <a:pt x="10" y="12"/>
                    </a:lnTo>
                    <a:lnTo>
                      <a:pt x="11" y="13"/>
                    </a:lnTo>
                    <a:lnTo>
                      <a:pt x="12" y="13"/>
                    </a:lnTo>
                    <a:lnTo>
                      <a:pt x="12" y="14"/>
                    </a:lnTo>
                    <a:lnTo>
                      <a:pt x="13" y="14"/>
                    </a:lnTo>
                    <a:lnTo>
                      <a:pt x="13" y="16"/>
                    </a:lnTo>
                    <a:lnTo>
                      <a:pt x="14" y="16"/>
                    </a:lnTo>
                    <a:lnTo>
                      <a:pt x="14" y="17"/>
                    </a:lnTo>
                    <a:lnTo>
                      <a:pt x="15" y="17"/>
                    </a:lnTo>
                    <a:lnTo>
                      <a:pt x="15" y="18"/>
                    </a:lnTo>
                    <a:lnTo>
                      <a:pt x="16" y="18"/>
                    </a:lnTo>
                    <a:lnTo>
                      <a:pt x="16" y="19"/>
                    </a:lnTo>
                    <a:lnTo>
                      <a:pt x="16" y="20"/>
                    </a:lnTo>
                    <a:lnTo>
                      <a:pt x="16" y="21"/>
                    </a:lnTo>
                    <a:lnTo>
                      <a:pt x="15" y="21"/>
                    </a:lnTo>
                    <a:lnTo>
                      <a:pt x="15" y="22"/>
                    </a:lnTo>
                    <a:lnTo>
                      <a:pt x="14" y="22"/>
                    </a:lnTo>
                    <a:lnTo>
                      <a:pt x="14" y="23"/>
                    </a:lnTo>
                    <a:lnTo>
                      <a:pt x="13" y="23"/>
                    </a:lnTo>
                    <a:lnTo>
                      <a:pt x="14" y="24"/>
                    </a:lnTo>
                    <a:lnTo>
                      <a:pt x="13" y="24"/>
                    </a:lnTo>
                    <a:lnTo>
                      <a:pt x="13" y="25"/>
                    </a:lnTo>
                    <a:lnTo>
                      <a:pt x="13" y="26"/>
                    </a:lnTo>
                    <a:lnTo>
                      <a:pt x="13" y="27"/>
                    </a:lnTo>
                    <a:lnTo>
                      <a:pt x="13" y="29"/>
                    </a:lnTo>
                    <a:lnTo>
                      <a:pt x="12" y="29"/>
                    </a:lnTo>
                    <a:lnTo>
                      <a:pt x="11" y="29"/>
                    </a:lnTo>
                    <a:lnTo>
                      <a:pt x="10" y="27"/>
                    </a:lnTo>
                    <a:lnTo>
                      <a:pt x="9" y="27"/>
                    </a:lnTo>
                    <a:lnTo>
                      <a:pt x="8" y="27"/>
                    </a:lnTo>
                    <a:lnTo>
                      <a:pt x="5" y="27"/>
                    </a:lnTo>
                    <a:lnTo>
                      <a:pt x="4" y="27"/>
                    </a:lnTo>
                    <a:lnTo>
                      <a:pt x="3" y="27"/>
                    </a:lnTo>
                    <a:lnTo>
                      <a:pt x="2" y="26"/>
                    </a:lnTo>
                    <a:lnTo>
                      <a:pt x="0" y="2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D9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645" name="Freeform 1573"/>
              <p:cNvSpPr>
                <a:spLocks/>
              </p:cNvSpPr>
              <p:nvPr/>
            </p:nvSpPr>
            <p:spPr bwMode="auto">
              <a:xfrm>
                <a:off x="3823" y="3298"/>
                <a:ext cx="1" cy="2"/>
              </a:xfrm>
              <a:custGeom>
                <a:avLst/>
                <a:gdLst>
                  <a:gd name="T0" fmla="*/ 1 w 2"/>
                  <a:gd name="T1" fmla="*/ 0 h 6"/>
                  <a:gd name="T2" fmla="*/ 1 w 2"/>
                  <a:gd name="T3" fmla="*/ 0 h 6"/>
                  <a:gd name="T4" fmla="*/ 0 w 2"/>
                  <a:gd name="T5" fmla="*/ 0 h 6"/>
                  <a:gd name="T6" fmla="*/ 0 w 2"/>
                  <a:gd name="T7" fmla="*/ 0 h 6"/>
                  <a:gd name="T8" fmla="*/ 1 w 2"/>
                  <a:gd name="T9" fmla="*/ 0 h 6"/>
                  <a:gd name="T10" fmla="*/ 1 w 2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6"/>
                  <a:gd name="T20" fmla="*/ 2 w 2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6">
                    <a:moveTo>
                      <a:pt x="2" y="6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FFD9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646" name="Freeform 1574"/>
              <p:cNvSpPr>
                <a:spLocks/>
              </p:cNvSpPr>
              <p:nvPr/>
            </p:nvSpPr>
            <p:spPr bwMode="auto">
              <a:xfrm>
                <a:off x="3927" y="3087"/>
                <a:ext cx="30" cy="90"/>
              </a:xfrm>
              <a:custGeom>
                <a:avLst/>
                <a:gdLst>
                  <a:gd name="T0" fmla="*/ 1 w 60"/>
                  <a:gd name="T1" fmla="*/ 3 h 180"/>
                  <a:gd name="T2" fmla="*/ 1 w 60"/>
                  <a:gd name="T3" fmla="*/ 3 h 180"/>
                  <a:gd name="T4" fmla="*/ 1 w 60"/>
                  <a:gd name="T5" fmla="*/ 3 h 180"/>
                  <a:gd name="T6" fmla="*/ 1 w 60"/>
                  <a:gd name="T7" fmla="*/ 3 h 180"/>
                  <a:gd name="T8" fmla="*/ 1 w 60"/>
                  <a:gd name="T9" fmla="*/ 3 h 180"/>
                  <a:gd name="T10" fmla="*/ 1 w 60"/>
                  <a:gd name="T11" fmla="*/ 3 h 180"/>
                  <a:gd name="T12" fmla="*/ 1 w 60"/>
                  <a:gd name="T13" fmla="*/ 3 h 180"/>
                  <a:gd name="T14" fmla="*/ 1 w 60"/>
                  <a:gd name="T15" fmla="*/ 3 h 180"/>
                  <a:gd name="T16" fmla="*/ 1 w 60"/>
                  <a:gd name="T17" fmla="*/ 1 h 180"/>
                  <a:gd name="T18" fmla="*/ 1 w 60"/>
                  <a:gd name="T19" fmla="*/ 1 h 180"/>
                  <a:gd name="T20" fmla="*/ 1 w 60"/>
                  <a:gd name="T21" fmla="*/ 1 h 180"/>
                  <a:gd name="T22" fmla="*/ 1 w 60"/>
                  <a:gd name="T23" fmla="*/ 1 h 180"/>
                  <a:gd name="T24" fmla="*/ 1 w 60"/>
                  <a:gd name="T25" fmla="*/ 1 h 180"/>
                  <a:gd name="T26" fmla="*/ 1 w 60"/>
                  <a:gd name="T27" fmla="*/ 1 h 180"/>
                  <a:gd name="T28" fmla="*/ 1 w 60"/>
                  <a:gd name="T29" fmla="*/ 1 h 180"/>
                  <a:gd name="T30" fmla="*/ 1 w 60"/>
                  <a:gd name="T31" fmla="*/ 1 h 180"/>
                  <a:gd name="T32" fmla="*/ 1 w 60"/>
                  <a:gd name="T33" fmla="*/ 1 h 180"/>
                  <a:gd name="T34" fmla="*/ 1 w 60"/>
                  <a:gd name="T35" fmla="*/ 1 h 180"/>
                  <a:gd name="T36" fmla="*/ 1 w 60"/>
                  <a:gd name="T37" fmla="*/ 1 h 180"/>
                  <a:gd name="T38" fmla="*/ 1 w 60"/>
                  <a:gd name="T39" fmla="*/ 1 h 180"/>
                  <a:gd name="T40" fmla="*/ 1 w 60"/>
                  <a:gd name="T41" fmla="*/ 0 h 180"/>
                  <a:gd name="T42" fmla="*/ 1 w 60"/>
                  <a:gd name="T43" fmla="*/ 1 h 180"/>
                  <a:gd name="T44" fmla="*/ 1 w 60"/>
                  <a:gd name="T45" fmla="*/ 1 h 180"/>
                  <a:gd name="T46" fmla="*/ 1 w 60"/>
                  <a:gd name="T47" fmla="*/ 1 h 180"/>
                  <a:gd name="T48" fmla="*/ 1 w 60"/>
                  <a:gd name="T49" fmla="*/ 1 h 180"/>
                  <a:gd name="T50" fmla="*/ 1 w 60"/>
                  <a:gd name="T51" fmla="*/ 1 h 180"/>
                  <a:gd name="T52" fmla="*/ 1 w 60"/>
                  <a:gd name="T53" fmla="*/ 1 h 180"/>
                  <a:gd name="T54" fmla="*/ 1 w 60"/>
                  <a:gd name="T55" fmla="*/ 1 h 180"/>
                  <a:gd name="T56" fmla="*/ 1 w 60"/>
                  <a:gd name="T57" fmla="*/ 1 h 180"/>
                  <a:gd name="T58" fmla="*/ 0 w 60"/>
                  <a:gd name="T59" fmla="*/ 1 h 180"/>
                  <a:gd name="T60" fmla="*/ 0 w 60"/>
                  <a:gd name="T61" fmla="*/ 1 h 180"/>
                  <a:gd name="T62" fmla="*/ 0 w 60"/>
                  <a:gd name="T63" fmla="*/ 1 h 180"/>
                  <a:gd name="T64" fmla="*/ 1 w 60"/>
                  <a:gd name="T65" fmla="*/ 1 h 180"/>
                  <a:gd name="T66" fmla="*/ 1 w 60"/>
                  <a:gd name="T67" fmla="*/ 3 h 180"/>
                  <a:gd name="T68" fmla="*/ 1 w 60"/>
                  <a:gd name="T69" fmla="*/ 3 h 180"/>
                  <a:gd name="T70" fmla="*/ 1 w 60"/>
                  <a:gd name="T71" fmla="*/ 3 h 180"/>
                  <a:gd name="T72" fmla="*/ 1 w 60"/>
                  <a:gd name="T73" fmla="*/ 3 h 180"/>
                  <a:gd name="T74" fmla="*/ 1 w 60"/>
                  <a:gd name="T75" fmla="*/ 3 h 180"/>
                  <a:gd name="T76" fmla="*/ 1 w 60"/>
                  <a:gd name="T77" fmla="*/ 3 h 180"/>
                  <a:gd name="T78" fmla="*/ 1 w 60"/>
                  <a:gd name="T79" fmla="*/ 3 h 180"/>
                  <a:gd name="T80" fmla="*/ 1 w 60"/>
                  <a:gd name="T81" fmla="*/ 3 h 180"/>
                  <a:gd name="T82" fmla="*/ 1 w 60"/>
                  <a:gd name="T83" fmla="*/ 3 h 18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0"/>
                  <a:gd name="T127" fmla="*/ 0 h 180"/>
                  <a:gd name="T128" fmla="*/ 60 w 60"/>
                  <a:gd name="T129" fmla="*/ 180 h 18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0" h="180">
                    <a:moveTo>
                      <a:pt x="29" y="180"/>
                    </a:moveTo>
                    <a:lnTo>
                      <a:pt x="34" y="179"/>
                    </a:lnTo>
                    <a:lnTo>
                      <a:pt x="38" y="175"/>
                    </a:lnTo>
                    <a:lnTo>
                      <a:pt x="43" y="170"/>
                    </a:lnTo>
                    <a:lnTo>
                      <a:pt x="47" y="163"/>
                    </a:lnTo>
                    <a:lnTo>
                      <a:pt x="50" y="155"/>
                    </a:lnTo>
                    <a:lnTo>
                      <a:pt x="53" y="144"/>
                    </a:lnTo>
                    <a:lnTo>
                      <a:pt x="56" y="132"/>
                    </a:lnTo>
                    <a:lnTo>
                      <a:pt x="58" y="119"/>
                    </a:lnTo>
                    <a:lnTo>
                      <a:pt x="59" y="106"/>
                    </a:lnTo>
                    <a:lnTo>
                      <a:pt x="60" y="92"/>
                    </a:lnTo>
                    <a:lnTo>
                      <a:pt x="59" y="77"/>
                    </a:lnTo>
                    <a:lnTo>
                      <a:pt x="58" y="63"/>
                    </a:lnTo>
                    <a:lnTo>
                      <a:pt x="56" y="50"/>
                    </a:lnTo>
                    <a:lnTo>
                      <a:pt x="53" y="38"/>
                    </a:lnTo>
                    <a:lnTo>
                      <a:pt x="50" y="27"/>
                    </a:lnTo>
                    <a:lnTo>
                      <a:pt x="47" y="18"/>
                    </a:lnTo>
                    <a:lnTo>
                      <a:pt x="43" y="11"/>
                    </a:lnTo>
                    <a:lnTo>
                      <a:pt x="38" y="5"/>
                    </a:lnTo>
                    <a:lnTo>
                      <a:pt x="34" y="2"/>
                    </a:lnTo>
                    <a:lnTo>
                      <a:pt x="29" y="0"/>
                    </a:lnTo>
                    <a:lnTo>
                      <a:pt x="24" y="2"/>
                    </a:lnTo>
                    <a:lnTo>
                      <a:pt x="20" y="5"/>
                    </a:lnTo>
                    <a:lnTo>
                      <a:pt x="16" y="11"/>
                    </a:lnTo>
                    <a:lnTo>
                      <a:pt x="12" y="18"/>
                    </a:lnTo>
                    <a:lnTo>
                      <a:pt x="9" y="27"/>
                    </a:lnTo>
                    <a:lnTo>
                      <a:pt x="6" y="38"/>
                    </a:lnTo>
                    <a:lnTo>
                      <a:pt x="4" y="50"/>
                    </a:lnTo>
                    <a:lnTo>
                      <a:pt x="1" y="63"/>
                    </a:lnTo>
                    <a:lnTo>
                      <a:pt x="0" y="77"/>
                    </a:lnTo>
                    <a:lnTo>
                      <a:pt x="0" y="92"/>
                    </a:lnTo>
                    <a:lnTo>
                      <a:pt x="0" y="106"/>
                    </a:lnTo>
                    <a:lnTo>
                      <a:pt x="1" y="119"/>
                    </a:lnTo>
                    <a:lnTo>
                      <a:pt x="4" y="132"/>
                    </a:lnTo>
                    <a:lnTo>
                      <a:pt x="6" y="144"/>
                    </a:lnTo>
                    <a:lnTo>
                      <a:pt x="9" y="155"/>
                    </a:lnTo>
                    <a:lnTo>
                      <a:pt x="12" y="163"/>
                    </a:lnTo>
                    <a:lnTo>
                      <a:pt x="16" y="170"/>
                    </a:lnTo>
                    <a:lnTo>
                      <a:pt x="20" y="175"/>
                    </a:lnTo>
                    <a:lnTo>
                      <a:pt x="24" y="179"/>
                    </a:lnTo>
                    <a:lnTo>
                      <a:pt x="29" y="180"/>
                    </a:lnTo>
                  </a:path>
                </a:pathLst>
              </a:custGeom>
              <a:noFill/>
              <a:ln w="3175">
                <a:solidFill>
                  <a:srgbClr val="FFD90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647" name="Freeform 1575"/>
              <p:cNvSpPr>
                <a:spLocks/>
              </p:cNvSpPr>
              <p:nvPr/>
            </p:nvSpPr>
            <p:spPr bwMode="auto">
              <a:xfrm>
                <a:off x="3940" y="3098"/>
                <a:ext cx="18" cy="80"/>
              </a:xfrm>
              <a:custGeom>
                <a:avLst/>
                <a:gdLst>
                  <a:gd name="T0" fmla="*/ 1 w 36"/>
                  <a:gd name="T1" fmla="*/ 1 h 160"/>
                  <a:gd name="T2" fmla="*/ 1 w 36"/>
                  <a:gd name="T3" fmla="*/ 1 h 160"/>
                  <a:gd name="T4" fmla="*/ 1 w 36"/>
                  <a:gd name="T5" fmla="*/ 1 h 160"/>
                  <a:gd name="T6" fmla="*/ 1 w 36"/>
                  <a:gd name="T7" fmla="*/ 1 h 160"/>
                  <a:gd name="T8" fmla="*/ 1 w 36"/>
                  <a:gd name="T9" fmla="*/ 1 h 160"/>
                  <a:gd name="T10" fmla="*/ 1 w 36"/>
                  <a:gd name="T11" fmla="*/ 1 h 160"/>
                  <a:gd name="T12" fmla="*/ 1 w 36"/>
                  <a:gd name="T13" fmla="*/ 1 h 160"/>
                  <a:gd name="T14" fmla="*/ 1 w 36"/>
                  <a:gd name="T15" fmla="*/ 1 h 160"/>
                  <a:gd name="T16" fmla="*/ 1 w 36"/>
                  <a:gd name="T17" fmla="*/ 1 h 160"/>
                  <a:gd name="T18" fmla="*/ 1 w 36"/>
                  <a:gd name="T19" fmla="*/ 0 h 160"/>
                  <a:gd name="T20" fmla="*/ 1 w 36"/>
                  <a:gd name="T21" fmla="*/ 1 h 160"/>
                  <a:gd name="T22" fmla="*/ 1 w 36"/>
                  <a:gd name="T23" fmla="*/ 1 h 160"/>
                  <a:gd name="T24" fmla="*/ 1 w 36"/>
                  <a:gd name="T25" fmla="*/ 1 h 160"/>
                  <a:gd name="T26" fmla="*/ 1 w 36"/>
                  <a:gd name="T27" fmla="*/ 1 h 160"/>
                  <a:gd name="T28" fmla="*/ 1 w 36"/>
                  <a:gd name="T29" fmla="*/ 1 h 160"/>
                  <a:gd name="T30" fmla="*/ 1 w 36"/>
                  <a:gd name="T31" fmla="*/ 1 h 160"/>
                  <a:gd name="T32" fmla="*/ 1 w 36"/>
                  <a:gd name="T33" fmla="*/ 1 h 160"/>
                  <a:gd name="T34" fmla="*/ 1 w 36"/>
                  <a:gd name="T35" fmla="*/ 1 h 160"/>
                  <a:gd name="T36" fmla="*/ 1 w 36"/>
                  <a:gd name="T37" fmla="*/ 1 h 160"/>
                  <a:gd name="T38" fmla="*/ 1 w 36"/>
                  <a:gd name="T39" fmla="*/ 1 h 160"/>
                  <a:gd name="T40" fmla="*/ 1 w 36"/>
                  <a:gd name="T41" fmla="*/ 1 h 160"/>
                  <a:gd name="T42" fmla="*/ 1 w 36"/>
                  <a:gd name="T43" fmla="*/ 1 h 160"/>
                  <a:gd name="T44" fmla="*/ 1 w 36"/>
                  <a:gd name="T45" fmla="*/ 1 h 160"/>
                  <a:gd name="T46" fmla="*/ 1 w 36"/>
                  <a:gd name="T47" fmla="*/ 1 h 160"/>
                  <a:gd name="T48" fmla="*/ 1 w 36"/>
                  <a:gd name="T49" fmla="*/ 1 h 160"/>
                  <a:gd name="T50" fmla="*/ 1 w 36"/>
                  <a:gd name="T51" fmla="*/ 1 h 160"/>
                  <a:gd name="T52" fmla="*/ 1 w 36"/>
                  <a:gd name="T53" fmla="*/ 1 h 160"/>
                  <a:gd name="T54" fmla="*/ 1 w 36"/>
                  <a:gd name="T55" fmla="*/ 1 h 160"/>
                  <a:gd name="T56" fmla="*/ 1 w 36"/>
                  <a:gd name="T57" fmla="*/ 3 h 160"/>
                  <a:gd name="T58" fmla="*/ 1 w 36"/>
                  <a:gd name="T59" fmla="*/ 3 h 160"/>
                  <a:gd name="T60" fmla="*/ 1 w 36"/>
                  <a:gd name="T61" fmla="*/ 3 h 160"/>
                  <a:gd name="T62" fmla="*/ 1 w 36"/>
                  <a:gd name="T63" fmla="*/ 3 h 160"/>
                  <a:gd name="T64" fmla="*/ 0 w 36"/>
                  <a:gd name="T65" fmla="*/ 3 h 160"/>
                  <a:gd name="T66" fmla="*/ 0 w 36"/>
                  <a:gd name="T67" fmla="*/ 3 h 160"/>
                  <a:gd name="T68" fmla="*/ 1 w 36"/>
                  <a:gd name="T69" fmla="*/ 3 h 160"/>
                  <a:gd name="T70" fmla="*/ 1 w 36"/>
                  <a:gd name="T71" fmla="*/ 3 h 160"/>
                  <a:gd name="T72" fmla="*/ 1 w 36"/>
                  <a:gd name="T73" fmla="*/ 3 h 160"/>
                  <a:gd name="T74" fmla="*/ 1 w 36"/>
                  <a:gd name="T75" fmla="*/ 3 h 160"/>
                  <a:gd name="T76" fmla="*/ 1 w 36"/>
                  <a:gd name="T77" fmla="*/ 3 h 160"/>
                  <a:gd name="T78" fmla="*/ 1 w 36"/>
                  <a:gd name="T79" fmla="*/ 3 h 160"/>
                  <a:gd name="T80" fmla="*/ 1 w 36"/>
                  <a:gd name="T81" fmla="*/ 3 h 160"/>
                  <a:gd name="T82" fmla="*/ 1 w 36"/>
                  <a:gd name="T83" fmla="*/ 1 h 160"/>
                  <a:gd name="T84" fmla="*/ 1 w 36"/>
                  <a:gd name="T85" fmla="*/ 1 h 160"/>
                  <a:gd name="T86" fmla="*/ 1 w 36"/>
                  <a:gd name="T87" fmla="*/ 1 h 160"/>
                  <a:gd name="T88" fmla="*/ 1 w 36"/>
                  <a:gd name="T89" fmla="*/ 1 h 160"/>
                  <a:gd name="T90" fmla="*/ 1 w 36"/>
                  <a:gd name="T91" fmla="*/ 1 h 160"/>
                  <a:gd name="T92" fmla="*/ 1 w 36"/>
                  <a:gd name="T93" fmla="*/ 1 h 160"/>
                  <a:gd name="T94" fmla="*/ 1 w 36"/>
                  <a:gd name="T95" fmla="*/ 1 h 160"/>
                  <a:gd name="T96" fmla="*/ 1 w 36"/>
                  <a:gd name="T97" fmla="*/ 1 h 160"/>
                  <a:gd name="T98" fmla="*/ 1 w 36"/>
                  <a:gd name="T99" fmla="*/ 1 h 160"/>
                  <a:gd name="T100" fmla="*/ 1 w 36"/>
                  <a:gd name="T101" fmla="*/ 1 h 16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6"/>
                  <a:gd name="T154" fmla="*/ 0 h 160"/>
                  <a:gd name="T155" fmla="*/ 36 w 36"/>
                  <a:gd name="T156" fmla="*/ 160 h 16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6" h="160">
                    <a:moveTo>
                      <a:pt x="36" y="102"/>
                    </a:moveTo>
                    <a:lnTo>
                      <a:pt x="36" y="102"/>
                    </a:lnTo>
                    <a:lnTo>
                      <a:pt x="36" y="101"/>
                    </a:lnTo>
                    <a:lnTo>
                      <a:pt x="35" y="101"/>
                    </a:lnTo>
                    <a:lnTo>
                      <a:pt x="35" y="100"/>
                    </a:lnTo>
                    <a:lnTo>
                      <a:pt x="34" y="100"/>
                    </a:lnTo>
                    <a:lnTo>
                      <a:pt x="35" y="97"/>
                    </a:lnTo>
                    <a:lnTo>
                      <a:pt x="35" y="93"/>
                    </a:lnTo>
                    <a:lnTo>
                      <a:pt x="36" y="86"/>
                    </a:lnTo>
                    <a:lnTo>
                      <a:pt x="36" y="79"/>
                    </a:lnTo>
                    <a:lnTo>
                      <a:pt x="36" y="70"/>
                    </a:lnTo>
                    <a:lnTo>
                      <a:pt x="36" y="60"/>
                    </a:lnTo>
                    <a:lnTo>
                      <a:pt x="35" y="50"/>
                    </a:lnTo>
                    <a:lnTo>
                      <a:pt x="34" y="40"/>
                    </a:lnTo>
                    <a:lnTo>
                      <a:pt x="32" y="29"/>
                    </a:lnTo>
                    <a:lnTo>
                      <a:pt x="29" y="17"/>
                    </a:lnTo>
                    <a:lnTo>
                      <a:pt x="29" y="16"/>
                    </a:lnTo>
                    <a:lnTo>
                      <a:pt x="27" y="14"/>
                    </a:lnTo>
                    <a:lnTo>
                      <a:pt x="27" y="11"/>
                    </a:lnTo>
                    <a:lnTo>
                      <a:pt x="26" y="8"/>
                    </a:lnTo>
                    <a:lnTo>
                      <a:pt x="25" y="6"/>
                    </a:lnTo>
                    <a:lnTo>
                      <a:pt x="24" y="3"/>
                    </a:lnTo>
                    <a:lnTo>
                      <a:pt x="23" y="2"/>
                    </a:lnTo>
                    <a:lnTo>
                      <a:pt x="22" y="0"/>
                    </a:lnTo>
                    <a:lnTo>
                      <a:pt x="21" y="0"/>
                    </a:lnTo>
                    <a:lnTo>
                      <a:pt x="21" y="1"/>
                    </a:lnTo>
                    <a:lnTo>
                      <a:pt x="22" y="2"/>
                    </a:lnTo>
                    <a:lnTo>
                      <a:pt x="22" y="4"/>
                    </a:lnTo>
                    <a:lnTo>
                      <a:pt x="23" y="6"/>
                    </a:lnTo>
                    <a:lnTo>
                      <a:pt x="23" y="8"/>
                    </a:lnTo>
                    <a:lnTo>
                      <a:pt x="24" y="10"/>
                    </a:lnTo>
                    <a:lnTo>
                      <a:pt x="25" y="13"/>
                    </a:lnTo>
                    <a:lnTo>
                      <a:pt x="25" y="15"/>
                    </a:lnTo>
                    <a:lnTo>
                      <a:pt x="26" y="17"/>
                    </a:lnTo>
                    <a:lnTo>
                      <a:pt x="27" y="27"/>
                    </a:lnTo>
                    <a:lnTo>
                      <a:pt x="29" y="36"/>
                    </a:lnTo>
                    <a:lnTo>
                      <a:pt x="30" y="46"/>
                    </a:lnTo>
                    <a:lnTo>
                      <a:pt x="30" y="56"/>
                    </a:lnTo>
                    <a:lnTo>
                      <a:pt x="30" y="66"/>
                    </a:lnTo>
                    <a:lnTo>
                      <a:pt x="30" y="74"/>
                    </a:lnTo>
                    <a:lnTo>
                      <a:pt x="30" y="82"/>
                    </a:lnTo>
                    <a:lnTo>
                      <a:pt x="29" y="89"/>
                    </a:lnTo>
                    <a:lnTo>
                      <a:pt x="29" y="94"/>
                    </a:lnTo>
                    <a:lnTo>
                      <a:pt x="29" y="98"/>
                    </a:lnTo>
                    <a:lnTo>
                      <a:pt x="27" y="98"/>
                    </a:lnTo>
                    <a:lnTo>
                      <a:pt x="27" y="99"/>
                    </a:lnTo>
                    <a:lnTo>
                      <a:pt x="26" y="99"/>
                    </a:lnTo>
                    <a:lnTo>
                      <a:pt x="26" y="100"/>
                    </a:lnTo>
                    <a:lnTo>
                      <a:pt x="25" y="100"/>
                    </a:lnTo>
                    <a:lnTo>
                      <a:pt x="25" y="101"/>
                    </a:lnTo>
                    <a:lnTo>
                      <a:pt x="24" y="101"/>
                    </a:lnTo>
                    <a:lnTo>
                      <a:pt x="24" y="102"/>
                    </a:lnTo>
                    <a:lnTo>
                      <a:pt x="23" y="104"/>
                    </a:lnTo>
                    <a:lnTo>
                      <a:pt x="24" y="104"/>
                    </a:lnTo>
                    <a:lnTo>
                      <a:pt x="24" y="105"/>
                    </a:lnTo>
                    <a:lnTo>
                      <a:pt x="24" y="106"/>
                    </a:lnTo>
                    <a:lnTo>
                      <a:pt x="25" y="107"/>
                    </a:lnTo>
                    <a:lnTo>
                      <a:pt x="25" y="108"/>
                    </a:lnTo>
                    <a:lnTo>
                      <a:pt x="26" y="108"/>
                    </a:lnTo>
                    <a:lnTo>
                      <a:pt x="26" y="109"/>
                    </a:lnTo>
                    <a:lnTo>
                      <a:pt x="26" y="108"/>
                    </a:lnTo>
                    <a:lnTo>
                      <a:pt x="25" y="113"/>
                    </a:lnTo>
                    <a:lnTo>
                      <a:pt x="24" y="120"/>
                    </a:lnTo>
                    <a:lnTo>
                      <a:pt x="23" y="125"/>
                    </a:lnTo>
                    <a:lnTo>
                      <a:pt x="21" y="131"/>
                    </a:lnTo>
                    <a:lnTo>
                      <a:pt x="20" y="136"/>
                    </a:lnTo>
                    <a:lnTo>
                      <a:pt x="18" y="141"/>
                    </a:lnTo>
                    <a:lnTo>
                      <a:pt x="16" y="146"/>
                    </a:lnTo>
                    <a:lnTo>
                      <a:pt x="13" y="150"/>
                    </a:lnTo>
                    <a:lnTo>
                      <a:pt x="10" y="153"/>
                    </a:lnTo>
                    <a:lnTo>
                      <a:pt x="8" y="155"/>
                    </a:lnTo>
                    <a:lnTo>
                      <a:pt x="7" y="155"/>
                    </a:lnTo>
                    <a:lnTo>
                      <a:pt x="7" y="157"/>
                    </a:lnTo>
                    <a:lnTo>
                      <a:pt x="5" y="157"/>
                    </a:lnTo>
                    <a:lnTo>
                      <a:pt x="4" y="157"/>
                    </a:lnTo>
                    <a:lnTo>
                      <a:pt x="3" y="157"/>
                    </a:lnTo>
                    <a:lnTo>
                      <a:pt x="1" y="157"/>
                    </a:lnTo>
                    <a:lnTo>
                      <a:pt x="0" y="158"/>
                    </a:lnTo>
                    <a:lnTo>
                      <a:pt x="0" y="159"/>
                    </a:lnTo>
                    <a:lnTo>
                      <a:pt x="1" y="159"/>
                    </a:lnTo>
                    <a:lnTo>
                      <a:pt x="3" y="159"/>
                    </a:lnTo>
                    <a:lnTo>
                      <a:pt x="4" y="160"/>
                    </a:lnTo>
                    <a:lnTo>
                      <a:pt x="5" y="160"/>
                    </a:lnTo>
                    <a:lnTo>
                      <a:pt x="6" y="160"/>
                    </a:lnTo>
                    <a:lnTo>
                      <a:pt x="7" y="160"/>
                    </a:lnTo>
                    <a:lnTo>
                      <a:pt x="9" y="160"/>
                    </a:lnTo>
                    <a:lnTo>
                      <a:pt x="10" y="159"/>
                    </a:lnTo>
                    <a:lnTo>
                      <a:pt x="12" y="158"/>
                    </a:lnTo>
                    <a:lnTo>
                      <a:pt x="13" y="155"/>
                    </a:lnTo>
                    <a:lnTo>
                      <a:pt x="16" y="153"/>
                    </a:lnTo>
                    <a:lnTo>
                      <a:pt x="19" y="151"/>
                    </a:lnTo>
                    <a:lnTo>
                      <a:pt x="21" y="147"/>
                    </a:lnTo>
                    <a:lnTo>
                      <a:pt x="23" y="142"/>
                    </a:lnTo>
                    <a:lnTo>
                      <a:pt x="25" y="138"/>
                    </a:lnTo>
                    <a:lnTo>
                      <a:pt x="26" y="134"/>
                    </a:lnTo>
                    <a:lnTo>
                      <a:pt x="29" y="130"/>
                    </a:lnTo>
                    <a:lnTo>
                      <a:pt x="30" y="125"/>
                    </a:lnTo>
                    <a:lnTo>
                      <a:pt x="31" y="122"/>
                    </a:lnTo>
                    <a:lnTo>
                      <a:pt x="32" y="119"/>
                    </a:lnTo>
                    <a:lnTo>
                      <a:pt x="32" y="117"/>
                    </a:lnTo>
                    <a:lnTo>
                      <a:pt x="33" y="114"/>
                    </a:lnTo>
                    <a:lnTo>
                      <a:pt x="34" y="112"/>
                    </a:lnTo>
                    <a:lnTo>
                      <a:pt x="34" y="111"/>
                    </a:lnTo>
                    <a:lnTo>
                      <a:pt x="34" y="110"/>
                    </a:lnTo>
                    <a:lnTo>
                      <a:pt x="34" y="109"/>
                    </a:lnTo>
                    <a:lnTo>
                      <a:pt x="34" y="108"/>
                    </a:lnTo>
                    <a:lnTo>
                      <a:pt x="35" y="108"/>
                    </a:lnTo>
                    <a:lnTo>
                      <a:pt x="36" y="107"/>
                    </a:lnTo>
                    <a:lnTo>
                      <a:pt x="36" y="106"/>
                    </a:lnTo>
                    <a:lnTo>
                      <a:pt x="36" y="105"/>
                    </a:lnTo>
                    <a:lnTo>
                      <a:pt x="36" y="104"/>
                    </a:lnTo>
                    <a:lnTo>
                      <a:pt x="36" y="102"/>
                    </a:lnTo>
                    <a:close/>
                  </a:path>
                </a:pathLst>
              </a:custGeom>
              <a:solidFill>
                <a:srgbClr val="FFD9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648" name="Freeform 1576"/>
              <p:cNvSpPr>
                <a:spLocks/>
              </p:cNvSpPr>
              <p:nvPr/>
            </p:nvSpPr>
            <p:spPr bwMode="auto">
              <a:xfrm>
                <a:off x="3897" y="3117"/>
                <a:ext cx="90" cy="30"/>
              </a:xfrm>
              <a:custGeom>
                <a:avLst/>
                <a:gdLst>
                  <a:gd name="T0" fmla="*/ 3 w 179"/>
                  <a:gd name="T1" fmla="*/ 1 h 59"/>
                  <a:gd name="T2" fmla="*/ 3 w 179"/>
                  <a:gd name="T3" fmla="*/ 1 h 59"/>
                  <a:gd name="T4" fmla="*/ 3 w 179"/>
                  <a:gd name="T5" fmla="*/ 1 h 59"/>
                  <a:gd name="T6" fmla="*/ 3 w 179"/>
                  <a:gd name="T7" fmla="*/ 1 h 59"/>
                  <a:gd name="T8" fmla="*/ 3 w 179"/>
                  <a:gd name="T9" fmla="*/ 1 h 59"/>
                  <a:gd name="T10" fmla="*/ 3 w 179"/>
                  <a:gd name="T11" fmla="*/ 1 h 59"/>
                  <a:gd name="T12" fmla="*/ 3 w 179"/>
                  <a:gd name="T13" fmla="*/ 1 h 59"/>
                  <a:gd name="T14" fmla="*/ 3 w 179"/>
                  <a:gd name="T15" fmla="*/ 1 h 59"/>
                  <a:gd name="T16" fmla="*/ 2 w 179"/>
                  <a:gd name="T17" fmla="*/ 1 h 59"/>
                  <a:gd name="T18" fmla="*/ 2 w 179"/>
                  <a:gd name="T19" fmla="*/ 0 h 59"/>
                  <a:gd name="T20" fmla="*/ 2 w 179"/>
                  <a:gd name="T21" fmla="*/ 0 h 59"/>
                  <a:gd name="T22" fmla="*/ 2 w 179"/>
                  <a:gd name="T23" fmla="*/ 0 h 59"/>
                  <a:gd name="T24" fmla="*/ 1 w 179"/>
                  <a:gd name="T25" fmla="*/ 1 h 59"/>
                  <a:gd name="T26" fmla="*/ 1 w 179"/>
                  <a:gd name="T27" fmla="*/ 1 h 59"/>
                  <a:gd name="T28" fmla="*/ 1 w 179"/>
                  <a:gd name="T29" fmla="*/ 1 h 59"/>
                  <a:gd name="T30" fmla="*/ 1 w 179"/>
                  <a:gd name="T31" fmla="*/ 1 h 59"/>
                  <a:gd name="T32" fmla="*/ 1 w 179"/>
                  <a:gd name="T33" fmla="*/ 1 h 59"/>
                  <a:gd name="T34" fmla="*/ 1 w 179"/>
                  <a:gd name="T35" fmla="*/ 1 h 59"/>
                  <a:gd name="T36" fmla="*/ 1 w 179"/>
                  <a:gd name="T37" fmla="*/ 1 h 59"/>
                  <a:gd name="T38" fmla="*/ 1 w 179"/>
                  <a:gd name="T39" fmla="*/ 1 h 59"/>
                  <a:gd name="T40" fmla="*/ 0 w 179"/>
                  <a:gd name="T41" fmla="*/ 1 h 59"/>
                  <a:gd name="T42" fmla="*/ 1 w 179"/>
                  <a:gd name="T43" fmla="*/ 1 h 59"/>
                  <a:gd name="T44" fmla="*/ 1 w 179"/>
                  <a:gd name="T45" fmla="*/ 1 h 59"/>
                  <a:gd name="T46" fmla="*/ 1 w 179"/>
                  <a:gd name="T47" fmla="*/ 1 h 59"/>
                  <a:gd name="T48" fmla="*/ 1 w 179"/>
                  <a:gd name="T49" fmla="*/ 1 h 59"/>
                  <a:gd name="T50" fmla="*/ 1 w 179"/>
                  <a:gd name="T51" fmla="*/ 1 h 59"/>
                  <a:gd name="T52" fmla="*/ 1 w 179"/>
                  <a:gd name="T53" fmla="*/ 1 h 59"/>
                  <a:gd name="T54" fmla="*/ 1 w 179"/>
                  <a:gd name="T55" fmla="*/ 1 h 59"/>
                  <a:gd name="T56" fmla="*/ 1 w 179"/>
                  <a:gd name="T57" fmla="*/ 1 h 59"/>
                  <a:gd name="T58" fmla="*/ 2 w 179"/>
                  <a:gd name="T59" fmla="*/ 1 h 59"/>
                  <a:gd name="T60" fmla="*/ 2 w 179"/>
                  <a:gd name="T61" fmla="*/ 1 h 59"/>
                  <a:gd name="T62" fmla="*/ 2 w 179"/>
                  <a:gd name="T63" fmla="*/ 1 h 59"/>
                  <a:gd name="T64" fmla="*/ 2 w 179"/>
                  <a:gd name="T65" fmla="*/ 1 h 59"/>
                  <a:gd name="T66" fmla="*/ 3 w 179"/>
                  <a:gd name="T67" fmla="*/ 1 h 59"/>
                  <a:gd name="T68" fmla="*/ 3 w 179"/>
                  <a:gd name="T69" fmla="*/ 1 h 59"/>
                  <a:gd name="T70" fmla="*/ 3 w 179"/>
                  <a:gd name="T71" fmla="*/ 1 h 59"/>
                  <a:gd name="T72" fmla="*/ 3 w 179"/>
                  <a:gd name="T73" fmla="*/ 1 h 59"/>
                  <a:gd name="T74" fmla="*/ 3 w 179"/>
                  <a:gd name="T75" fmla="*/ 1 h 59"/>
                  <a:gd name="T76" fmla="*/ 3 w 179"/>
                  <a:gd name="T77" fmla="*/ 1 h 59"/>
                  <a:gd name="T78" fmla="*/ 3 w 179"/>
                  <a:gd name="T79" fmla="*/ 1 h 59"/>
                  <a:gd name="T80" fmla="*/ 3 w 179"/>
                  <a:gd name="T81" fmla="*/ 1 h 59"/>
                  <a:gd name="T82" fmla="*/ 3 w 179"/>
                  <a:gd name="T83" fmla="*/ 1 h 5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79"/>
                  <a:gd name="T127" fmla="*/ 0 h 59"/>
                  <a:gd name="T128" fmla="*/ 179 w 179"/>
                  <a:gd name="T129" fmla="*/ 59 h 59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79" h="59">
                    <a:moveTo>
                      <a:pt x="179" y="28"/>
                    </a:moveTo>
                    <a:lnTo>
                      <a:pt x="177" y="23"/>
                    </a:lnTo>
                    <a:lnTo>
                      <a:pt x="174" y="19"/>
                    </a:lnTo>
                    <a:lnTo>
                      <a:pt x="168" y="15"/>
                    </a:lnTo>
                    <a:lnTo>
                      <a:pt x="160" y="11"/>
                    </a:lnTo>
                    <a:lnTo>
                      <a:pt x="151" y="7"/>
                    </a:lnTo>
                    <a:lnTo>
                      <a:pt x="141" y="5"/>
                    </a:lnTo>
                    <a:lnTo>
                      <a:pt x="129" y="3"/>
                    </a:lnTo>
                    <a:lnTo>
                      <a:pt x="116" y="1"/>
                    </a:lnTo>
                    <a:lnTo>
                      <a:pt x="103" y="0"/>
                    </a:lnTo>
                    <a:lnTo>
                      <a:pt x="88" y="0"/>
                    </a:lnTo>
                    <a:lnTo>
                      <a:pt x="73" y="0"/>
                    </a:lnTo>
                    <a:lnTo>
                      <a:pt x="59" y="1"/>
                    </a:lnTo>
                    <a:lnTo>
                      <a:pt x="47" y="3"/>
                    </a:lnTo>
                    <a:lnTo>
                      <a:pt x="35" y="5"/>
                    </a:lnTo>
                    <a:lnTo>
                      <a:pt x="25" y="8"/>
                    </a:lnTo>
                    <a:lnTo>
                      <a:pt x="16" y="11"/>
                    </a:lnTo>
                    <a:lnTo>
                      <a:pt x="8" y="15"/>
                    </a:lnTo>
                    <a:lnTo>
                      <a:pt x="4" y="19"/>
                    </a:lnTo>
                    <a:lnTo>
                      <a:pt x="1" y="23"/>
                    </a:lnTo>
                    <a:lnTo>
                      <a:pt x="0" y="28"/>
                    </a:lnTo>
                    <a:lnTo>
                      <a:pt x="1" y="33"/>
                    </a:lnTo>
                    <a:lnTo>
                      <a:pt x="4" y="37"/>
                    </a:lnTo>
                    <a:lnTo>
                      <a:pt x="8" y="42"/>
                    </a:lnTo>
                    <a:lnTo>
                      <a:pt x="16" y="46"/>
                    </a:lnTo>
                    <a:lnTo>
                      <a:pt x="25" y="49"/>
                    </a:lnTo>
                    <a:lnTo>
                      <a:pt x="35" y="53"/>
                    </a:lnTo>
                    <a:lnTo>
                      <a:pt x="47" y="55"/>
                    </a:lnTo>
                    <a:lnTo>
                      <a:pt x="59" y="57"/>
                    </a:lnTo>
                    <a:lnTo>
                      <a:pt x="73" y="58"/>
                    </a:lnTo>
                    <a:lnTo>
                      <a:pt x="88" y="59"/>
                    </a:lnTo>
                    <a:lnTo>
                      <a:pt x="103" y="58"/>
                    </a:lnTo>
                    <a:lnTo>
                      <a:pt x="117" y="57"/>
                    </a:lnTo>
                    <a:lnTo>
                      <a:pt x="130" y="55"/>
                    </a:lnTo>
                    <a:lnTo>
                      <a:pt x="142" y="53"/>
                    </a:lnTo>
                    <a:lnTo>
                      <a:pt x="151" y="49"/>
                    </a:lnTo>
                    <a:lnTo>
                      <a:pt x="161" y="46"/>
                    </a:lnTo>
                    <a:lnTo>
                      <a:pt x="169" y="42"/>
                    </a:lnTo>
                    <a:lnTo>
                      <a:pt x="174" y="37"/>
                    </a:lnTo>
                    <a:lnTo>
                      <a:pt x="177" y="33"/>
                    </a:lnTo>
                    <a:lnTo>
                      <a:pt x="179" y="28"/>
                    </a:lnTo>
                  </a:path>
                </a:pathLst>
              </a:custGeom>
              <a:noFill/>
              <a:ln w="3175">
                <a:solidFill>
                  <a:srgbClr val="FFD90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649" name="Freeform 1577"/>
              <p:cNvSpPr>
                <a:spLocks/>
              </p:cNvSpPr>
              <p:nvPr/>
            </p:nvSpPr>
            <p:spPr bwMode="auto">
              <a:xfrm>
                <a:off x="3906" y="3100"/>
                <a:ext cx="71" cy="63"/>
              </a:xfrm>
              <a:custGeom>
                <a:avLst/>
                <a:gdLst>
                  <a:gd name="T0" fmla="*/ 2 w 142"/>
                  <a:gd name="T1" fmla="*/ 2 h 126"/>
                  <a:gd name="T2" fmla="*/ 2 w 142"/>
                  <a:gd name="T3" fmla="*/ 2 h 126"/>
                  <a:gd name="T4" fmla="*/ 2 w 142"/>
                  <a:gd name="T5" fmla="*/ 2 h 126"/>
                  <a:gd name="T6" fmla="*/ 2 w 142"/>
                  <a:gd name="T7" fmla="*/ 2 h 126"/>
                  <a:gd name="T8" fmla="*/ 2 w 142"/>
                  <a:gd name="T9" fmla="*/ 2 h 126"/>
                  <a:gd name="T10" fmla="*/ 2 w 142"/>
                  <a:gd name="T11" fmla="*/ 2 h 126"/>
                  <a:gd name="T12" fmla="*/ 1 w 142"/>
                  <a:gd name="T13" fmla="*/ 2 h 126"/>
                  <a:gd name="T14" fmla="*/ 1 w 142"/>
                  <a:gd name="T15" fmla="*/ 2 h 126"/>
                  <a:gd name="T16" fmla="*/ 1 w 142"/>
                  <a:gd name="T17" fmla="*/ 1 h 126"/>
                  <a:gd name="T18" fmla="*/ 1 w 142"/>
                  <a:gd name="T19" fmla="*/ 1 h 126"/>
                  <a:gd name="T20" fmla="*/ 1 w 142"/>
                  <a:gd name="T21" fmla="*/ 1 h 126"/>
                  <a:gd name="T22" fmla="*/ 1 w 142"/>
                  <a:gd name="T23" fmla="*/ 1 h 126"/>
                  <a:gd name="T24" fmla="*/ 1 w 142"/>
                  <a:gd name="T25" fmla="*/ 1 h 126"/>
                  <a:gd name="T26" fmla="*/ 1 w 142"/>
                  <a:gd name="T27" fmla="*/ 1 h 126"/>
                  <a:gd name="T28" fmla="*/ 1 w 142"/>
                  <a:gd name="T29" fmla="*/ 1 h 126"/>
                  <a:gd name="T30" fmla="*/ 1 w 142"/>
                  <a:gd name="T31" fmla="*/ 1 h 126"/>
                  <a:gd name="T32" fmla="*/ 1 w 142"/>
                  <a:gd name="T33" fmla="*/ 1 h 126"/>
                  <a:gd name="T34" fmla="*/ 1 w 142"/>
                  <a:gd name="T35" fmla="*/ 1 h 126"/>
                  <a:gd name="T36" fmla="*/ 1 w 142"/>
                  <a:gd name="T37" fmla="*/ 0 h 126"/>
                  <a:gd name="T38" fmla="*/ 1 w 142"/>
                  <a:gd name="T39" fmla="*/ 1 h 126"/>
                  <a:gd name="T40" fmla="*/ 1 w 142"/>
                  <a:gd name="T41" fmla="*/ 1 h 126"/>
                  <a:gd name="T42" fmla="*/ 1 w 142"/>
                  <a:gd name="T43" fmla="*/ 1 h 126"/>
                  <a:gd name="T44" fmla="*/ 0 w 142"/>
                  <a:gd name="T45" fmla="*/ 1 h 126"/>
                  <a:gd name="T46" fmla="*/ 1 w 142"/>
                  <a:gd name="T47" fmla="*/ 1 h 126"/>
                  <a:gd name="T48" fmla="*/ 1 w 142"/>
                  <a:gd name="T49" fmla="*/ 1 h 126"/>
                  <a:gd name="T50" fmla="*/ 1 w 142"/>
                  <a:gd name="T51" fmla="*/ 1 h 126"/>
                  <a:gd name="T52" fmla="*/ 1 w 142"/>
                  <a:gd name="T53" fmla="*/ 1 h 126"/>
                  <a:gd name="T54" fmla="*/ 1 w 142"/>
                  <a:gd name="T55" fmla="*/ 1 h 126"/>
                  <a:gd name="T56" fmla="*/ 1 w 142"/>
                  <a:gd name="T57" fmla="*/ 2 h 126"/>
                  <a:gd name="T58" fmla="*/ 1 w 142"/>
                  <a:gd name="T59" fmla="*/ 2 h 126"/>
                  <a:gd name="T60" fmla="*/ 1 w 142"/>
                  <a:gd name="T61" fmla="*/ 2 h 126"/>
                  <a:gd name="T62" fmla="*/ 1 w 142"/>
                  <a:gd name="T63" fmla="*/ 2 h 126"/>
                  <a:gd name="T64" fmla="*/ 1 w 142"/>
                  <a:gd name="T65" fmla="*/ 2 h 126"/>
                  <a:gd name="T66" fmla="*/ 1 w 142"/>
                  <a:gd name="T67" fmla="*/ 2 h 126"/>
                  <a:gd name="T68" fmla="*/ 1 w 142"/>
                  <a:gd name="T69" fmla="*/ 2 h 126"/>
                  <a:gd name="T70" fmla="*/ 1 w 142"/>
                  <a:gd name="T71" fmla="*/ 2 h 126"/>
                  <a:gd name="T72" fmla="*/ 1 w 142"/>
                  <a:gd name="T73" fmla="*/ 2 h 126"/>
                  <a:gd name="T74" fmla="*/ 1 w 142"/>
                  <a:gd name="T75" fmla="*/ 2 h 126"/>
                  <a:gd name="T76" fmla="*/ 2 w 142"/>
                  <a:gd name="T77" fmla="*/ 2 h 126"/>
                  <a:gd name="T78" fmla="*/ 2 w 142"/>
                  <a:gd name="T79" fmla="*/ 2 h 126"/>
                  <a:gd name="T80" fmla="*/ 2 w 142"/>
                  <a:gd name="T81" fmla="*/ 2 h 126"/>
                  <a:gd name="T82" fmla="*/ 2 w 142"/>
                  <a:gd name="T83" fmla="*/ 2 h 12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42"/>
                  <a:gd name="T127" fmla="*/ 0 h 126"/>
                  <a:gd name="T128" fmla="*/ 142 w 142"/>
                  <a:gd name="T129" fmla="*/ 126 h 12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42" h="126">
                    <a:moveTo>
                      <a:pt x="138" y="121"/>
                    </a:moveTo>
                    <a:lnTo>
                      <a:pt x="141" y="117"/>
                    </a:lnTo>
                    <a:lnTo>
                      <a:pt x="142" y="112"/>
                    </a:lnTo>
                    <a:lnTo>
                      <a:pt x="141" y="105"/>
                    </a:lnTo>
                    <a:lnTo>
                      <a:pt x="138" y="96"/>
                    </a:lnTo>
                    <a:lnTo>
                      <a:pt x="133" y="89"/>
                    </a:lnTo>
                    <a:lnTo>
                      <a:pt x="127" y="79"/>
                    </a:lnTo>
                    <a:lnTo>
                      <a:pt x="120" y="70"/>
                    </a:lnTo>
                    <a:lnTo>
                      <a:pt x="112" y="61"/>
                    </a:lnTo>
                    <a:lnTo>
                      <a:pt x="102" y="51"/>
                    </a:lnTo>
                    <a:lnTo>
                      <a:pt x="91" y="41"/>
                    </a:lnTo>
                    <a:lnTo>
                      <a:pt x="80" y="31"/>
                    </a:lnTo>
                    <a:lnTo>
                      <a:pt x="68" y="24"/>
                    </a:lnTo>
                    <a:lnTo>
                      <a:pt x="58" y="16"/>
                    </a:lnTo>
                    <a:lnTo>
                      <a:pt x="47" y="11"/>
                    </a:lnTo>
                    <a:lnTo>
                      <a:pt x="37" y="5"/>
                    </a:lnTo>
                    <a:lnTo>
                      <a:pt x="28" y="2"/>
                    </a:lnTo>
                    <a:lnTo>
                      <a:pt x="20" y="1"/>
                    </a:lnTo>
                    <a:lnTo>
                      <a:pt x="13" y="0"/>
                    </a:lnTo>
                    <a:lnTo>
                      <a:pt x="8" y="2"/>
                    </a:lnTo>
                    <a:lnTo>
                      <a:pt x="3" y="4"/>
                    </a:lnTo>
                    <a:lnTo>
                      <a:pt x="1" y="9"/>
                    </a:lnTo>
                    <a:lnTo>
                      <a:pt x="0" y="15"/>
                    </a:lnTo>
                    <a:lnTo>
                      <a:pt x="2" y="22"/>
                    </a:lnTo>
                    <a:lnTo>
                      <a:pt x="5" y="29"/>
                    </a:lnTo>
                    <a:lnTo>
                      <a:pt x="10" y="38"/>
                    </a:lnTo>
                    <a:lnTo>
                      <a:pt x="15" y="47"/>
                    </a:lnTo>
                    <a:lnTo>
                      <a:pt x="23" y="56"/>
                    </a:lnTo>
                    <a:lnTo>
                      <a:pt x="31" y="66"/>
                    </a:lnTo>
                    <a:lnTo>
                      <a:pt x="41" y="76"/>
                    </a:lnTo>
                    <a:lnTo>
                      <a:pt x="53" y="86"/>
                    </a:lnTo>
                    <a:lnTo>
                      <a:pt x="64" y="94"/>
                    </a:lnTo>
                    <a:lnTo>
                      <a:pt x="75" y="103"/>
                    </a:lnTo>
                    <a:lnTo>
                      <a:pt x="86" y="109"/>
                    </a:lnTo>
                    <a:lnTo>
                      <a:pt x="97" y="116"/>
                    </a:lnTo>
                    <a:lnTo>
                      <a:pt x="106" y="120"/>
                    </a:lnTo>
                    <a:lnTo>
                      <a:pt x="115" y="123"/>
                    </a:lnTo>
                    <a:lnTo>
                      <a:pt x="123" y="126"/>
                    </a:lnTo>
                    <a:lnTo>
                      <a:pt x="129" y="126"/>
                    </a:lnTo>
                    <a:lnTo>
                      <a:pt x="134" y="125"/>
                    </a:lnTo>
                    <a:lnTo>
                      <a:pt x="139" y="121"/>
                    </a:lnTo>
                  </a:path>
                </a:pathLst>
              </a:custGeom>
              <a:noFill/>
              <a:ln w="3175">
                <a:solidFill>
                  <a:srgbClr val="FFD90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650" name="Freeform 1578"/>
              <p:cNvSpPr>
                <a:spLocks/>
              </p:cNvSpPr>
              <p:nvPr/>
            </p:nvSpPr>
            <p:spPr bwMode="auto">
              <a:xfrm>
                <a:off x="3910" y="3097"/>
                <a:ext cx="63" cy="70"/>
              </a:xfrm>
              <a:custGeom>
                <a:avLst/>
                <a:gdLst>
                  <a:gd name="T0" fmla="*/ 2 w 126"/>
                  <a:gd name="T1" fmla="*/ 1 h 140"/>
                  <a:gd name="T2" fmla="*/ 2 w 126"/>
                  <a:gd name="T3" fmla="*/ 0 h 140"/>
                  <a:gd name="T4" fmla="*/ 2 w 126"/>
                  <a:gd name="T5" fmla="*/ 0 h 140"/>
                  <a:gd name="T6" fmla="*/ 2 w 126"/>
                  <a:gd name="T7" fmla="*/ 1 h 140"/>
                  <a:gd name="T8" fmla="*/ 2 w 126"/>
                  <a:gd name="T9" fmla="*/ 1 h 140"/>
                  <a:gd name="T10" fmla="*/ 2 w 126"/>
                  <a:gd name="T11" fmla="*/ 1 h 140"/>
                  <a:gd name="T12" fmla="*/ 2 w 126"/>
                  <a:gd name="T13" fmla="*/ 1 h 140"/>
                  <a:gd name="T14" fmla="*/ 2 w 126"/>
                  <a:gd name="T15" fmla="*/ 1 h 140"/>
                  <a:gd name="T16" fmla="*/ 1 w 126"/>
                  <a:gd name="T17" fmla="*/ 1 h 140"/>
                  <a:gd name="T18" fmla="*/ 1 w 126"/>
                  <a:gd name="T19" fmla="*/ 1 h 140"/>
                  <a:gd name="T20" fmla="*/ 1 w 126"/>
                  <a:gd name="T21" fmla="*/ 1 h 140"/>
                  <a:gd name="T22" fmla="*/ 1 w 126"/>
                  <a:gd name="T23" fmla="*/ 1 h 140"/>
                  <a:gd name="T24" fmla="*/ 1 w 126"/>
                  <a:gd name="T25" fmla="*/ 1 h 140"/>
                  <a:gd name="T26" fmla="*/ 1 w 126"/>
                  <a:gd name="T27" fmla="*/ 1 h 140"/>
                  <a:gd name="T28" fmla="*/ 1 w 126"/>
                  <a:gd name="T29" fmla="*/ 1 h 140"/>
                  <a:gd name="T30" fmla="*/ 1 w 126"/>
                  <a:gd name="T31" fmla="*/ 1 h 140"/>
                  <a:gd name="T32" fmla="*/ 1 w 126"/>
                  <a:gd name="T33" fmla="*/ 1 h 140"/>
                  <a:gd name="T34" fmla="*/ 0 w 126"/>
                  <a:gd name="T35" fmla="*/ 1 h 140"/>
                  <a:gd name="T36" fmla="*/ 0 w 126"/>
                  <a:gd name="T37" fmla="*/ 2 h 140"/>
                  <a:gd name="T38" fmla="*/ 1 w 126"/>
                  <a:gd name="T39" fmla="*/ 2 h 140"/>
                  <a:gd name="T40" fmla="*/ 1 w 126"/>
                  <a:gd name="T41" fmla="*/ 2 h 140"/>
                  <a:gd name="T42" fmla="*/ 1 w 126"/>
                  <a:gd name="T43" fmla="*/ 2 h 140"/>
                  <a:gd name="T44" fmla="*/ 1 w 126"/>
                  <a:gd name="T45" fmla="*/ 2 h 140"/>
                  <a:gd name="T46" fmla="*/ 1 w 126"/>
                  <a:gd name="T47" fmla="*/ 2 h 140"/>
                  <a:gd name="T48" fmla="*/ 1 w 126"/>
                  <a:gd name="T49" fmla="*/ 2 h 140"/>
                  <a:gd name="T50" fmla="*/ 1 w 126"/>
                  <a:gd name="T51" fmla="*/ 2 h 140"/>
                  <a:gd name="T52" fmla="*/ 1 w 126"/>
                  <a:gd name="T53" fmla="*/ 1 h 140"/>
                  <a:gd name="T54" fmla="*/ 1 w 126"/>
                  <a:gd name="T55" fmla="*/ 1 h 140"/>
                  <a:gd name="T56" fmla="*/ 2 w 126"/>
                  <a:gd name="T57" fmla="*/ 1 h 140"/>
                  <a:gd name="T58" fmla="*/ 2 w 126"/>
                  <a:gd name="T59" fmla="*/ 1 h 140"/>
                  <a:gd name="T60" fmla="*/ 2 w 126"/>
                  <a:gd name="T61" fmla="*/ 1 h 140"/>
                  <a:gd name="T62" fmla="*/ 2 w 126"/>
                  <a:gd name="T63" fmla="*/ 1 h 140"/>
                  <a:gd name="T64" fmla="*/ 2 w 126"/>
                  <a:gd name="T65" fmla="*/ 1 h 140"/>
                  <a:gd name="T66" fmla="*/ 2 w 126"/>
                  <a:gd name="T67" fmla="*/ 1 h 140"/>
                  <a:gd name="T68" fmla="*/ 2 w 126"/>
                  <a:gd name="T69" fmla="*/ 1 h 140"/>
                  <a:gd name="T70" fmla="*/ 2 w 126"/>
                  <a:gd name="T71" fmla="*/ 1 h 140"/>
                  <a:gd name="T72" fmla="*/ 2 w 126"/>
                  <a:gd name="T73" fmla="*/ 1 h 140"/>
                  <a:gd name="T74" fmla="*/ 2 w 126"/>
                  <a:gd name="T75" fmla="*/ 1 h 140"/>
                  <a:gd name="T76" fmla="*/ 2 w 126"/>
                  <a:gd name="T77" fmla="*/ 1 h 140"/>
                  <a:gd name="T78" fmla="*/ 2 w 126"/>
                  <a:gd name="T79" fmla="*/ 1 h 140"/>
                  <a:gd name="T80" fmla="*/ 2 w 126"/>
                  <a:gd name="T81" fmla="*/ 1 h 140"/>
                  <a:gd name="T82" fmla="*/ 2 w 126"/>
                  <a:gd name="T83" fmla="*/ 1 h 14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26"/>
                  <a:gd name="T127" fmla="*/ 0 h 140"/>
                  <a:gd name="T128" fmla="*/ 126 w 126"/>
                  <a:gd name="T129" fmla="*/ 140 h 14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26" h="140">
                    <a:moveTo>
                      <a:pt x="122" y="1"/>
                    </a:moveTo>
                    <a:lnTo>
                      <a:pt x="119" y="0"/>
                    </a:lnTo>
                    <a:lnTo>
                      <a:pt x="112" y="0"/>
                    </a:lnTo>
                    <a:lnTo>
                      <a:pt x="106" y="1"/>
                    </a:lnTo>
                    <a:lnTo>
                      <a:pt x="98" y="5"/>
                    </a:lnTo>
                    <a:lnTo>
                      <a:pt x="90" y="9"/>
                    </a:lnTo>
                    <a:lnTo>
                      <a:pt x="81" y="16"/>
                    </a:lnTo>
                    <a:lnTo>
                      <a:pt x="71" y="22"/>
                    </a:lnTo>
                    <a:lnTo>
                      <a:pt x="61" y="31"/>
                    </a:lnTo>
                    <a:lnTo>
                      <a:pt x="52" y="40"/>
                    </a:lnTo>
                    <a:lnTo>
                      <a:pt x="42" y="51"/>
                    </a:lnTo>
                    <a:lnTo>
                      <a:pt x="32" y="62"/>
                    </a:lnTo>
                    <a:lnTo>
                      <a:pt x="23" y="73"/>
                    </a:lnTo>
                    <a:lnTo>
                      <a:pt x="16" y="84"/>
                    </a:lnTo>
                    <a:lnTo>
                      <a:pt x="10" y="95"/>
                    </a:lnTo>
                    <a:lnTo>
                      <a:pt x="5" y="104"/>
                    </a:lnTo>
                    <a:lnTo>
                      <a:pt x="2" y="113"/>
                    </a:lnTo>
                    <a:lnTo>
                      <a:pt x="0" y="121"/>
                    </a:lnTo>
                    <a:lnTo>
                      <a:pt x="0" y="128"/>
                    </a:lnTo>
                    <a:lnTo>
                      <a:pt x="1" y="134"/>
                    </a:lnTo>
                    <a:lnTo>
                      <a:pt x="3" y="138"/>
                    </a:lnTo>
                    <a:lnTo>
                      <a:pt x="7" y="140"/>
                    </a:lnTo>
                    <a:lnTo>
                      <a:pt x="13" y="140"/>
                    </a:lnTo>
                    <a:lnTo>
                      <a:pt x="20" y="139"/>
                    </a:lnTo>
                    <a:lnTo>
                      <a:pt x="28" y="136"/>
                    </a:lnTo>
                    <a:lnTo>
                      <a:pt x="36" y="131"/>
                    </a:lnTo>
                    <a:lnTo>
                      <a:pt x="45" y="126"/>
                    </a:lnTo>
                    <a:lnTo>
                      <a:pt x="55" y="118"/>
                    </a:lnTo>
                    <a:lnTo>
                      <a:pt x="66" y="111"/>
                    </a:lnTo>
                    <a:lnTo>
                      <a:pt x="76" y="101"/>
                    </a:lnTo>
                    <a:lnTo>
                      <a:pt x="86" y="90"/>
                    </a:lnTo>
                    <a:lnTo>
                      <a:pt x="95" y="79"/>
                    </a:lnTo>
                    <a:lnTo>
                      <a:pt x="104" y="69"/>
                    </a:lnTo>
                    <a:lnTo>
                      <a:pt x="110" y="58"/>
                    </a:lnTo>
                    <a:lnTo>
                      <a:pt x="117" y="47"/>
                    </a:lnTo>
                    <a:lnTo>
                      <a:pt x="121" y="37"/>
                    </a:lnTo>
                    <a:lnTo>
                      <a:pt x="124" y="27"/>
                    </a:lnTo>
                    <a:lnTo>
                      <a:pt x="126" y="20"/>
                    </a:lnTo>
                    <a:lnTo>
                      <a:pt x="126" y="12"/>
                    </a:lnTo>
                    <a:lnTo>
                      <a:pt x="125" y="7"/>
                    </a:lnTo>
                    <a:lnTo>
                      <a:pt x="122" y="3"/>
                    </a:lnTo>
                  </a:path>
                </a:pathLst>
              </a:custGeom>
              <a:noFill/>
              <a:ln w="3175">
                <a:solidFill>
                  <a:srgbClr val="FFD90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651" name="Freeform 1579"/>
              <p:cNvSpPr>
                <a:spLocks/>
              </p:cNvSpPr>
              <p:nvPr/>
            </p:nvSpPr>
            <p:spPr bwMode="auto">
              <a:xfrm>
                <a:off x="3934" y="3124"/>
                <a:ext cx="15" cy="17"/>
              </a:xfrm>
              <a:custGeom>
                <a:avLst/>
                <a:gdLst>
                  <a:gd name="T0" fmla="*/ 0 w 32"/>
                  <a:gd name="T1" fmla="*/ 1 h 33"/>
                  <a:gd name="T2" fmla="*/ 0 w 32"/>
                  <a:gd name="T3" fmla="*/ 1 h 33"/>
                  <a:gd name="T4" fmla="*/ 0 w 32"/>
                  <a:gd name="T5" fmla="*/ 1 h 33"/>
                  <a:gd name="T6" fmla="*/ 0 w 32"/>
                  <a:gd name="T7" fmla="*/ 1 h 33"/>
                  <a:gd name="T8" fmla="*/ 0 w 32"/>
                  <a:gd name="T9" fmla="*/ 1 h 33"/>
                  <a:gd name="T10" fmla="*/ 0 w 32"/>
                  <a:gd name="T11" fmla="*/ 1 h 33"/>
                  <a:gd name="T12" fmla="*/ 0 w 32"/>
                  <a:gd name="T13" fmla="*/ 1 h 33"/>
                  <a:gd name="T14" fmla="*/ 0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0 w 32"/>
                  <a:gd name="T21" fmla="*/ 1 h 33"/>
                  <a:gd name="T22" fmla="*/ 0 w 32"/>
                  <a:gd name="T23" fmla="*/ 1 h 33"/>
                  <a:gd name="T24" fmla="*/ 0 w 32"/>
                  <a:gd name="T25" fmla="*/ 1 h 33"/>
                  <a:gd name="T26" fmla="*/ 0 w 32"/>
                  <a:gd name="T27" fmla="*/ 1 h 33"/>
                  <a:gd name="T28" fmla="*/ 0 w 32"/>
                  <a:gd name="T29" fmla="*/ 1 h 33"/>
                  <a:gd name="T30" fmla="*/ 0 w 32"/>
                  <a:gd name="T31" fmla="*/ 1 h 33"/>
                  <a:gd name="T32" fmla="*/ 0 w 32"/>
                  <a:gd name="T33" fmla="*/ 1 h 33"/>
                  <a:gd name="T34" fmla="*/ 0 w 32"/>
                  <a:gd name="T35" fmla="*/ 1 h 33"/>
                  <a:gd name="T36" fmla="*/ 0 w 32"/>
                  <a:gd name="T37" fmla="*/ 1 h 33"/>
                  <a:gd name="T38" fmla="*/ 0 w 32"/>
                  <a:gd name="T39" fmla="*/ 0 h 33"/>
                  <a:gd name="T40" fmla="*/ 0 w 32"/>
                  <a:gd name="T41" fmla="*/ 0 h 33"/>
                  <a:gd name="T42" fmla="*/ 0 w 32"/>
                  <a:gd name="T43" fmla="*/ 0 h 33"/>
                  <a:gd name="T44" fmla="*/ 0 w 32"/>
                  <a:gd name="T45" fmla="*/ 1 h 33"/>
                  <a:gd name="T46" fmla="*/ 0 w 32"/>
                  <a:gd name="T47" fmla="*/ 1 h 33"/>
                  <a:gd name="T48" fmla="*/ 0 w 32"/>
                  <a:gd name="T49" fmla="*/ 1 h 33"/>
                  <a:gd name="T50" fmla="*/ 0 w 32"/>
                  <a:gd name="T51" fmla="*/ 1 h 33"/>
                  <a:gd name="T52" fmla="*/ 0 w 32"/>
                  <a:gd name="T53" fmla="*/ 1 h 33"/>
                  <a:gd name="T54" fmla="*/ 0 w 32"/>
                  <a:gd name="T55" fmla="*/ 1 h 33"/>
                  <a:gd name="T56" fmla="*/ 0 w 32"/>
                  <a:gd name="T57" fmla="*/ 1 h 33"/>
                  <a:gd name="T58" fmla="*/ 0 w 32"/>
                  <a:gd name="T59" fmla="*/ 1 h 33"/>
                  <a:gd name="T60" fmla="*/ 0 w 32"/>
                  <a:gd name="T61" fmla="*/ 1 h 33"/>
                  <a:gd name="T62" fmla="*/ 0 w 32"/>
                  <a:gd name="T63" fmla="*/ 1 h 33"/>
                  <a:gd name="T64" fmla="*/ 0 w 32"/>
                  <a:gd name="T65" fmla="*/ 1 h 33"/>
                  <a:gd name="T66" fmla="*/ 0 w 32"/>
                  <a:gd name="T67" fmla="*/ 1 h 33"/>
                  <a:gd name="T68" fmla="*/ 0 w 32"/>
                  <a:gd name="T69" fmla="*/ 1 h 33"/>
                  <a:gd name="T70" fmla="*/ 0 w 32"/>
                  <a:gd name="T71" fmla="*/ 1 h 33"/>
                  <a:gd name="T72" fmla="*/ 0 w 32"/>
                  <a:gd name="T73" fmla="*/ 1 h 33"/>
                  <a:gd name="T74" fmla="*/ 0 w 32"/>
                  <a:gd name="T75" fmla="*/ 1 h 33"/>
                  <a:gd name="T76" fmla="*/ 0 w 32"/>
                  <a:gd name="T77" fmla="*/ 1 h 33"/>
                  <a:gd name="T78" fmla="*/ 0 w 32"/>
                  <a:gd name="T79" fmla="*/ 1 h 33"/>
                  <a:gd name="T80" fmla="*/ 0 w 32"/>
                  <a:gd name="T81" fmla="*/ 1 h 33"/>
                  <a:gd name="T82" fmla="*/ 0 w 32"/>
                  <a:gd name="T83" fmla="*/ 1 h 3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2"/>
                  <a:gd name="T127" fmla="*/ 0 h 33"/>
                  <a:gd name="T128" fmla="*/ 32 w 32"/>
                  <a:gd name="T129" fmla="*/ 33 h 33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2" h="33">
                    <a:moveTo>
                      <a:pt x="16" y="33"/>
                    </a:moveTo>
                    <a:lnTo>
                      <a:pt x="19" y="32"/>
                    </a:lnTo>
                    <a:lnTo>
                      <a:pt x="21" y="32"/>
                    </a:lnTo>
                    <a:lnTo>
                      <a:pt x="23" y="31"/>
                    </a:lnTo>
                    <a:lnTo>
                      <a:pt x="25" y="29"/>
                    </a:lnTo>
                    <a:lnTo>
                      <a:pt x="27" y="28"/>
                    </a:lnTo>
                    <a:lnTo>
                      <a:pt x="29" y="26"/>
                    </a:lnTo>
                    <a:lnTo>
                      <a:pt x="31" y="23"/>
                    </a:lnTo>
                    <a:lnTo>
                      <a:pt x="31" y="20"/>
                    </a:lnTo>
                    <a:lnTo>
                      <a:pt x="32" y="18"/>
                    </a:lnTo>
                    <a:lnTo>
                      <a:pt x="32" y="15"/>
                    </a:lnTo>
                    <a:lnTo>
                      <a:pt x="32" y="13"/>
                    </a:lnTo>
                    <a:lnTo>
                      <a:pt x="31" y="10"/>
                    </a:lnTo>
                    <a:lnTo>
                      <a:pt x="31" y="8"/>
                    </a:lnTo>
                    <a:lnTo>
                      <a:pt x="29" y="6"/>
                    </a:lnTo>
                    <a:lnTo>
                      <a:pt x="27" y="4"/>
                    </a:lnTo>
                    <a:lnTo>
                      <a:pt x="25" y="3"/>
                    </a:lnTo>
                    <a:lnTo>
                      <a:pt x="23" y="2"/>
                    </a:lnTo>
                    <a:lnTo>
                      <a:pt x="21" y="1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11" y="1"/>
                    </a:lnTo>
                    <a:lnTo>
                      <a:pt x="8" y="2"/>
                    </a:lnTo>
                    <a:lnTo>
                      <a:pt x="7" y="3"/>
                    </a:lnTo>
                    <a:lnTo>
                      <a:pt x="5" y="4"/>
                    </a:lnTo>
                    <a:lnTo>
                      <a:pt x="3" y="6"/>
                    </a:lnTo>
                    <a:lnTo>
                      <a:pt x="1" y="8"/>
                    </a:lnTo>
                    <a:lnTo>
                      <a:pt x="0" y="10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3" y="26"/>
                    </a:lnTo>
                    <a:lnTo>
                      <a:pt x="5" y="28"/>
                    </a:lnTo>
                    <a:lnTo>
                      <a:pt x="7" y="29"/>
                    </a:lnTo>
                    <a:lnTo>
                      <a:pt x="8" y="31"/>
                    </a:lnTo>
                    <a:lnTo>
                      <a:pt x="11" y="32"/>
                    </a:lnTo>
                    <a:lnTo>
                      <a:pt x="13" y="32"/>
                    </a:lnTo>
                    <a:lnTo>
                      <a:pt x="16" y="33"/>
                    </a:lnTo>
                    <a:close/>
                  </a:path>
                </a:pathLst>
              </a:custGeom>
              <a:solidFill>
                <a:srgbClr val="FFD9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652" name="Freeform 1580"/>
              <p:cNvSpPr>
                <a:spLocks/>
              </p:cNvSpPr>
              <p:nvPr/>
            </p:nvSpPr>
            <p:spPr bwMode="auto">
              <a:xfrm>
                <a:off x="3913" y="3099"/>
                <a:ext cx="40" cy="23"/>
              </a:xfrm>
              <a:custGeom>
                <a:avLst/>
                <a:gdLst>
                  <a:gd name="T0" fmla="*/ 1 w 81"/>
                  <a:gd name="T1" fmla="*/ 1 h 46"/>
                  <a:gd name="T2" fmla="*/ 0 w 81"/>
                  <a:gd name="T3" fmla="*/ 1 h 46"/>
                  <a:gd name="T4" fmla="*/ 0 w 81"/>
                  <a:gd name="T5" fmla="*/ 1 h 46"/>
                  <a:gd name="T6" fmla="*/ 0 w 81"/>
                  <a:gd name="T7" fmla="*/ 1 h 46"/>
                  <a:gd name="T8" fmla="*/ 0 w 81"/>
                  <a:gd name="T9" fmla="*/ 1 h 46"/>
                  <a:gd name="T10" fmla="*/ 0 w 81"/>
                  <a:gd name="T11" fmla="*/ 1 h 46"/>
                  <a:gd name="T12" fmla="*/ 0 w 81"/>
                  <a:gd name="T13" fmla="*/ 1 h 46"/>
                  <a:gd name="T14" fmla="*/ 0 w 81"/>
                  <a:gd name="T15" fmla="*/ 1 h 46"/>
                  <a:gd name="T16" fmla="*/ 0 w 81"/>
                  <a:gd name="T17" fmla="*/ 1 h 46"/>
                  <a:gd name="T18" fmla="*/ 0 w 81"/>
                  <a:gd name="T19" fmla="*/ 0 h 46"/>
                  <a:gd name="T20" fmla="*/ 0 w 81"/>
                  <a:gd name="T21" fmla="*/ 1 h 46"/>
                  <a:gd name="T22" fmla="*/ 0 w 81"/>
                  <a:gd name="T23" fmla="*/ 1 h 46"/>
                  <a:gd name="T24" fmla="*/ 0 w 81"/>
                  <a:gd name="T25" fmla="*/ 1 h 46"/>
                  <a:gd name="T26" fmla="*/ 0 w 81"/>
                  <a:gd name="T27" fmla="*/ 1 h 46"/>
                  <a:gd name="T28" fmla="*/ 0 w 81"/>
                  <a:gd name="T29" fmla="*/ 1 h 46"/>
                  <a:gd name="T30" fmla="*/ 0 w 81"/>
                  <a:gd name="T31" fmla="*/ 1 h 46"/>
                  <a:gd name="T32" fmla="*/ 0 w 81"/>
                  <a:gd name="T33" fmla="*/ 1 h 46"/>
                  <a:gd name="T34" fmla="*/ 0 w 81"/>
                  <a:gd name="T35" fmla="*/ 1 h 46"/>
                  <a:gd name="T36" fmla="*/ 0 w 81"/>
                  <a:gd name="T37" fmla="*/ 1 h 46"/>
                  <a:gd name="T38" fmla="*/ 0 w 81"/>
                  <a:gd name="T39" fmla="*/ 1 h 46"/>
                  <a:gd name="T40" fmla="*/ 0 w 81"/>
                  <a:gd name="T41" fmla="*/ 1 h 46"/>
                  <a:gd name="T42" fmla="*/ 0 w 81"/>
                  <a:gd name="T43" fmla="*/ 1 h 46"/>
                  <a:gd name="T44" fmla="*/ 0 w 81"/>
                  <a:gd name="T45" fmla="*/ 1 h 46"/>
                  <a:gd name="T46" fmla="*/ 0 w 81"/>
                  <a:gd name="T47" fmla="*/ 1 h 46"/>
                  <a:gd name="T48" fmla="*/ 0 w 81"/>
                  <a:gd name="T49" fmla="*/ 1 h 46"/>
                  <a:gd name="T50" fmla="*/ 0 w 81"/>
                  <a:gd name="T51" fmla="*/ 1 h 46"/>
                  <a:gd name="T52" fmla="*/ 0 w 81"/>
                  <a:gd name="T53" fmla="*/ 1 h 46"/>
                  <a:gd name="T54" fmla="*/ 0 w 81"/>
                  <a:gd name="T55" fmla="*/ 1 h 46"/>
                  <a:gd name="T56" fmla="*/ 0 w 81"/>
                  <a:gd name="T57" fmla="*/ 1 h 46"/>
                  <a:gd name="T58" fmla="*/ 0 w 81"/>
                  <a:gd name="T59" fmla="*/ 1 h 46"/>
                  <a:gd name="T60" fmla="*/ 0 w 81"/>
                  <a:gd name="T61" fmla="*/ 1 h 46"/>
                  <a:gd name="T62" fmla="*/ 0 w 81"/>
                  <a:gd name="T63" fmla="*/ 1 h 46"/>
                  <a:gd name="T64" fmla="*/ 0 w 81"/>
                  <a:gd name="T65" fmla="*/ 1 h 46"/>
                  <a:gd name="T66" fmla="*/ 0 w 81"/>
                  <a:gd name="T67" fmla="*/ 1 h 46"/>
                  <a:gd name="T68" fmla="*/ 0 w 81"/>
                  <a:gd name="T69" fmla="*/ 1 h 46"/>
                  <a:gd name="T70" fmla="*/ 0 w 81"/>
                  <a:gd name="T71" fmla="*/ 1 h 46"/>
                  <a:gd name="T72" fmla="*/ 0 w 81"/>
                  <a:gd name="T73" fmla="*/ 1 h 46"/>
                  <a:gd name="T74" fmla="*/ 0 w 81"/>
                  <a:gd name="T75" fmla="*/ 1 h 46"/>
                  <a:gd name="T76" fmla="*/ 1 w 81"/>
                  <a:gd name="T77" fmla="*/ 1 h 46"/>
                  <a:gd name="T78" fmla="*/ 1 w 81"/>
                  <a:gd name="T79" fmla="*/ 1 h 46"/>
                  <a:gd name="T80" fmla="*/ 1 w 81"/>
                  <a:gd name="T81" fmla="*/ 1 h 46"/>
                  <a:gd name="T82" fmla="*/ 1 w 81"/>
                  <a:gd name="T83" fmla="*/ 1 h 46"/>
                  <a:gd name="T84" fmla="*/ 1 w 81"/>
                  <a:gd name="T85" fmla="*/ 1 h 46"/>
                  <a:gd name="T86" fmla="*/ 1 w 81"/>
                  <a:gd name="T87" fmla="*/ 1 h 46"/>
                  <a:gd name="T88" fmla="*/ 1 w 81"/>
                  <a:gd name="T89" fmla="*/ 1 h 46"/>
                  <a:gd name="T90" fmla="*/ 1 w 81"/>
                  <a:gd name="T91" fmla="*/ 1 h 46"/>
                  <a:gd name="T92" fmla="*/ 1 w 81"/>
                  <a:gd name="T93" fmla="*/ 1 h 4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81"/>
                  <a:gd name="T142" fmla="*/ 0 h 46"/>
                  <a:gd name="T143" fmla="*/ 81 w 81"/>
                  <a:gd name="T144" fmla="*/ 46 h 4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81" h="46">
                    <a:moveTo>
                      <a:pt x="78" y="41"/>
                    </a:moveTo>
                    <a:lnTo>
                      <a:pt x="73" y="35"/>
                    </a:lnTo>
                    <a:lnTo>
                      <a:pt x="66" y="31"/>
                    </a:lnTo>
                    <a:lnTo>
                      <a:pt x="61" y="27"/>
                    </a:lnTo>
                    <a:lnTo>
                      <a:pt x="54" y="22"/>
                    </a:lnTo>
                    <a:lnTo>
                      <a:pt x="50" y="18"/>
                    </a:lnTo>
                    <a:lnTo>
                      <a:pt x="45" y="15"/>
                    </a:lnTo>
                    <a:lnTo>
                      <a:pt x="40" y="13"/>
                    </a:lnTo>
                    <a:lnTo>
                      <a:pt x="37" y="11"/>
                    </a:lnTo>
                    <a:lnTo>
                      <a:pt x="34" y="8"/>
                    </a:lnTo>
                    <a:lnTo>
                      <a:pt x="31" y="7"/>
                    </a:lnTo>
                    <a:lnTo>
                      <a:pt x="31" y="6"/>
                    </a:lnTo>
                    <a:lnTo>
                      <a:pt x="30" y="6"/>
                    </a:lnTo>
                    <a:lnTo>
                      <a:pt x="30" y="5"/>
                    </a:lnTo>
                    <a:lnTo>
                      <a:pt x="30" y="4"/>
                    </a:lnTo>
                    <a:lnTo>
                      <a:pt x="29" y="3"/>
                    </a:lnTo>
                    <a:lnTo>
                      <a:pt x="28" y="2"/>
                    </a:lnTo>
                    <a:lnTo>
                      <a:pt x="27" y="2"/>
                    </a:lnTo>
                    <a:lnTo>
                      <a:pt x="27" y="1"/>
                    </a:lnTo>
                    <a:lnTo>
                      <a:pt x="26" y="1"/>
                    </a:lnTo>
                    <a:lnTo>
                      <a:pt x="25" y="1"/>
                    </a:lnTo>
                    <a:lnTo>
                      <a:pt x="25" y="0"/>
                    </a:lnTo>
                    <a:lnTo>
                      <a:pt x="24" y="0"/>
                    </a:lnTo>
                    <a:lnTo>
                      <a:pt x="23" y="0"/>
                    </a:lnTo>
                    <a:lnTo>
                      <a:pt x="23" y="1"/>
                    </a:lnTo>
                    <a:lnTo>
                      <a:pt x="22" y="1"/>
                    </a:lnTo>
                    <a:lnTo>
                      <a:pt x="21" y="1"/>
                    </a:lnTo>
                    <a:lnTo>
                      <a:pt x="21" y="2"/>
                    </a:lnTo>
                    <a:lnTo>
                      <a:pt x="20" y="2"/>
                    </a:lnTo>
                    <a:lnTo>
                      <a:pt x="18" y="3"/>
                    </a:lnTo>
                    <a:lnTo>
                      <a:pt x="17" y="2"/>
                    </a:lnTo>
                    <a:lnTo>
                      <a:pt x="15" y="2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5" y="6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1" y="7"/>
                    </a:lnTo>
                    <a:lnTo>
                      <a:pt x="12" y="7"/>
                    </a:lnTo>
                    <a:lnTo>
                      <a:pt x="13" y="8"/>
                    </a:lnTo>
                    <a:lnTo>
                      <a:pt x="14" y="8"/>
                    </a:lnTo>
                    <a:lnTo>
                      <a:pt x="15" y="9"/>
                    </a:lnTo>
                    <a:lnTo>
                      <a:pt x="16" y="11"/>
                    </a:lnTo>
                    <a:lnTo>
                      <a:pt x="17" y="12"/>
                    </a:lnTo>
                    <a:lnTo>
                      <a:pt x="18" y="13"/>
                    </a:lnTo>
                    <a:lnTo>
                      <a:pt x="20" y="14"/>
                    </a:lnTo>
                    <a:lnTo>
                      <a:pt x="21" y="15"/>
                    </a:lnTo>
                    <a:lnTo>
                      <a:pt x="22" y="15"/>
                    </a:lnTo>
                    <a:lnTo>
                      <a:pt x="23" y="15"/>
                    </a:lnTo>
                    <a:lnTo>
                      <a:pt x="24" y="15"/>
                    </a:lnTo>
                    <a:lnTo>
                      <a:pt x="25" y="15"/>
                    </a:lnTo>
                    <a:lnTo>
                      <a:pt x="26" y="15"/>
                    </a:lnTo>
                    <a:lnTo>
                      <a:pt x="34" y="18"/>
                    </a:lnTo>
                    <a:lnTo>
                      <a:pt x="40" y="21"/>
                    </a:lnTo>
                    <a:lnTo>
                      <a:pt x="47" y="25"/>
                    </a:lnTo>
                    <a:lnTo>
                      <a:pt x="53" y="29"/>
                    </a:lnTo>
                    <a:lnTo>
                      <a:pt x="59" y="32"/>
                    </a:lnTo>
                    <a:lnTo>
                      <a:pt x="64" y="35"/>
                    </a:lnTo>
                    <a:lnTo>
                      <a:pt x="68" y="39"/>
                    </a:lnTo>
                    <a:lnTo>
                      <a:pt x="71" y="41"/>
                    </a:lnTo>
                    <a:lnTo>
                      <a:pt x="73" y="43"/>
                    </a:lnTo>
                    <a:lnTo>
                      <a:pt x="74" y="44"/>
                    </a:lnTo>
                    <a:lnTo>
                      <a:pt x="75" y="44"/>
                    </a:lnTo>
                    <a:lnTo>
                      <a:pt x="76" y="45"/>
                    </a:lnTo>
                    <a:lnTo>
                      <a:pt x="77" y="45"/>
                    </a:lnTo>
                    <a:lnTo>
                      <a:pt x="78" y="45"/>
                    </a:lnTo>
                    <a:lnTo>
                      <a:pt x="78" y="46"/>
                    </a:lnTo>
                    <a:lnTo>
                      <a:pt x="79" y="46"/>
                    </a:lnTo>
                    <a:lnTo>
                      <a:pt x="80" y="46"/>
                    </a:lnTo>
                    <a:lnTo>
                      <a:pt x="81" y="46"/>
                    </a:lnTo>
                    <a:lnTo>
                      <a:pt x="81" y="45"/>
                    </a:lnTo>
                    <a:lnTo>
                      <a:pt x="80" y="44"/>
                    </a:lnTo>
                    <a:lnTo>
                      <a:pt x="79" y="43"/>
                    </a:lnTo>
                    <a:lnTo>
                      <a:pt x="79" y="42"/>
                    </a:lnTo>
                    <a:lnTo>
                      <a:pt x="78" y="41"/>
                    </a:lnTo>
                    <a:close/>
                  </a:path>
                </a:pathLst>
              </a:custGeom>
              <a:solidFill>
                <a:srgbClr val="FFD9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653" name="Freeform 1581"/>
              <p:cNvSpPr>
                <a:spLocks/>
              </p:cNvSpPr>
              <p:nvPr/>
            </p:nvSpPr>
            <p:spPr bwMode="auto">
              <a:xfrm>
                <a:off x="3909" y="3109"/>
                <a:ext cx="35" cy="54"/>
              </a:xfrm>
              <a:custGeom>
                <a:avLst/>
                <a:gdLst>
                  <a:gd name="T0" fmla="*/ 1 w 71"/>
                  <a:gd name="T1" fmla="*/ 0 h 108"/>
                  <a:gd name="T2" fmla="*/ 1 w 71"/>
                  <a:gd name="T3" fmla="*/ 1 h 108"/>
                  <a:gd name="T4" fmla="*/ 0 w 71"/>
                  <a:gd name="T5" fmla="*/ 1 h 108"/>
                  <a:gd name="T6" fmla="*/ 0 w 71"/>
                  <a:gd name="T7" fmla="*/ 1 h 108"/>
                  <a:gd name="T8" fmla="*/ 0 w 71"/>
                  <a:gd name="T9" fmla="*/ 1 h 108"/>
                  <a:gd name="T10" fmla="*/ 0 w 71"/>
                  <a:gd name="T11" fmla="*/ 1 h 108"/>
                  <a:gd name="T12" fmla="*/ 0 w 71"/>
                  <a:gd name="T13" fmla="*/ 1 h 108"/>
                  <a:gd name="T14" fmla="*/ 0 w 71"/>
                  <a:gd name="T15" fmla="*/ 1 h 108"/>
                  <a:gd name="T16" fmla="*/ 0 w 71"/>
                  <a:gd name="T17" fmla="*/ 1 h 108"/>
                  <a:gd name="T18" fmla="*/ 0 w 71"/>
                  <a:gd name="T19" fmla="*/ 1 h 108"/>
                  <a:gd name="T20" fmla="*/ 0 w 71"/>
                  <a:gd name="T21" fmla="*/ 1 h 108"/>
                  <a:gd name="T22" fmla="*/ 0 w 71"/>
                  <a:gd name="T23" fmla="*/ 2 h 108"/>
                  <a:gd name="T24" fmla="*/ 0 w 71"/>
                  <a:gd name="T25" fmla="*/ 2 h 108"/>
                  <a:gd name="T26" fmla="*/ 0 w 71"/>
                  <a:gd name="T27" fmla="*/ 2 h 108"/>
                  <a:gd name="T28" fmla="*/ 0 w 71"/>
                  <a:gd name="T29" fmla="*/ 2 h 108"/>
                  <a:gd name="T30" fmla="*/ 0 w 71"/>
                  <a:gd name="T31" fmla="*/ 2 h 108"/>
                  <a:gd name="T32" fmla="*/ 0 w 71"/>
                  <a:gd name="T33" fmla="*/ 2 h 108"/>
                  <a:gd name="T34" fmla="*/ 0 w 71"/>
                  <a:gd name="T35" fmla="*/ 2 h 108"/>
                  <a:gd name="T36" fmla="*/ 0 w 71"/>
                  <a:gd name="T37" fmla="*/ 2 h 108"/>
                  <a:gd name="T38" fmla="*/ 0 w 71"/>
                  <a:gd name="T39" fmla="*/ 2 h 108"/>
                  <a:gd name="T40" fmla="*/ 0 w 71"/>
                  <a:gd name="T41" fmla="*/ 2 h 108"/>
                  <a:gd name="T42" fmla="*/ 0 w 71"/>
                  <a:gd name="T43" fmla="*/ 2 h 108"/>
                  <a:gd name="T44" fmla="*/ 0 w 71"/>
                  <a:gd name="T45" fmla="*/ 2 h 108"/>
                  <a:gd name="T46" fmla="*/ 0 w 71"/>
                  <a:gd name="T47" fmla="*/ 2 h 108"/>
                  <a:gd name="T48" fmla="*/ 0 w 71"/>
                  <a:gd name="T49" fmla="*/ 2 h 108"/>
                  <a:gd name="T50" fmla="*/ 0 w 71"/>
                  <a:gd name="T51" fmla="*/ 2 h 108"/>
                  <a:gd name="T52" fmla="*/ 0 w 71"/>
                  <a:gd name="T53" fmla="*/ 2 h 108"/>
                  <a:gd name="T54" fmla="*/ 0 w 71"/>
                  <a:gd name="T55" fmla="*/ 2 h 108"/>
                  <a:gd name="T56" fmla="*/ 0 w 71"/>
                  <a:gd name="T57" fmla="*/ 2 h 108"/>
                  <a:gd name="T58" fmla="*/ 0 w 71"/>
                  <a:gd name="T59" fmla="*/ 2 h 108"/>
                  <a:gd name="T60" fmla="*/ 0 w 71"/>
                  <a:gd name="T61" fmla="*/ 2 h 108"/>
                  <a:gd name="T62" fmla="*/ 0 w 71"/>
                  <a:gd name="T63" fmla="*/ 2 h 108"/>
                  <a:gd name="T64" fmla="*/ 0 w 71"/>
                  <a:gd name="T65" fmla="*/ 2 h 108"/>
                  <a:gd name="T66" fmla="*/ 0 w 71"/>
                  <a:gd name="T67" fmla="*/ 2 h 108"/>
                  <a:gd name="T68" fmla="*/ 0 w 71"/>
                  <a:gd name="T69" fmla="*/ 2 h 108"/>
                  <a:gd name="T70" fmla="*/ 0 w 71"/>
                  <a:gd name="T71" fmla="*/ 2 h 108"/>
                  <a:gd name="T72" fmla="*/ 0 w 71"/>
                  <a:gd name="T73" fmla="*/ 1 h 108"/>
                  <a:gd name="T74" fmla="*/ 0 w 71"/>
                  <a:gd name="T75" fmla="*/ 1 h 108"/>
                  <a:gd name="T76" fmla="*/ 0 w 71"/>
                  <a:gd name="T77" fmla="*/ 1 h 108"/>
                  <a:gd name="T78" fmla="*/ 0 w 71"/>
                  <a:gd name="T79" fmla="*/ 1 h 108"/>
                  <a:gd name="T80" fmla="*/ 0 w 71"/>
                  <a:gd name="T81" fmla="*/ 1 h 108"/>
                  <a:gd name="T82" fmla="*/ 0 w 71"/>
                  <a:gd name="T83" fmla="*/ 1 h 108"/>
                  <a:gd name="T84" fmla="*/ 0 w 71"/>
                  <a:gd name="T85" fmla="*/ 1 h 108"/>
                  <a:gd name="T86" fmla="*/ 0 w 71"/>
                  <a:gd name="T87" fmla="*/ 1 h 108"/>
                  <a:gd name="T88" fmla="*/ 0 w 71"/>
                  <a:gd name="T89" fmla="*/ 1 h 108"/>
                  <a:gd name="T90" fmla="*/ 1 w 71"/>
                  <a:gd name="T91" fmla="*/ 1 h 108"/>
                  <a:gd name="T92" fmla="*/ 1 w 71"/>
                  <a:gd name="T93" fmla="*/ 0 h 10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71"/>
                  <a:gd name="T142" fmla="*/ 0 h 108"/>
                  <a:gd name="T143" fmla="*/ 71 w 71"/>
                  <a:gd name="T144" fmla="*/ 108 h 10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71" h="108">
                    <a:moveTo>
                      <a:pt x="71" y="0"/>
                    </a:moveTo>
                    <a:lnTo>
                      <a:pt x="70" y="0"/>
                    </a:lnTo>
                    <a:lnTo>
                      <a:pt x="69" y="1"/>
                    </a:lnTo>
                    <a:lnTo>
                      <a:pt x="68" y="1"/>
                    </a:lnTo>
                    <a:lnTo>
                      <a:pt x="67" y="1"/>
                    </a:lnTo>
                    <a:lnTo>
                      <a:pt x="66" y="2"/>
                    </a:lnTo>
                    <a:lnTo>
                      <a:pt x="64" y="2"/>
                    </a:lnTo>
                    <a:lnTo>
                      <a:pt x="63" y="4"/>
                    </a:lnTo>
                    <a:lnTo>
                      <a:pt x="56" y="10"/>
                    </a:lnTo>
                    <a:lnTo>
                      <a:pt x="48" y="18"/>
                    </a:lnTo>
                    <a:lnTo>
                      <a:pt x="42" y="24"/>
                    </a:lnTo>
                    <a:lnTo>
                      <a:pt x="36" y="31"/>
                    </a:lnTo>
                    <a:lnTo>
                      <a:pt x="31" y="36"/>
                    </a:lnTo>
                    <a:lnTo>
                      <a:pt x="25" y="41"/>
                    </a:lnTo>
                    <a:lnTo>
                      <a:pt x="22" y="46"/>
                    </a:lnTo>
                    <a:lnTo>
                      <a:pt x="18" y="50"/>
                    </a:lnTo>
                    <a:lnTo>
                      <a:pt x="16" y="53"/>
                    </a:lnTo>
                    <a:lnTo>
                      <a:pt x="13" y="56"/>
                    </a:lnTo>
                    <a:lnTo>
                      <a:pt x="12" y="57"/>
                    </a:lnTo>
                    <a:lnTo>
                      <a:pt x="11" y="58"/>
                    </a:lnTo>
                    <a:lnTo>
                      <a:pt x="11" y="59"/>
                    </a:lnTo>
                    <a:lnTo>
                      <a:pt x="10" y="59"/>
                    </a:lnTo>
                    <a:lnTo>
                      <a:pt x="10" y="60"/>
                    </a:lnTo>
                    <a:lnTo>
                      <a:pt x="9" y="61"/>
                    </a:lnTo>
                    <a:lnTo>
                      <a:pt x="9" y="62"/>
                    </a:lnTo>
                    <a:lnTo>
                      <a:pt x="8" y="63"/>
                    </a:lnTo>
                    <a:lnTo>
                      <a:pt x="9" y="63"/>
                    </a:lnTo>
                    <a:lnTo>
                      <a:pt x="9" y="64"/>
                    </a:lnTo>
                    <a:lnTo>
                      <a:pt x="10" y="65"/>
                    </a:lnTo>
                    <a:lnTo>
                      <a:pt x="11" y="65"/>
                    </a:lnTo>
                    <a:lnTo>
                      <a:pt x="10" y="67"/>
                    </a:lnTo>
                    <a:lnTo>
                      <a:pt x="9" y="70"/>
                    </a:lnTo>
                    <a:lnTo>
                      <a:pt x="8" y="73"/>
                    </a:lnTo>
                    <a:lnTo>
                      <a:pt x="7" y="76"/>
                    </a:lnTo>
                    <a:lnTo>
                      <a:pt x="6" y="78"/>
                    </a:lnTo>
                    <a:lnTo>
                      <a:pt x="4" y="82"/>
                    </a:lnTo>
                    <a:lnTo>
                      <a:pt x="3" y="85"/>
                    </a:lnTo>
                    <a:lnTo>
                      <a:pt x="3" y="88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2" y="95"/>
                    </a:lnTo>
                    <a:lnTo>
                      <a:pt x="2" y="96"/>
                    </a:lnTo>
                    <a:lnTo>
                      <a:pt x="2" y="98"/>
                    </a:lnTo>
                    <a:lnTo>
                      <a:pt x="2" y="100"/>
                    </a:lnTo>
                    <a:lnTo>
                      <a:pt x="2" y="101"/>
                    </a:lnTo>
                    <a:lnTo>
                      <a:pt x="2" y="103"/>
                    </a:lnTo>
                    <a:lnTo>
                      <a:pt x="3" y="104"/>
                    </a:lnTo>
                    <a:lnTo>
                      <a:pt x="3" y="106"/>
                    </a:lnTo>
                    <a:lnTo>
                      <a:pt x="4" y="108"/>
                    </a:lnTo>
                    <a:lnTo>
                      <a:pt x="4" y="106"/>
                    </a:lnTo>
                    <a:lnTo>
                      <a:pt x="4" y="105"/>
                    </a:lnTo>
                    <a:lnTo>
                      <a:pt x="4" y="104"/>
                    </a:lnTo>
                    <a:lnTo>
                      <a:pt x="4" y="102"/>
                    </a:lnTo>
                    <a:lnTo>
                      <a:pt x="4" y="101"/>
                    </a:lnTo>
                    <a:lnTo>
                      <a:pt x="3" y="99"/>
                    </a:lnTo>
                    <a:lnTo>
                      <a:pt x="3" y="97"/>
                    </a:lnTo>
                    <a:lnTo>
                      <a:pt x="4" y="95"/>
                    </a:lnTo>
                    <a:lnTo>
                      <a:pt x="4" y="93"/>
                    </a:lnTo>
                    <a:lnTo>
                      <a:pt x="4" y="92"/>
                    </a:lnTo>
                    <a:lnTo>
                      <a:pt x="5" y="91"/>
                    </a:lnTo>
                    <a:lnTo>
                      <a:pt x="6" y="89"/>
                    </a:lnTo>
                    <a:lnTo>
                      <a:pt x="7" y="86"/>
                    </a:lnTo>
                    <a:lnTo>
                      <a:pt x="8" y="84"/>
                    </a:lnTo>
                    <a:lnTo>
                      <a:pt x="10" y="80"/>
                    </a:lnTo>
                    <a:lnTo>
                      <a:pt x="12" y="77"/>
                    </a:lnTo>
                    <a:lnTo>
                      <a:pt x="15" y="74"/>
                    </a:lnTo>
                    <a:lnTo>
                      <a:pt x="17" y="71"/>
                    </a:lnTo>
                    <a:lnTo>
                      <a:pt x="16" y="71"/>
                    </a:lnTo>
                    <a:lnTo>
                      <a:pt x="17" y="71"/>
                    </a:lnTo>
                    <a:lnTo>
                      <a:pt x="18" y="71"/>
                    </a:lnTo>
                    <a:lnTo>
                      <a:pt x="18" y="70"/>
                    </a:lnTo>
                    <a:lnTo>
                      <a:pt x="19" y="70"/>
                    </a:lnTo>
                    <a:lnTo>
                      <a:pt x="20" y="70"/>
                    </a:lnTo>
                    <a:lnTo>
                      <a:pt x="20" y="69"/>
                    </a:lnTo>
                    <a:lnTo>
                      <a:pt x="21" y="69"/>
                    </a:lnTo>
                    <a:lnTo>
                      <a:pt x="22" y="67"/>
                    </a:lnTo>
                    <a:lnTo>
                      <a:pt x="22" y="66"/>
                    </a:lnTo>
                    <a:lnTo>
                      <a:pt x="22" y="65"/>
                    </a:lnTo>
                    <a:lnTo>
                      <a:pt x="22" y="64"/>
                    </a:lnTo>
                    <a:lnTo>
                      <a:pt x="22" y="63"/>
                    </a:lnTo>
                    <a:lnTo>
                      <a:pt x="21" y="63"/>
                    </a:lnTo>
                    <a:lnTo>
                      <a:pt x="22" y="63"/>
                    </a:lnTo>
                    <a:lnTo>
                      <a:pt x="22" y="62"/>
                    </a:lnTo>
                    <a:lnTo>
                      <a:pt x="22" y="61"/>
                    </a:lnTo>
                    <a:lnTo>
                      <a:pt x="21" y="60"/>
                    </a:lnTo>
                    <a:lnTo>
                      <a:pt x="25" y="54"/>
                    </a:lnTo>
                    <a:lnTo>
                      <a:pt x="30" y="48"/>
                    </a:lnTo>
                    <a:lnTo>
                      <a:pt x="34" y="41"/>
                    </a:lnTo>
                    <a:lnTo>
                      <a:pt x="38" y="36"/>
                    </a:lnTo>
                    <a:lnTo>
                      <a:pt x="44" y="30"/>
                    </a:lnTo>
                    <a:lnTo>
                      <a:pt x="48" y="24"/>
                    </a:lnTo>
                    <a:lnTo>
                      <a:pt x="51" y="20"/>
                    </a:lnTo>
                    <a:lnTo>
                      <a:pt x="55" y="17"/>
                    </a:lnTo>
                    <a:lnTo>
                      <a:pt x="57" y="14"/>
                    </a:lnTo>
                    <a:lnTo>
                      <a:pt x="58" y="13"/>
                    </a:lnTo>
                    <a:lnTo>
                      <a:pt x="59" y="13"/>
                    </a:lnTo>
                    <a:lnTo>
                      <a:pt x="59" y="12"/>
                    </a:lnTo>
                    <a:lnTo>
                      <a:pt x="61" y="10"/>
                    </a:lnTo>
                    <a:lnTo>
                      <a:pt x="62" y="9"/>
                    </a:lnTo>
                    <a:lnTo>
                      <a:pt x="64" y="7"/>
                    </a:lnTo>
                    <a:lnTo>
                      <a:pt x="67" y="6"/>
                    </a:lnTo>
                    <a:lnTo>
                      <a:pt x="68" y="4"/>
                    </a:lnTo>
                    <a:lnTo>
                      <a:pt x="70" y="2"/>
                    </a:lnTo>
                    <a:lnTo>
                      <a:pt x="71" y="1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D9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654" name="Freeform 1582"/>
              <p:cNvSpPr>
                <a:spLocks/>
              </p:cNvSpPr>
              <p:nvPr/>
            </p:nvSpPr>
            <p:spPr bwMode="auto">
              <a:xfrm>
                <a:off x="3897" y="3115"/>
                <a:ext cx="86" cy="14"/>
              </a:xfrm>
              <a:custGeom>
                <a:avLst/>
                <a:gdLst>
                  <a:gd name="T0" fmla="*/ 3 w 171"/>
                  <a:gd name="T1" fmla="*/ 1 h 28"/>
                  <a:gd name="T2" fmla="*/ 3 w 171"/>
                  <a:gd name="T3" fmla="*/ 1 h 28"/>
                  <a:gd name="T4" fmla="*/ 3 w 171"/>
                  <a:gd name="T5" fmla="*/ 1 h 28"/>
                  <a:gd name="T6" fmla="*/ 3 w 171"/>
                  <a:gd name="T7" fmla="*/ 1 h 28"/>
                  <a:gd name="T8" fmla="*/ 3 w 171"/>
                  <a:gd name="T9" fmla="*/ 1 h 28"/>
                  <a:gd name="T10" fmla="*/ 3 w 171"/>
                  <a:gd name="T11" fmla="*/ 1 h 28"/>
                  <a:gd name="T12" fmla="*/ 3 w 171"/>
                  <a:gd name="T13" fmla="*/ 1 h 28"/>
                  <a:gd name="T14" fmla="*/ 3 w 171"/>
                  <a:gd name="T15" fmla="*/ 1 h 28"/>
                  <a:gd name="T16" fmla="*/ 2 w 171"/>
                  <a:gd name="T17" fmla="*/ 1 h 28"/>
                  <a:gd name="T18" fmla="*/ 2 w 171"/>
                  <a:gd name="T19" fmla="*/ 0 h 28"/>
                  <a:gd name="T20" fmla="*/ 2 w 171"/>
                  <a:gd name="T21" fmla="*/ 0 h 28"/>
                  <a:gd name="T22" fmla="*/ 1 w 171"/>
                  <a:gd name="T23" fmla="*/ 1 h 28"/>
                  <a:gd name="T24" fmla="*/ 1 w 171"/>
                  <a:gd name="T25" fmla="*/ 1 h 28"/>
                  <a:gd name="T26" fmla="*/ 1 w 171"/>
                  <a:gd name="T27" fmla="*/ 1 h 28"/>
                  <a:gd name="T28" fmla="*/ 1 w 171"/>
                  <a:gd name="T29" fmla="*/ 1 h 28"/>
                  <a:gd name="T30" fmla="*/ 1 w 171"/>
                  <a:gd name="T31" fmla="*/ 1 h 28"/>
                  <a:gd name="T32" fmla="*/ 1 w 171"/>
                  <a:gd name="T33" fmla="*/ 1 h 28"/>
                  <a:gd name="T34" fmla="*/ 1 w 171"/>
                  <a:gd name="T35" fmla="*/ 1 h 28"/>
                  <a:gd name="T36" fmla="*/ 1 w 171"/>
                  <a:gd name="T37" fmla="*/ 1 h 28"/>
                  <a:gd name="T38" fmla="*/ 0 w 171"/>
                  <a:gd name="T39" fmla="*/ 1 h 28"/>
                  <a:gd name="T40" fmla="*/ 0 w 171"/>
                  <a:gd name="T41" fmla="*/ 1 h 28"/>
                  <a:gd name="T42" fmla="*/ 1 w 171"/>
                  <a:gd name="T43" fmla="*/ 1 h 28"/>
                  <a:gd name="T44" fmla="*/ 1 w 171"/>
                  <a:gd name="T45" fmla="*/ 1 h 28"/>
                  <a:gd name="T46" fmla="*/ 1 w 171"/>
                  <a:gd name="T47" fmla="*/ 1 h 28"/>
                  <a:gd name="T48" fmla="*/ 1 w 171"/>
                  <a:gd name="T49" fmla="*/ 1 h 28"/>
                  <a:gd name="T50" fmla="*/ 1 w 171"/>
                  <a:gd name="T51" fmla="*/ 1 h 28"/>
                  <a:gd name="T52" fmla="*/ 1 w 171"/>
                  <a:gd name="T53" fmla="*/ 1 h 28"/>
                  <a:gd name="T54" fmla="*/ 1 w 171"/>
                  <a:gd name="T55" fmla="*/ 1 h 28"/>
                  <a:gd name="T56" fmla="*/ 1 w 171"/>
                  <a:gd name="T57" fmla="*/ 1 h 28"/>
                  <a:gd name="T58" fmla="*/ 2 w 171"/>
                  <a:gd name="T59" fmla="*/ 1 h 28"/>
                  <a:gd name="T60" fmla="*/ 2 w 171"/>
                  <a:gd name="T61" fmla="*/ 1 h 28"/>
                  <a:gd name="T62" fmla="*/ 2 w 171"/>
                  <a:gd name="T63" fmla="*/ 1 h 28"/>
                  <a:gd name="T64" fmla="*/ 3 w 171"/>
                  <a:gd name="T65" fmla="*/ 1 h 28"/>
                  <a:gd name="T66" fmla="*/ 3 w 171"/>
                  <a:gd name="T67" fmla="*/ 1 h 28"/>
                  <a:gd name="T68" fmla="*/ 3 w 171"/>
                  <a:gd name="T69" fmla="*/ 1 h 28"/>
                  <a:gd name="T70" fmla="*/ 3 w 171"/>
                  <a:gd name="T71" fmla="*/ 1 h 28"/>
                  <a:gd name="T72" fmla="*/ 3 w 171"/>
                  <a:gd name="T73" fmla="*/ 1 h 28"/>
                  <a:gd name="T74" fmla="*/ 3 w 171"/>
                  <a:gd name="T75" fmla="*/ 1 h 28"/>
                  <a:gd name="T76" fmla="*/ 3 w 171"/>
                  <a:gd name="T77" fmla="*/ 1 h 28"/>
                  <a:gd name="T78" fmla="*/ 3 w 171"/>
                  <a:gd name="T79" fmla="*/ 1 h 28"/>
                  <a:gd name="T80" fmla="*/ 3 w 171"/>
                  <a:gd name="T81" fmla="*/ 1 h 2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71"/>
                  <a:gd name="T124" fmla="*/ 0 h 28"/>
                  <a:gd name="T125" fmla="*/ 171 w 171"/>
                  <a:gd name="T126" fmla="*/ 28 h 2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71" h="28">
                    <a:moveTo>
                      <a:pt x="171" y="21"/>
                    </a:moveTo>
                    <a:lnTo>
                      <a:pt x="171" y="21"/>
                    </a:lnTo>
                    <a:lnTo>
                      <a:pt x="170" y="20"/>
                    </a:lnTo>
                    <a:lnTo>
                      <a:pt x="169" y="19"/>
                    </a:lnTo>
                    <a:lnTo>
                      <a:pt x="167" y="17"/>
                    </a:lnTo>
                    <a:lnTo>
                      <a:pt x="166" y="16"/>
                    </a:lnTo>
                    <a:lnTo>
                      <a:pt x="162" y="15"/>
                    </a:lnTo>
                    <a:lnTo>
                      <a:pt x="160" y="14"/>
                    </a:lnTo>
                    <a:lnTo>
                      <a:pt x="158" y="13"/>
                    </a:lnTo>
                    <a:lnTo>
                      <a:pt x="156" y="11"/>
                    </a:lnTo>
                    <a:lnTo>
                      <a:pt x="153" y="10"/>
                    </a:lnTo>
                    <a:lnTo>
                      <a:pt x="151" y="10"/>
                    </a:lnTo>
                    <a:lnTo>
                      <a:pt x="148" y="9"/>
                    </a:lnTo>
                    <a:lnTo>
                      <a:pt x="144" y="8"/>
                    </a:lnTo>
                    <a:lnTo>
                      <a:pt x="140" y="7"/>
                    </a:lnTo>
                    <a:lnTo>
                      <a:pt x="133" y="4"/>
                    </a:lnTo>
                    <a:lnTo>
                      <a:pt x="127" y="3"/>
                    </a:lnTo>
                    <a:lnTo>
                      <a:pt x="118" y="2"/>
                    </a:lnTo>
                    <a:lnTo>
                      <a:pt x="109" y="1"/>
                    </a:lnTo>
                    <a:lnTo>
                      <a:pt x="98" y="0"/>
                    </a:lnTo>
                    <a:lnTo>
                      <a:pt x="88" y="0"/>
                    </a:lnTo>
                    <a:lnTo>
                      <a:pt x="76" y="0"/>
                    </a:lnTo>
                    <a:lnTo>
                      <a:pt x="64" y="1"/>
                    </a:lnTo>
                    <a:lnTo>
                      <a:pt x="54" y="3"/>
                    </a:lnTo>
                    <a:lnTo>
                      <a:pt x="44" y="4"/>
                    </a:lnTo>
                    <a:lnTo>
                      <a:pt x="37" y="7"/>
                    </a:lnTo>
                    <a:lnTo>
                      <a:pt x="30" y="9"/>
                    </a:lnTo>
                    <a:lnTo>
                      <a:pt x="24" y="11"/>
                    </a:lnTo>
                    <a:lnTo>
                      <a:pt x="19" y="12"/>
                    </a:lnTo>
                    <a:lnTo>
                      <a:pt x="15" y="14"/>
                    </a:lnTo>
                    <a:lnTo>
                      <a:pt x="13" y="15"/>
                    </a:lnTo>
                    <a:lnTo>
                      <a:pt x="9" y="17"/>
                    </a:lnTo>
                    <a:lnTo>
                      <a:pt x="7" y="20"/>
                    </a:lnTo>
                    <a:lnTo>
                      <a:pt x="5" y="21"/>
                    </a:lnTo>
                    <a:lnTo>
                      <a:pt x="4" y="23"/>
                    </a:lnTo>
                    <a:lnTo>
                      <a:pt x="2" y="24"/>
                    </a:lnTo>
                    <a:lnTo>
                      <a:pt x="1" y="26"/>
                    </a:lnTo>
                    <a:lnTo>
                      <a:pt x="1" y="27"/>
                    </a:lnTo>
                    <a:lnTo>
                      <a:pt x="0" y="28"/>
                    </a:lnTo>
                    <a:lnTo>
                      <a:pt x="1" y="28"/>
                    </a:lnTo>
                    <a:lnTo>
                      <a:pt x="2" y="27"/>
                    </a:lnTo>
                    <a:lnTo>
                      <a:pt x="4" y="26"/>
                    </a:lnTo>
                    <a:lnTo>
                      <a:pt x="5" y="25"/>
                    </a:lnTo>
                    <a:lnTo>
                      <a:pt x="7" y="24"/>
                    </a:lnTo>
                    <a:lnTo>
                      <a:pt x="9" y="23"/>
                    </a:lnTo>
                    <a:lnTo>
                      <a:pt x="12" y="22"/>
                    </a:lnTo>
                    <a:lnTo>
                      <a:pt x="14" y="22"/>
                    </a:lnTo>
                    <a:lnTo>
                      <a:pt x="15" y="21"/>
                    </a:lnTo>
                    <a:lnTo>
                      <a:pt x="19" y="19"/>
                    </a:lnTo>
                    <a:lnTo>
                      <a:pt x="25" y="16"/>
                    </a:lnTo>
                    <a:lnTo>
                      <a:pt x="31" y="14"/>
                    </a:lnTo>
                    <a:lnTo>
                      <a:pt x="38" y="13"/>
                    </a:lnTo>
                    <a:lnTo>
                      <a:pt x="44" y="12"/>
                    </a:lnTo>
                    <a:lnTo>
                      <a:pt x="52" y="11"/>
                    </a:lnTo>
                    <a:lnTo>
                      <a:pt x="59" y="10"/>
                    </a:lnTo>
                    <a:lnTo>
                      <a:pt x="69" y="10"/>
                    </a:lnTo>
                    <a:lnTo>
                      <a:pt x="78" y="10"/>
                    </a:lnTo>
                    <a:lnTo>
                      <a:pt x="88" y="10"/>
                    </a:lnTo>
                    <a:lnTo>
                      <a:pt x="98" y="10"/>
                    </a:lnTo>
                    <a:lnTo>
                      <a:pt x="108" y="11"/>
                    </a:lnTo>
                    <a:lnTo>
                      <a:pt x="118" y="11"/>
                    </a:lnTo>
                    <a:lnTo>
                      <a:pt x="127" y="12"/>
                    </a:lnTo>
                    <a:lnTo>
                      <a:pt x="134" y="13"/>
                    </a:lnTo>
                    <a:lnTo>
                      <a:pt x="142" y="14"/>
                    </a:lnTo>
                    <a:lnTo>
                      <a:pt x="147" y="15"/>
                    </a:lnTo>
                    <a:lnTo>
                      <a:pt x="153" y="16"/>
                    </a:lnTo>
                    <a:lnTo>
                      <a:pt x="156" y="17"/>
                    </a:lnTo>
                    <a:lnTo>
                      <a:pt x="158" y="19"/>
                    </a:lnTo>
                    <a:lnTo>
                      <a:pt x="159" y="19"/>
                    </a:lnTo>
                    <a:lnTo>
                      <a:pt x="161" y="19"/>
                    </a:lnTo>
                    <a:lnTo>
                      <a:pt x="162" y="19"/>
                    </a:lnTo>
                    <a:lnTo>
                      <a:pt x="164" y="20"/>
                    </a:lnTo>
                    <a:lnTo>
                      <a:pt x="166" y="20"/>
                    </a:lnTo>
                    <a:lnTo>
                      <a:pt x="168" y="20"/>
                    </a:lnTo>
                    <a:lnTo>
                      <a:pt x="169" y="21"/>
                    </a:lnTo>
                    <a:lnTo>
                      <a:pt x="170" y="21"/>
                    </a:lnTo>
                    <a:lnTo>
                      <a:pt x="171" y="21"/>
                    </a:lnTo>
                    <a:close/>
                  </a:path>
                </a:pathLst>
              </a:custGeom>
              <a:solidFill>
                <a:srgbClr val="FFD9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655" name="Freeform 1583"/>
              <p:cNvSpPr>
                <a:spLocks/>
              </p:cNvSpPr>
              <p:nvPr/>
            </p:nvSpPr>
            <p:spPr bwMode="auto">
              <a:xfrm>
                <a:off x="3736" y="3038"/>
                <a:ext cx="201" cy="229"/>
              </a:xfrm>
              <a:custGeom>
                <a:avLst/>
                <a:gdLst>
                  <a:gd name="T0" fmla="*/ 6 w 403"/>
                  <a:gd name="T1" fmla="*/ 0 h 458"/>
                  <a:gd name="T2" fmla="*/ 0 w 403"/>
                  <a:gd name="T3" fmla="*/ 0 h 458"/>
                  <a:gd name="T4" fmla="*/ 0 w 403"/>
                  <a:gd name="T5" fmla="*/ 7 h 458"/>
                  <a:gd name="T6" fmla="*/ 0 w 403"/>
                  <a:gd name="T7" fmla="*/ 7 h 458"/>
                  <a:gd name="T8" fmla="*/ 0 w 403"/>
                  <a:gd name="T9" fmla="*/ 7 h 458"/>
                  <a:gd name="T10" fmla="*/ 0 w 403"/>
                  <a:gd name="T11" fmla="*/ 7 h 458"/>
                  <a:gd name="T12" fmla="*/ 0 w 403"/>
                  <a:gd name="T13" fmla="*/ 6 h 458"/>
                  <a:gd name="T14" fmla="*/ 0 w 403"/>
                  <a:gd name="T15" fmla="*/ 6 h 458"/>
                  <a:gd name="T16" fmla="*/ 0 w 403"/>
                  <a:gd name="T17" fmla="*/ 5 h 458"/>
                  <a:gd name="T18" fmla="*/ 0 w 403"/>
                  <a:gd name="T19" fmla="*/ 5 h 458"/>
                  <a:gd name="T20" fmla="*/ 0 w 403"/>
                  <a:gd name="T21" fmla="*/ 4 h 458"/>
                  <a:gd name="T22" fmla="*/ 0 w 403"/>
                  <a:gd name="T23" fmla="*/ 4 h 458"/>
                  <a:gd name="T24" fmla="*/ 0 w 403"/>
                  <a:gd name="T25" fmla="*/ 4 h 458"/>
                  <a:gd name="T26" fmla="*/ 0 w 403"/>
                  <a:gd name="T27" fmla="*/ 4 h 458"/>
                  <a:gd name="T28" fmla="*/ 0 w 403"/>
                  <a:gd name="T29" fmla="*/ 3 h 458"/>
                  <a:gd name="T30" fmla="*/ 0 w 403"/>
                  <a:gd name="T31" fmla="*/ 3 h 458"/>
                  <a:gd name="T32" fmla="*/ 0 w 403"/>
                  <a:gd name="T33" fmla="*/ 3 h 458"/>
                  <a:gd name="T34" fmla="*/ 0 w 403"/>
                  <a:gd name="T35" fmla="*/ 2 h 458"/>
                  <a:gd name="T36" fmla="*/ 0 w 403"/>
                  <a:gd name="T37" fmla="*/ 2 h 458"/>
                  <a:gd name="T38" fmla="*/ 0 w 403"/>
                  <a:gd name="T39" fmla="*/ 2 h 458"/>
                  <a:gd name="T40" fmla="*/ 0 w 403"/>
                  <a:gd name="T41" fmla="*/ 1 h 458"/>
                  <a:gd name="T42" fmla="*/ 0 w 403"/>
                  <a:gd name="T43" fmla="*/ 1 h 458"/>
                  <a:gd name="T44" fmla="*/ 0 w 403"/>
                  <a:gd name="T45" fmla="*/ 1 h 458"/>
                  <a:gd name="T46" fmla="*/ 0 w 403"/>
                  <a:gd name="T47" fmla="*/ 1 h 458"/>
                  <a:gd name="T48" fmla="*/ 0 w 403"/>
                  <a:gd name="T49" fmla="*/ 1 h 458"/>
                  <a:gd name="T50" fmla="*/ 1 w 403"/>
                  <a:gd name="T51" fmla="*/ 1 h 458"/>
                  <a:gd name="T52" fmla="*/ 1 w 403"/>
                  <a:gd name="T53" fmla="*/ 1 h 458"/>
                  <a:gd name="T54" fmla="*/ 2 w 403"/>
                  <a:gd name="T55" fmla="*/ 1 h 458"/>
                  <a:gd name="T56" fmla="*/ 2 w 403"/>
                  <a:gd name="T57" fmla="*/ 1 h 458"/>
                  <a:gd name="T58" fmla="*/ 3 w 403"/>
                  <a:gd name="T59" fmla="*/ 1 h 458"/>
                  <a:gd name="T60" fmla="*/ 3 w 403"/>
                  <a:gd name="T61" fmla="*/ 1 h 458"/>
                  <a:gd name="T62" fmla="*/ 4 w 403"/>
                  <a:gd name="T63" fmla="*/ 1 h 458"/>
                  <a:gd name="T64" fmla="*/ 4 w 403"/>
                  <a:gd name="T65" fmla="*/ 1 h 458"/>
                  <a:gd name="T66" fmla="*/ 4 w 403"/>
                  <a:gd name="T67" fmla="*/ 1 h 458"/>
                  <a:gd name="T68" fmla="*/ 4 w 403"/>
                  <a:gd name="T69" fmla="*/ 1 h 458"/>
                  <a:gd name="T70" fmla="*/ 4 w 403"/>
                  <a:gd name="T71" fmla="*/ 1 h 458"/>
                  <a:gd name="T72" fmla="*/ 5 w 403"/>
                  <a:gd name="T73" fmla="*/ 1 h 458"/>
                  <a:gd name="T74" fmla="*/ 5 w 403"/>
                  <a:gd name="T75" fmla="*/ 1 h 458"/>
                  <a:gd name="T76" fmla="*/ 5 w 403"/>
                  <a:gd name="T77" fmla="*/ 1 h 458"/>
                  <a:gd name="T78" fmla="*/ 5 w 403"/>
                  <a:gd name="T79" fmla="*/ 1 h 458"/>
                  <a:gd name="T80" fmla="*/ 6 w 403"/>
                  <a:gd name="T81" fmla="*/ 1 h 458"/>
                  <a:gd name="T82" fmla="*/ 6 w 403"/>
                  <a:gd name="T83" fmla="*/ 1 h 458"/>
                  <a:gd name="T84" fmla="*/ 6 w 403"/>
                  <a:gd name="T85" fmla="*/ 0 h 458"/>
                  <a:gd name="T86" fmla="*/ 6 w 403"/>
                  <a:gd name="T87" fmla="*/ 0 h 45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03"/>
                  <a:gd name="T133" fmla="*/ 0 h 458"/>
                  <a:gd name="T134" fmla="*/ 403 w 403"/>
                  <a:gd name="T135" fmla="*/ 458 h 45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03" h="458">
                    <a:moveTo>
                      <a:pt x="403" y="0"/>
                    </a:moveTo>
                    <a:lnTo>
                      <a:pt x="0" y="0"/>
                    </a:lnTo>
                    <a:lnTo>
                      <a:pt x="0" y="458"/>
                    </a:lnTo>
                    <a:lnTo>
                      <a:pt x="1" y="452"/>
                    </a:lnTo>
                    <a:lnTo>
                      <a:pt x="3" y="437"/>
                    </a:lnTo>
                    <a:lnTo>
                      <a:pt x="5" y="412"/>
                    </a:lnTo>
                    <a:lnTo>
                      <a:pt x="10" y="383"/>
                    </a:lnTo>
                    <a:lnTo>
                      <a:pt x="13" y="349"/>
                    </a:lnTo>
                    <a:lnTo>
                      <a:pt x="17" y="314"/>
                    </a:lnTo>
                    <a:lnTo>
                      <a:pt x="20" y="281"/>
                    </a:lnTo>
                    <a:lnTo>
                      <a:pt x="24" y="251"/>
                    </a:lnTo>
                    <a:lnTo>
                      <a:pt x="26" y="226"/>
                    </a:lnTo>
                    <a:lnTo>
                      <a:pt x="26" y="208"/>
                    </a:lnTo>
                    <a:lnTo>
                      <a:pt x="26" y="193"/>
                    </a:lnTo>
                    <a:lnTo>
                      <a:pt x="26" y="174"/>
                    </a:lnTo>
                    <a:lnTo>
                      <a:pt x="26" y="152"/>
                    </a:lnTo>
                    <a:lnTo>
                      <a:pt x="26" y="129"/>
                    </a:lnTo>
                    <a:lnTo>
                      <a:pt x="26" y="106"/>
                    </a:lnTo>
                    <a:lnTo>
                      <a:pt x="26" y="85"/>
                    </a:lnTo>
                    <a:lnTo>
                      <a:pt x="26" y="65"/>
                    </a:lnTo>
                    <a:lnTo>
                      <a:pt x="26" y="50"/>
                    </a:lnTo>
                    <a:lnTo>
                      <a:pt x="26" y="40"/>
                    </a:lnTo>
                    <a:lnTo>
                      <a:pt x="26" y="37"/>
                    </a:lnTo>
                    <a:lnTo>
                      <a:pt x="32" y="37"/>
                    </a:lnTo>
                    <a:lnTo>
                      <a:pt x="51" y="37"/>
                    </a:lnTo>
                    <a:lnTo>
                      <a:pt x="78" y="37"/>
                    </a:lnTo>
                    <a:lnTo>
                      <a:pt x="110" y="37"/>
                    </a:lnTo>
                    <a:lnTo>
                      <a:pt x="147" y="37"/>
                    </a:lnTo>
                    <a:lnTo>
                      <a:pt x="184" y="37"/>
                    </a:lnTo>
                    <a:lnTo>
                      <a:pt x="218" y="37"/>
                    </a:lnTo>
                    <a:lnTo>
                      <a:pt x="247" y="37"/>
                    </a:lnTo>
                    <a:lnTo>
                      <a:pt x="267" y="37"/>
                    </a:lnTo>
                    <a:lnTo>
                      <a:pt x="278" y="37"/>
                    </a:lnTo>
                    <a:lnTo>
                      <a:pt x="285" y="36"/>
                    </a:lnTo>
                    <a:lnTo>
                      <a:pt x="297" y="33"/>
                    </a:lnTo>
                    <a:lnTo>
                      <a:pt x="311" y="28"/>
                    </a:lnTo>
                    <a:lnTo>
                      <a:pt x="328" y="23"/>
                    </a:lnTo>
                    <a:lnTo>
                      <a:pt x="345" y="18"/>
                    </a:lnTo>
                    <a:lnTo>
                      <a:pt x="363" y="13"/>
                    </a:lnTo>
                    <a:lnTo>
                      <a:pt x="379" y="8"/>
                    </a:lnTo>
                    <a:lnTo>
                      <a:pt x="391" y="5"/>
                    </a:lnTo>
                    <a:lnTo>
                      <a:pt x="400" y="1"/>
                    </a:lnTo>
                    <a:lnTo>
                      <a:pt x="403" y="0"/>
                    </a:lnTo>
                    <a:close/>
                  </a:path>
                </a:pathLst>
              </a:custGeom>
              <a:solidFill>
                <a:srgbClr val="D9B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656" name="Freeform 1584"/>
              <p:cNvSpPr>
                <a:spLocks/>
              </p:cNvSpPr>
              <p:nvPr/>
            </p:nvSpPr>
            <p:spPr bwMode="auto">
              <a:xfrm>
                <a:off x="3736" y="3038"/>
                <a:ext cx="190" cy="216"/>
              </a:xfrm>
              <a:custGeom>
                <a:avLst/>
                <a:gdLst>
                  <a:gd name="T0" fmla="*/ 0 w 379"/>
                  <a:gd name="T1" fmla="*/ 7 h 432"/>
                  <a:gd name="T2" fmla="*/ 0 w 379"/>
                  <a:gd name="T3" fmla="*/ 0 h 432"/>
                  <a:gd name="T4" fmla="*/ 6 w 379"/>
                  <a:gd name="T5" fmla="*/ 0 h 432"/>
                  <a:gd name="T6" fmla="*/ 6 w 379"/>
                  <a:gd name="T7" fmla="*/ 1 h 432"/>
                  <a:gd name="T8" fmla="*/ 6 w 379"/>
                  <a:gd name="T9" fmla="*/ 1 h 432"/>
                  <a:gd name="T10" fmla="*/ 6 w 379"/>
                  <a:gd name="T11" fmla="*/ 1 h 432"/>
                  <a:gd name="T12" fmla="*/ 6 w 379"/>
                  <a:gd name="T13" fmla="*/ 1 h 432"/>
                  <a:gd name="T14" fmla="*/ 6 w 379"/>
                  <a:gd name="T15" fmla="*/ 1 h 432"/>
                  <a:gd name="T16" fmla="*/ 5 w 379"/>
                  <a:gd name="T17" fmla="*/ 1 h 432"/>
                  <a:gd name="T18" fmla="*/ 5 w 379"/>
                  <a:gd name="T19" fmla="*/ 1 h 432"/>
                  <a:gd name="T20" fmla="*/ 5 w 379"/>
                  <a:gd name="T21" fmla="*/ 1 h 432"/>
                  <a:gd name="T22" fmla="*/ 5 w 379"/>
                  <a:gd name="T23" fmla="*/ 1 h 432"/>
                  <a:gd name="T24" fmla="*/ 5 w 379"/>
                  <a:gd name="T25" fmla="*/ 1 h 432"/>
                  <a:gd name="T26" fmla="*/ 4 w 379"/>
                  <a:gd name="T27" fmla="*/ 1 h 432"/>
                  <a:gd name="T28" fmla="*/ 4 w 379"/>
                  <a:gd name="T29" fmla="*/ 1 h 432"/>
                  <a:gd name="T30" fmla="*/ 4 w 379"/>
                  <a:gd name="T31" fmla="*/ 1 h 432"/>
                  <a:gd name="T32" fmla="*/ 3 w 379"/>
                  <a:gd name="T33" fmla="*/ 1 h 432"/>
                  <a:gd name="T34" fmla="*/ 3 w 379"/>
                  <a:gd name="T35" fmla="*/ 1 h 432"/>
                  <a:gd name="T36" fmla="*/ 2 w 379"/>
                  <a:gd name="T37" fmla="*/ 1 h 432"/>
                  <a:gd name="T38" fmla="*/ 2 w 379"/>
                  <a:gd name="T39" fmla="*/ 1 h 432"/>
                  <a:gd name="T40" fmla="*/ 1 w 379"/>
                  <a:gd name="T41" fmla="*/ 1 h 432"/>
                  <a:gd name="T42" fmla="*/ 1 w 379"/>
                  <a:gd name="T43" fmla="*/ 1 h 432"/>
                  <a:gd name="T44" fmla="*/ 1 w 379"/>
                  <a:gd name="T45" fmla="*/ 1 h 432"/>
                  <a:gd name="T46" fmla="*/ 1 w 379"/>
                  <a:gd name="T47" fmla="*/ 1 h 432"/>
                  <a:gd name="T48" fmla="*/ 1 w 379"/>
                  <a:gd name="T49" fmla="*/ 1 h 432"/>
                  <a:gd name="T50" fmla="*/ 1 w 379"/>
                  <a:gd name="T51" fmla="*/ 1 h 432"/>
                  <a:gd name="T52" fmla="*/ 1 w 379"/>
                  <a:gd name="T53" fmla="*/ 2 h 432"/>
                  <a:gd name="T54" fmla="*/ 1 w 379"/>
                  <a:gd name="T55" fmla="*/ 2 h 432"/>
                  <a:gd name="T56" fmla="*/ 1 w 379"/>
                  <a:gd name="T57" fmla="*/ 2 h 432"/>
                  <a:gd name="T58" fmla="*/ 1 w 379"/>
                  <a:gd name="T59" fmla="*/ 3 h 432"/>
                  <a:gd name="T60" fmla="*/ 1 w 379"/>
                  <a:gd name="T61" fmla="*/ 3 h 432"/>
                  <a:gd name="T62" fmla="*/ 1 w 379"/>
                  <a:gd name="T63" fmla="*/ 3 h 432"/>
                  <a:gd name="T64" fmla="*/ 1 w 379"/>
                  <a:gd name="T65" fmla="*/ 3 h 432"/>
                  <a:gd name="T66" fmla="*/ 1 w 379"/>
                  <a:gd name="T67" fmla="*/ 3 h 432"/>
                  <a:gd name="T68" fmla="*/ 1 w 379"/>
                  <a:gd name="T69" fmla="*/ 3 h 432"/>
                  <a:gd name="T70" fmla="*/ 1 w 379"/>
                  <a:gd name="T71" fmla="*/ 5 h 432"/>
                  <a:gd name="T72" fmla="*/ 1 w 379"/>
                  <a:gd name="T73" fmla="*/ 5 h 432"/>
                  <a:gd name="T74" fmla="*/ 1 w 379"/>
                  <a:gd name="T75" fmla="*/ 6 h 432"/>
                  <a:gd name="T76" fmla="*/ 1 w 379"/>
                  <a:gd name="T77" fmla="*/ 6 h 432"/>
                  <a:gd name="T78" fmla="*/ 1 w 379"/>
                  <a:gd name="T79" fmla="*/ 7 h 432"/>
                  <a:gd name="T80" fmla="*/ 1 w 379"/>
                  <a:gd name="T81" fmla="*/ 7 h 432"/>
                  <a:gd name="T82" fmla="*/ 1 w 379"/>
                  <a:gd name="T83" fmla="*/ 7 h 432"/>
                  <a:gd name="T84" fmla="*/ 0 w 379"/>
                  <a:gd name="T85" fmla="*/ 7 h 432"/>
                  <a:gd name="T86" fmla="*/ 0 w 379"/>
                  <a:gd name="T87" fmla="*/ 7 h 432"/>
                  <a:gd name="T88" fmla="*/ 0 w 379"/>
                  <a:gd name="T89" fmla="*/ 7 h 43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79"/>
                  <a:gd name="T136" fmla="*/ 0 h 432"/>
                  <a:gd name="T137" fmla="*/ 379 w 379"/>
                  <a:gd name="T138" fmla="*/ 432 h 43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79" h="432">
                    <a:moveTo>
                      <a:pt x="0" y="431"/>
                    </a:moveTo>
                    <a:lnTo>
                      <a:pt x="0" y="0"/>
                    </a:lnTo>
                    <a:lnTo>
                      <a:pt x="379" y="0"/>
                    </a:lnTo>
                    <a:lnTo>
                      <a:pt x="377" y="1"/>
                    </a:lnTo>
                    <a:lnTo>
                      <a:pt x="368" y="4"/>
                    </a:lnTo>
                    <a:lnTo>
                      <a:pt x="356" y="8"/>
                    </a:lnTo>
                    <a:lnTo>
                      <a:pt x="342" y="12"/>
                    </a:lnTo>
                    <a:lnTo>
                      <a:pt x="326" y="17"/>
                    </a:lnTo>
                    <a:lnTo>
                      <a:pt x="310" y="22"/>
                    </a:lnTo>
                    <a:lnTo>
                      <a:pt x="293" y="26"/>
                    </a:lnTo>
                    <a:lnTo>
                      <a:pt x="279" y="31"/>
                    </a:lnTo>
                    <a:lnTo>
                      <a:pt x="269" y="33"/>
                    </a:lnTo>
                    <a:lnTo>
                      <a:pt x="263" y="34"/>
                    </a:lnTo>
                    <a:lnTo>
                      <a:pt x="252" y="35"/>
                    </a:lnTo>
                    <a:lnTo>
                      <a:pt x="233" y="35"/>
                    </a:lnTo>
                    <a:lnTo>
                      <a:pt x="206" y="35"/>
                    </a:lnTo>
                    <a:lnTo>
                      <a:pt x="174" y="35"/>
                    </a:lnTo>
                    <a:lnTo>
                      <a:pt x="140" y="35"/>
                    </a:lnTo>
                    <a:lnTo>
                      <a:pt x="106" y="36"/>
                    </a:lnTo>
                    <a:lnTo>
                      <a:pt x="76" y="36"/>
                    </a:lnTo>
                    <a:lnTo>
                      <a:pt x="50" y="36"/>
                    </a:lnTo>
                    <a:lnTo>
                      <a:pt x="32" y="36"/>
                    </a:lnTo>
                    <a:lnTo>
                      <a:pt x="26" y="37"/>
                    </a:lnTo>
                    <a:lnTo>
                      <a:pt x="26" y="40"/>
                    </a:lnTo>
                    <a:lnTo>
                      <a:pt x="26" y="49"/>
                    </a:lnTo>
                    <a:lnTo>
                      <a:pt x="26" y="64"/>
                    </a:lnTo>
                    <a:lnTo>
                      <a:pt x="26" y="82"/>
                    </a:lnTo>
                    <a:lnTo>
                      <a:pt x="26" y="101"/>
                    </a:lnTo>
                    <a:lnTo>
                      <a:pt x="26" y="123"/>
                    </a:lnTo>
                    <a:lnTo>
                      <a:pt x="26" y="144"/>
                    </a:lnTo>
                    <a:lnTo>
                      <a:pt x="26" y="165"/>
                    </a:lnTo>
                    <a:lnTo>
                      <a:pt x="26" y="183"/>
                    </a:lnTo>
                    <a:lnTo>
                      <a:pt x="26" y="199"/>
                    </a:lnTo>
                    <a:lnTo>
                      <a:pt x="25" y="215"/>
                    </a:lnTo>
                    <a:lnTo>
                      <a:pt x="23" y="239"/>
                    </a:lnTo>
                    <a:lnTo>
                      <a:pt x="20" y="267"/>
                    </a:lnTo>
                    <a:lnTo>
                      <a:pt x="16" y="298"/>
                    </a:lnTo>
                    <a:lnTo>
                      <a:pt x="13" y="331"/>
                    </a:lnTo>
                    <a:lnTo>
                      <a:pt x="9" y="362"/>
                    </a:lnTo>
                    <a:lnTo>
                      <a:pt x="5" y="389"/>
                    </a:lnTo>
                    <a:lnTo>
                      <a:pt x="3" y="412"/>
                    </a:lnTo>
                    <a:lnTo>
                      <a:pt x="1" y="427"/>
                    </a:lnTo>
                    <a:lnTo>
                      <a:pt x="0" y="432"/>
                    </a:lnTo>
                    <a:lnTo>
                      <a:pt x="0" y="431"/>
                    </a:lnTo>
                    <a:close/>
                  </a:path>
                </a:pathLst>
              </a:custGeom>
              <a:solidFill>
                <a:srgbClr val="DCB50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657" name="Freeform 1585"/>
              <p:cNvSpPr>
                <a:spLocks/>
              </p:cNvSpPr>
              <p:nvPr/>
            </p:nvSpPr>
            <p:spPr bwMode="auto">
              <a:xfrm>
                <a:off x="3736" y="3038"/>
                <a:ext cx="178" cy="203"/>
              </a:xfrm>
              <a:custGeom>
                <a:avLst/>
                <a:gdLst>
                  <a:gd name="T0" fmla="*/ 0 w 356"/>
                  <a:gd name="T1" fmla="*/ 6 h 406"/>
                  <a:gd name="T2" fmla="*/ 0 w 356"/>
                  <a:gd name="T3" fmla="*/ 0 h 406"/>
                  <a:gd name="T4" fmla="*/ 6 w 356"/>
                  <a:gd name="T5" fmla="*/ 0 h 406"/>
                  <a:gd name="T6" fmla="*/ 6 w 356"/>
                  <a:gd name="T7" fmla="*/ 1 h 406"/>
                  <a:gd name="T8" fmla="*/ 6 w 356"/>
                  <a:gd name="T9" fmla="*/ 1 h 406"/>
                  <a:gd name="T10" fmla="*/ 6 w 356"/>
                  <a:gd name="T11" fmla="*/ 1 h 406"/>
                  <a:gd name="T12" fmla="*/ 6 w 356"/>
                  <a:gd name="T13" fmla="*/ 1 h 406"/>
                  <a:gd name="T14" fmla="*/ 5 w 356"/>
                  <a:gd name="T15" fmla="*/ 1 h 406"/>
                  <a:gd name="T16" fmla="*/ 5 w 356"/>
                  <a:gd name="T17" fmla="*/ 1 h 406"/>
                  <a:gd name="T18" fmla="*/ 5 w 356"/>
                  <a:gd name="T19" fmla="*/ 1 h 406"/>
                  <a:gd name="T20" fmla="*/ 5 w 356"/>
                  <a:gd name="T21" fmla="*/ 1 h 406"/>
                  <a:gd name="T22" fmla="*/ 3 w 356"/>
                  <a:gd name="T23" fmla="*/ 1 h 406"/>
                  <a:gd name="T24" fmla="*/ 3 w 356"/>
                  <a:gd name="T25" fmla="*/ 1 h 406"/>
                  <a:gd name="T26" fmla="*/ 3 w 356"/>
                  <a:gd name="T27" fmla="*/ 1 h 406"/>
                  <a:gd name="T28" fmla="*/ 3 w 356"/>
                  <a:gd name="T29" fmla="*/ 1 h 406"/>
                  <a:gd name="T30" fmla="*/ 3 w 356"/>
                  <a:gd name="T31" fmla="*/ 1 h 406"/>
                  <a:gd name="T32" fmla="*/ 3 w 356"/>
                  <a:gd name="T33" fmla="*/ 1 h 406"/>
                  <a:gd name="T34" fmla="*/ 3 w 356"/>
                  <a:gd name="T35" fmla="*/ 1 h 406"/>
                  <a:gd name="T36" fmla="*/ 1 w 356"/>
                  <a:gd name="T37" fmla="*/ 1 h 406"/>
                  <a:gd name="T38" fmla="*/ 1 w 356"/>
                  <a:gd name="T39" fmla="*/ 1 h 406"/>
                  <a:gd name="T40" fmla="*/ 1 w 356"/>
                  <a:gd name="T41" fmla="*/ 1 h 406"/>
                  <a:gd name="T42" fmla="*/ 1 w 356"/>
                  <a:gd name="T43" fmla="*/ 1 h 406"/>
                  <a:gd name="T44" fmla="*/ 1 w 356"/>
                  <a:gd name="T45" fmla="*/ 1 h 406"/>
                  <a:gd name="T46" fmla="*/ 1 w 356"/>
                  <a:gd name="T47" fmla="*/ 1 h 406"/>
                  <a:gd name="T48" fmla="*/ 1 w 356"/>
                  <a:gd name="T49" fmla="*/ 1 h 406"/>
                  <a:gd name="T50" fmla="*/ 1 w 356"/>
                  <a:gd name="T51" fmla="*/ 1 h 406"/>
                  <a:gd name="T52" fmla="*/ 1 w 356"/>
                  <a:gd name="T53" fmla="*/ 2 h 406"/>
                  <a:gd name="T54" fmla="*/ 1 w 356"/>
                  <a:gd name="T55" fmla="*/ 2 h 406"/>
                  <a:gd name="T56" fmla="*/ 1 w 356"/>
                  <a:gd name="T57" fmla="*/ 2 h 406"/>
                  <a:gd name="T58" fmla="*/ 1 w 356"/>
                  <a:gd name="T59" fmla="*/ 3 h 406"/>
                  <a:gd name="T60" fmla="*/ 1 w 356"/>
                  <a:gd name="T61" fmla="*/ 3 h 406"/>
                  <a:gd name="T62" fmla="*/ 1 w 356"/>
                  <a:gd name="T63" fmla="*/ 3 h 406"/>
                  <a:gd name="T64" fmla="*/ 1 w 356"/>
                  <a:gd name="T65" fmla="*/ 3 h 406"/>
                  <a:gd name="T66" fmla="*/ 1 w 356"/>
                  <a:gd name="T67" fmla="*/ 3 h 406"/>
                  <a:gd name="T68" fmla="*/ 1 w 356"/>
                  <a:gd name="T69" fmla="*/ 3 h 406"/>
                  <a:gd name="T70" fmla="*/ 1 w 356"/>
                  <a:gd name="T71" fmla="*/ 3 h 406"/>
                  <a:gd name="T72" fmla="*/ 1 w 356"/>
                  <a:gd name="T73" fmla="*/ 5 h 406"/>
                  <a:gd name="T74" fmla="*/ 1 w 356"/>
                  <a:gd name="T75" fmla="*/ 5 h 406"/>
                  <a:gd name="T76" fmla="*/ 1 w 356"/>
                  <a:gd name="T77" fmla="*/ 6 h 406"/>
                  <a:gd name="T78" fmla="*/ 1 w 356"/>
                  <a:gd name="T79" fmla="*/ 6 h 406"/>
                  <a:gd name="T80" fmla="*/ 1 w 356"/>
                  <a:gd name="T81" fmla="*/ 6 h 406"/>
                  <a:gd name="T82" fmla="*/ 1 w 356"/>
                  <a:gd name="T83" fmla="*/ 6 h 406"/>
                  <a:gd name="T84" fmla="*/ 0 w 356"/>
                  <a:gd name="T85" fmla="*/ 6 h 406"/>
                  <a:gd name="T86" fmla="*/ 0 w 356"/>
                  <a:gd name="T87" fmla="*/ 6 h 406"/>
                  <a:gd name="T88" fmla="*/ 0 w 356"/>
                  <a:gd name="T89" fmla="*/ 6 h 40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56"/>
                  <a:gd name="T136" fmla="*/ 0 h 406"/>
                  <a:gd name="T137" fmla="*/ 356 w 356"/>
                  <a:gd name="T138" fmla="*/ 406 h 40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56" h="406">
                    <a:moveTo>
                      <a:pt x="0" y="405"/>
                    </a:moveTo>
                    <a:lnTo>
                      <a:pt x="0" y="0"/>
                    </a:lnTo>
                    <a:lnTo>
                      <a:pt x="356" y="0"/>
                    </a:lnTo>
                    <a:lnTo>
                      <a:pt x="353" y="1"/>
                    </a:lnTo>
                    <a:lnTo>
                      <a:pt x="347" y="4"/>
                    </a:lnTo>
                    <a:lnTo>
                      <a:pt x="335" y="7"/>
                    </a:lnTo>
                    <a:lnTo>
                      <a:pt x="322" y="11"/>
                    </a:lnTo>
                    <a:lnTo>
                      <a:pt x="306" y="15"/>
                    </a:lnTo>
                    <a:lnTo>
                      <a:pt x="291" y="20"/>
                    </a:lnTo>
                    <a:lnTo>
                      <a:pt x="276" y="24"/>
                    </a:lnTo>
                    <a:lnTo>
                      <a:pt x="263" y="28"/>
                    </a:lnTo>
                    <a:lnTo>
                      <a:pt x="253" y="31"/>
                    </a:lnTo>
                    <a:lnTo>
                      <a:pt x="247" y="32"/>
                    </a:lnTo>
                    <a:lnTo>
                      <a:pt x="237" y="33"/>
                    </a:lnTo>
                    <a:lnTo>
                      <a:pt x="219" y="33"/>
                    </a:lnTo>
                    <a:lnTo>
                      <a:pt x="194" y="33"/>
                    </a:lnTo>
                    <a:lnTo>
                      <a:pt x="163" y="34"/>
                    </a:lnTo>
                    <a:lnTo>
                      <a:pt x="132" y="34"/>
                    </a:lnTo>
                    <a:lnTo>
                      <a:pt x="101" y="34"/>
                    </a:lnTo>
                    <a:lnTo>
                      <a:pt x="72" y="35"/>
                    </a:lnTo>
                    <a:lnTo>
                      <a:pt x="49" y="36"/>
                    </a:lnTo>
                    <a:lnTo>
                      <a:pt x="32" y="36"/>
                    </a:lnTo>
                    <a:lnTo>
                      <a:pt x="26" y="37"/>
                    </a:lnTo>
                    <a:lnTo>
                      <a:pt x="26" y="40"/>
                    </a:lnTo>
                    <a:lnTo>
                      <a:pt x="26" y="49"/>
                    </a:lnTo>
                    <a:lnTo>
                      <a:pt x="26" y="62"/>
                    </a:lnTo>
                    <a:lnTo>
                      <a:pt x="26" y="78"/>
                    </a:lnTo>
                    <a:lnTo>
                      <a:pt x="25" y="97"/>
                    </a:lnTo>
                    <a:lnTo>
                      <a:pt x="25" y="117"/>
                    </a:lnTo>
                    <a:lnTo>
                      <a:pt x="25" y="137"/>
                    </a:lnTo>
                    <a:lnTo>
                      <a:pt x="25" y="155"/>
                    </a:lnTo>
                    <a:lnTo>
                      <a:pt x="24" y="171"/>
                    </a:lnTo>
                    <a:lnTo>
                      <a:pt x="24" y="186"/>
                    </a:lnTo>
                    <a:lnTo>
                      <a:pt x="23" y="202"/>
                    </a:lnTo>
                    <a:lnTo>
                      <a:pt x="20" y="225"/>
                    </a:lnTo>
                    <a:lnTo>
                      <a:pt x="18" y="252"/>
                    </a:lnTo>
                    <a:lnTo>
                      <a:pt x="15" y="281"/>
                    </a:lnTo>
                    <a:lnTo>
                      <a:pt x="12" y="311"/>
                    </a:lnTo>
                    <a:lnTo>
                      <a:pt x="9" y="340"/>
                    </a:lnTo>
                    <a:lnTo>
                      <a:pt x="5" y="366"/>
                    </a:lnTo>
                    <a:lnTo>
                      <a:pt x="2" y="387"/>
                    </a:lnTo>
                    <a:lnTo>
                      <a:pt x="1" y="401"/>
                    </a:lnTo>
                    <a:lnTo>
                      <a:pt x="0" y="406"/>
                    </a:lnTo>
                    <a:lnTo>
                      <a:pt x="0" y="405"/>
                    </a:lnTo>
                    <a:close/>
                  </a:path>
                </a:pathLst>
              </a:custGeom>
              <a:solidFill>
                <a:srgbClr val="DFB90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658" name="Freeform 1586"/>
              <p:cNvSpPr>
                <a:spLocks/>
              </p:cNvSpPr>
              <p:nvPr/>
            </p:nvSpPr>
            <p:spPr bwMode="auto">
              <a:xfrm>
                <a:off x="3736" y="3038"/>
                <a:ext cx="166" cy="190"/>
              </a:xfrm>
              <a:custGeom>
                <a:avLst/>
                <a:gdLst>
                  <a:gd name="T0" fmla="*/ 0 w 332"/>
                  <a:gd name="T1" fmla="*/ 6 h 380"/>
                  <a:gd name="T2" fmla="*/ 0 w 332"/>
                  <a:gd name="T3" fmla="*/ 0 h 380"/>
                  <a:gd name="T4" fmla="*/ 5 w 332"/>
                  <a:gd name="T5" fmla="*/ 0 h 380"/>
                  <a:gd name="T6" fmla="*/ 5 w 332"/>
                  <a:gd name="T7" fmla="*/ 1 h 380"/>
                  <a:gd name="T8" fmla="*/ 5 w 332"/>
                  <a:gd name="T9" fmla="*/ 1 h 380"/>
                  <a:gd name="T10" fmla="*/ 5 w 332"/>
                  <a:gd name="T11" fmla="*/ 1 h 380"/>
                  <a:gd name="T12" fmla="*/ 5 w 332"/>
                  <a:gd name="T13" fmla="*/ 1 h 380"/>
                  <a:gd name="T14" fmla="*/ 5 w 332"/>
                  <a:gd name="T15" fmla="*/ 1 h 380"/>
                  <a:gd name="T16" fmla="*/ 5 w 332"/>
                  <a:gd name="T17" fmla="*/ 1 h 380"/>
                  <a:gd name="T18" fmla="*/ 5 w 332"/>
                  <a:gd name="T19" fmla="*/ 1 h 380"/>
                  <a:gd name="T20" fmla="*/ 3 w 332"/>
                  <a:gd name="T21" fmla="*/ 1 h 380"/>
                  <a:gd name="T22" fmla="*/ 3 w 332"/>
                  <a:gd name="T23" fmla="*/ 1 h 380"/>
                  <a:gd name="T24" fmla="*/ 3 w 332"/>
                  <a:gd name="T25" fmla="*/ 1 h 380"/>
                  <a:gd name="T26" fmla="*/ 3 w 332"/>
                  <a:gd name="T27" fmla="*/ 1 h 380"/>
                  <a:gd name="T28" fmla="*/ 3 w 332"/>
                  <a:gd name="T29" fmla="*/ 1 h 380"/>
                  <a:gd name="T30" fmla="*/ 3 w 332"/>
                  <a:gd name="T31" fmla="*/ 1 h 380"/>
                  <a:gd name="T32" fmla="*/ 3 w 332"/>
                  <a:gd name="T33" fmla="*/ 1 h 380"/>
                  <a:gd name="T34" fmla="*/ 1 w 332"/>
                  <a:gd name="T35" fmla="*/ 1 h 380"/>
                  <a:gd name="T36" fmla="*/ 1 w 332"/>
                  <a:gd name="T37" fmla="*/ 1 h 380"/>
                  <a:gd name="T38" fmla="*/ 1 w 332"/>
                  <a:gd name="T39" fmla="*/ 1 h 380"/>
                  <a:gd name="T40" fmla="*/ 1 w 332"/>
                  <a:gd name="T41" fmla="*/ 1 h 380"/>
                  <a:gd name="T42" fmla="*/ 1 w 332"/>
                  <a:gd name="T43" fmla="*/ 1 h 380"/>
                  <a:gd name="T44" fmla="*/ 1 w 332"/>
                  <a:gd name="T45" fmla="*/ 1 h 380"/>
                  <a:gd name="T46" fmla="*/ 1 w 332"/>
                  <a:gd name="T47" fmla="*/ 1 h 380"/>
                  <a:gd name="T48" fmla="*/ 1 w 332"/>
                  <a:gd name="T49" fmla="*/ 1 h 380"/>
                  <a:gd name="T50" fmla="*/ 1 w 332"/>
                  <a:gd name="T51" fmla="*/ 1 h 380"/>
                  <a:gd name="T52" fmla="*/ 1 w 332"/>
                  <a:gd name="T53" fmla="*/ 1 h 380"/>
                  <a:gd name="T54" fmla="*/ 1 w 332"/>
                  <a:gd name="T55" fmla="*/ 1 h 380"/>
                  <a:gd name="T56" fmla="*/ 1 w 332"/>
                  <a:gd name="T57" fmla="*/ 1 h 380"/>
                  <a:gd name="T58" fmla="*/ 1 w 332"/>
                  <a:gd name="T59" fmla="*/ 3 h 380"/>
                  <a:gd name="T60" fmla="*/ 1 w 332"/>
                  <a:gd name="T61" fmla="*/ 3 h 380"/>
                  <a:gd name="T62" fmla="*/ 1 w 332"/>
                  <a:gd name="T63" fmla="*/ 3 h 380"/>
                  <a:gd name="T64" fmla="*/ 1 w 332"/>
                  <a:gd name="T65" fmla="*/ 3 h 380"/>
                  <a:gd name="T66" fmla="*/ 1 w 332"/>
                  <a:gd name="T67" fmla="*/ 3 h 380"/>
                  <a:gd name="T68" fmla="*/ 1 w 332"/>
                  <a:gd name="T69" fmla="*/ 3 h 380"/>
                  <a:gd name="T70" fmla="*/ 1 w 332"/>
                  <a:gd name="T71" fmla="*/ 3 h 380"/>
                  <a:gd name="T72" fmla="*/ 1 w 332"/>
                  <a:gd name="T73" fmla="*/ 5 h 380"/>
                  <a:gd name="T74" fmla="*/ 1 w 332"/>
                  <a:gd name="T75" fmla="*/ 5 h 380"/>
                  <a:gd name="T76" fmla="*/ 1 w 332"/>
                  <a:gd name="T77" fmla="*/ 5 h 380"/>
                  <a:gd name="T78" fmla="*/ 1 w 332"/>
                  <a:gd name="T79" fmla="*/ 6 h 380"/>
                  <a:gd name="T80" fmla="*/ 1 w 332"/>
                  <a:gd name="T81" fmla="*/ 6 h 380"/>
                  <a:gd name="T82" fmla="*/ 1 w 332"/>
                  <a:gd name="T83" fmla="*/ 6 h 380"/>
                  <a:gd name="T84" fmla="*/ 0 w 332"/>
                  <a:gd name="T85" fmla="*/ 6 h 380"/>
                  <a:gd name="T86" fmla="*/ 0 w 332"/>
                  <a:gd name="T87" fmla="*/ 6 h 380"/>
                  <a:gd name="T88" fmla="*/ 0 w 332"/>
                  <a:gd name="T89" fmla="*/ 6 h 38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32"/>
                  <a:gd name="T136" fmla="*/ 0 h 380"/>
                  <a:gd name="T137" fmla="*/ 332 w 332"/>
                  <a:gd name="T138" fmla="*/ 380 h 38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32" h="380">
                    <a:moveTo>
                      <a:pt x="0" y="379"/>
                    </a:moveTo>
                    <a:lnTo>
                      <a:pt x="0" y="0"/>
                    </a:lnTo>
                    <a:lnTo>
                      <a:pt x="332" y="0"/>
                    </a:lnTo>
                    <a:lnTo>
                      <a:pt x="330" y="1"/>
                    </a:lnTo>
                    <a:lnTo>
                      <a:pt x="324" y="4"/>
                    </a:lnTo>
                    <a:lnTo>
                      <a:pt x="313" y="7"/>
                    </a:lnTo>
                    <a:lnTo>
                      <a:pt x="301" y="10"/>
                    </a:lnTo>
                    <a:lnTo>
                      <a:pt x="287" y="14"/>
                    </a:lnTo>
                    <a:lnTo>
                      <a:pt x="273" y="19"/>
                    </a:lnTo>
                    <a:lnTo>
                      <a:pt x="259" y="22"/>
                    </a:lnTo>
                    <a:lnTo>
                      <a:pt x="247" y="25"/>
                    </a:lnTo>
                    <a:lnTo>
                      <a:pt x="237" y="28"/>
                    </a:lnTo>
                    <a:lnTo>
                      <a:pt x="232" y="30"/>
                    </a:lnTo>
                    <a:lnTo>
                      <a:pt x="222" y="30"/>
                    </a:lnTo>
                    <a:lnTo>
                      <a:pt x="205" y="31"/>
                    </a:lnTo>
                    <a:lnTo>
                      <a:pt x="181" y="32"/>
                    </a:lnTo>
                    <a:lnTo>
                      <a:pt x="154" y="32"/>
                    </a:lnTo>
                    <a:lnTo>
                      <a:pt x="124" y="33"/>
                    </a:lnTo>
                    <a:lnTo>
                      <a:pt x="95" y="33"/>
                    </a:lnTo>
                    <a:lnTo>
                      <a:pt x="69" y="34"/>
                    </a:lnTo>
                    <a:lnTo>
                      <a:pt x="48" y="35"/>
                    </a:lnTo>
                    <a:lnTo>
                      <a:pt x="32" y="36"/>
                    </a:lnTo>
                    <a:lnTo>
                      <a:pt x="26" y="37"/>
                    </a:lnTo>
                    <a:lnTo>
                      <a:pt x="26" y="40"/>
                    </a:lnTo>
                    <a:lnTo>
                      <a:pt x="26" y="48"/>
                    </a:lnTo>
                    <a:lnTo>
                      <a:pt x="26" y="61"/>
                    </a:lnTo>
                    <a:lnTo>
                      <a:pt x="25" y="76"/>
                    </a:lnTo>
                    <a:lnTo>
                      <a:pt x="25" y="92"/>
                    </a:lnTo>
                    <a:lnTo>
                      <a:pt x="25" y="111"/>
                    </a:lnTo>
                    <a:lnTo>
                      <a:pt x="24" y="129"/>
                    </a:lnTo>
                    <a:lnTo>
                      <a:pt x="24" y="147"/>
                    </a:lnTo>
                    <a:lnTo>
                      <a:pt x="24" y="163"/>
                    </a:lnTo>
                    <a:lnTo>
                      <a:pt x="24" y="175"/>
                    </a:lnTo>
                    <a:lnTo>
                      <a:pt x="23" y="190"/>
                    </a:lnTo>
                    <a:lnTo>
                      <a:pt x="20" y="212"/>
                    </a:lnTo>
                    <a:lnTo>
                      <a:pt x="17" y="236"/>
                    </a:lnTo>
                    <a:lnTo>
                      <a:pt x="14" y="265"/>
                    </a:lnTo>
                    <a:lnTo>
                      <a:pt x="11" y="293"/>
                    </a:lnTo>
                    <a:lnTo>
                      <a:pt x="7" y="320"/>
                    </a:lnTo>
                    <a:lnTo>
                      <a:pt x="4" y="344"/>
                    </a:lnTo>
                    <a:lnTo>
                      <a:pt x="2" y="363"/>
                    </a:lnTo>
                    <a:lnTo>
                      <a:pt x="1" y="375"/>
                    </a:lnTo>
                    <a:lnTo>
                      <a:pt x="0" y="380"/>
                    </a:lnTo>
                    <a:lnTo>
                      <a:pt x="0" y="379"/>
                    </a:lnTo>
                    <a:close/>
                  </a:path>
                </a:pathLst>
              </a:custGeom>
              <a:solidFill>
                <a:srgbClr val="E2BD0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659" name="Freeform 1587"/>
              <p:cNvSpPr>
                <a:spLocks/>
              </p:cNvSpPr>
              <p:nvPr/>
            </p:nvSpPr>
            <p:spPr bwMode="auto">
              <a:xfrm>
                <a:off x="3736" y="3038"/>
                <a:ext cx="155" cy="177"/>
              </a:xfrm>
              <a:custGeom>
                <a:avLst/>
                <a:gdLst>
                  <a:gd name="T0" fmla="*/ 0 w 310"/>
                  <a:gd name="T1" fmla="*/ 6 h 354"/>
                  <a:gd name="T2" fmla="*/ 0 w 310"/>
                  <a:gd name="T3" fmla="*/ 0 h 354"/>
                  <a:gd name="T4" fmla="*/ 5 w 310"/>
                  <a:gd name="T5" fmla="*/ 0 h 354"/>
                  <a:gd name="T6" fmla="*/ 5 w 310"/>
                  <a:gd name="T7" fmla="*/ 1 h 354"/>
                  <a:gd name="T8" fmla="*/ 5 w 310"/>
                  <a:gd name="T9" fmla="*/ 1 h 354"/>
                  <a:gd name="T10" fmla="*/ 5 w 310"/>
                  <a:gd name="T11" fmla="*/ 1 h 354"/>
                  <a:gd name="T12" fmla="*/ 5 w 310"/>
                  <a:gd name="T13" fmla="*/ 1 h 354"/>
                  <a:gd name="T14" fmla="*/ 5 w 310"/>
                  <a:gd name="T15" fmla="*/ 1 h 354"/>
                  <a:gd name="T16" fmla="*/ 3 w 310"/>
                  <a:gd name="T17" fmla="*/ 1 h 354"/>
                  <a:gd name="T18" fmla="*/ 3 w 310"/>
                  <a:gd name="T19" fmla="*/ 1 h 354"/>
                  <a:gd name="T20" fmla="*/ 3 w 310"/>
                  <a:gd name="T21" fmla="*/ 1 h 354"/>
                  <a:gd name="T22" fmla="*/ 3 w 310"/>
                  <a:gd name="T23" fmla="*/ 1 h 354"/>
                  <a:gd name="T24" fmla="*/ 3 w 310"/>
                  <a:gd name="T25" fmla="*/ 1 h 354"/>
                  <a:gd name="T26" fmla="*/ 3 w 310"/>
                  <a:gd name="T27" fmla="*/ 1 h 354"/>
                  <a:gd name="T28" fmla="*/ 2 w 310"/>
                  <a:gd name="T29" fmla="*/ 1 h 354"/>
                  <a:gd name="T30" fmla="*/ 2 w 310"/>
                  <a:gd name="T31" fmla="*/ 1 h 354"/>
                  <a:gd name="T32" fmla="*/ 2 w 310"/>
                  <a:gd name="T33" fmla="*/ 1 h 354"/>
                  <a:gd name="T34" fmla="*/ 1 w 310"/>
                  <a:gd name="T35" fmla="*/ 1 h 354"/>
                  <a:gd name="T36" fmla="*/ 1 w 310"/>
                  <a:gd name="T37" fmla="*/ 1 h 354"/>
                  <a:gd name="T38" fmla="*/ 1 w 310"/>
                  <a:gd name="T39" fmla="*/ 1 h 354"/>
                  <a:gd name="T40" fmla="*/ 1 w 310"/>
                  <a:gd name="T41" fmla="*/ 1 h 354"/>
                  <a:gd name="T42" fmla="*/ 1 w 310"/>
                  <a:gd name="T43" fmla="*/ 1 h 354"/>
                  <a:gd name="T44" fmla="*/ 1 w 310"/>
                  <a:gd name="T45" fmla="*/ 1 h 354"/>
                  <a:gd name="T46" fmla="*/ 1 w 310"/>
                  <a:gd name="T47" fmla="*/ 1 h 354"/>
                  <a:gd name="T48" fmla="*/ 1 w 310"/>
                  <a:gd name="T49" fmla="*/ 1 h 354"/>
                  <a:gd name="T50" fmla="*/ 1 w 310"/>
                  <a:gd name="T51" fmla="*/ 1 h 354"/>
                  <a:gd name="T52" fmla="*/ 1 w 310"/>
                  <a:gd name="T53" fmla="*/ 1 h 354"/>
                  <a:gd name="T54" fmla="*/ 1 w 310"/>
                  <a:gd name="T55" fmla="*/ 1 h 354"/>
                  <a:gd name="T56" fmla="*/ 1 w 310"/>
                  <a:gd name="T57" fmla="*/ 1 h 354"/>
                  <a:gd name="T58" fmla="*/ 1 w 310"/>
                  <a:gd name="T59" fmla="*/ 1 h 354"/>
                  <a:gd name="T60" fmla="*/ 1 w 310"/>
                  <a:gd name="T61" fmla="*/ 3 h 354"/>
                  <a:gd name="T62" fmla="*/ 1 w 310"/>
                  <a:gd name="T63" fmla="*/ 3 h 354"/>
                  <a:gd name="T64" fmla="*/ 1 w 310"/>
                  <a:gd name="T65" fmla="*/ 3 h 354"/>
                  <a:gd name="T66" fmla="*/ 1 w 310"/>
                  <a:gd name="T67" fmla="*/ 3 h 354"/>
                  <a:gd name="T68" fmla="*/ 1 w 310"/>
                  <a:gd name="T69" fmla="*/ 3 h 354"/>
                  <a:gd name="T70" fmla="*/ 1 w 310"/>
                  <a:gd name="T71" fmla="*/ 3 h 354"/>
                  <a:gd name="T72" fmla="*/ 1 w 310"/>
                  <a:gd name="T73" fmla="*/ 3 h 354"/>
                  <a:gd name="T74" fmla="*/ 1 w 310"/>
                  <a:gd name="T75" fmla="*/ 5 h 354"/>
                  <a:gd name="T76" fmla="*/ 1 w 310"/>
                  <a:gd name="T77" fmla="*/ 5 h 354"/>
                  <a:gd name="T78" fmla="*/ 1 w 310"/>
                  <a:gd name="T79" fmla="*/ 6 h 354"/>
                  <a:gd name="T80" fmla="*/ 1 w 310"/>
                  <a:gd name="T81" fmla="*/ 6 h 354"/>
                  <a:gd name="T82" fmla="*/ 1 w 310"/>
                  <a:gd name="T83" fmla="*/ 6 h 354"/>
                  <a:gd name="T84" fmla="*/ 0 w 310"/>
                  <a:gd name="T85" fmla="*/ 6 h 354"/>
                  <a:gd name="T86" fmla="*/ 0 w 310"/>
                  <a:gd name="T87" fmla="*/ 6 h 354"/>
                  <a:gd name="T88" fmla="*/ 0 w 310"/>
                  <a:gd name="T89" fmla="*/ 6 h 35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10"/>
                  <a:gd name="T136" fmla="*/ 0 h 354"/>
                  <a:gd name="T137" fmla="*/ 310 w 310"/>
                  <a:gd name="T138" fmla="*/ 354 h 354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10" h="354">
                    <a:moveTo>
                      <a:pt x="0" y="353"/>
                    </a:moveTo>
                    <a:lnTo>
                      <a:pt x="0" y="0"/>
                    </a:lnTo>
                    <a:lnTo>
                      <a:pt x="310" y="0"/>
                    </a:lnTo>
                    <a:lnTo>
                      <a:pt x="308" y="1"/>
                    </a:lnTo>
                    <a:lnTo>
                      <a:pt x="301" y="4"/>
                    </a:lnTo>
                    <a:lnTo>
                      <a:pt x="291" y="6"/>
                    </a:lnTo>
                    <a:lnTo>
                      <a:pt x="280" y="9"/>
                    </a:lnTo>
                    <a:lnTo>
                      <a:pt x="267" y="13"/>
                    </a:lnTo>
                    <a:lnTo>
                      <a:pt x="254" y="17"/>
                    </a:lnTo>
                    <a:lnTo>
                      <a:pt x="241" y="21"/>
                    </a:lnTo>
                    <a:lnTo>
                      <a:pt x="231" y="23"/>
                    </a:lnTo>
                    <a:lnTo>
                      <a:pt x="221" y="25"/>
                    </a:lnTo>
                    <a:lnTo>
                      <a:pt x="215" y="26"/>
                    </a:lnTo>
                    <a:lnTo>
                      <a:pt x="207" y="27"/>
                    </a:lnTo>
                    <a:lnTo>
                      <a:pt x="191" y="28"/>
                    </a:lnTo>
                    <a:lnTo>
                      <a:pt x="169" y="30"/>
                    </a:lnTo>
                    <a:lnTo>
                      <a:pt x="144" y="31"/>
                    </a:lnTo>
                    <a:lnTo>
                      <a:pt x="117" y="32"/>
                    </a:lnTo>
                    <a:lnTo>
                      <a:pt x="90" y="32"/>
                    </a:lnTo>
                    <a:lnTo>
                      <a:pt x="66" y="33"/>
                    </a:lnTo>
                    <a:lnTo>
                      <a:pt x="45" y="34"/>
                    </a:lnTo>
                    <a:lnTo>
                      <a:pt x="31" y="36"/>
                    </a:lnTo>
                    <a:lnTo>
                      <a:pt x="26" y="37"/>
                    </a:lnTo>
                    <a:lnTo>
                      <a:pt x="26" y="40"/>
                    </a:lnTo>
                    <a:lnTo>
                      <a:pt x="25" y="48"/>
                    </a:lnTo>
                    <a:lnTo>
                      <a:pt x="25" y="59"/>
                    </a:lnTo>
                    <a:lnTo>
                      <a:pt x="25" y="73"/>
                    </a:lnTo>
                    <a:lnTo>
                      <a:pt x="25" y="89"/>
                    </a:lnTo>
                    <a:lnTo>
                      <a:pt x="24" y="105"/>
                    </a:lnTo>
                    <a:lnTo>
                      <a:pt x="24" y="123"/>
                    </a:lnTo>
                    <a:lnTo>
                      <a:pt x="24" y="139"/>
                    </a:lnTo>
                    <a:lnTo>
                      <a:pt x="24" y="153"/>
                    </a:lnTo>
                    <a:lnTo>
                      <a:pt x="24" y="164"/>
                    </a:lnTo>
                    <a:lnTo>
                      <a:pt x="22" y="179"/>
                    </a:lnTo>
                    <a:lnTo>
                      <a:pt x="19" y="199"/>
                    </a:lnTo>
                    <a:lnTo>
                      <a:pt x="17" y="222"/>
                    </a:lnTo>
                    <a:lnTo>
                      <a:pt x="14" y="248"/>
                    </a:lnTo>
                    <a:lnTo>
                      <a:pt x="11" y="274"/>
                    </a:lnTo>
                    <a:lnTo>
                      <a:pt x="7" y="298"/>
                    </a:lnTo>
                    <a:lnTo>
                      <a:pt x="4" y="321"/>
                    </a:lnTo>
                    <a:lnTo>
                      <a:pt x="2" y="338"/>
                    </a:lnTo>
                    <a:lnTo>
                      <a:pt x="1" y="350"/>
                    </a:lnTo>
                    <a:lnTo>
                      <a:pt x="0" y="354"/>
                    </a:lnTo>
                    <a:lnTo>
                      <a:pt x="0" y="353"/>
                    </a:lnTo>
                    <a:close/>
                  </a:path>
                </a:pathLst>
              </a:custGeom>
              <a:solidFill>
                <a:srgbClr val="E5C1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660" name="Freeform 1588"/>
              <p:cNvSpPr>
                <a:spLocks/>
              </p:cNvSpPr>
              <p:nvPr/>
            </p:nvSpPr>
            <p:spPr bwMode="auto">
              <a:xfrm>
                <a:off x="3736" y="3038"/>
                <a:ext cx="143" cy="164"/>
              </a:xfrm>
              <a:custGeom>
                <a:avLst/>
                <a:gdLst>
                  <a:gd name="T0" fmla="*/ 0 w 286"/>
                  <a:gd name="T1" fmla="*/ 5 h 328"/>
                  <a:gd name="T2" fmla="*/ 0 w 286"/>
                  <a:gd name="T3" fmla="*/ 0 h 328"/>
                  <a:gd name="T4" fmla="*/ 4 w 286"/>
                  <a:gd name="T5" fmla="*/ 0 h 328"/>
                  <a:gd name="T6" fmla="*/ 4 w 286"/>
                  <a:gd name="T7" fmla="*/ 1 h 328"/>
                  <a:gd name="T8" fmla="*/ 4 w 286"/>
                  <a:gd name="T9" fmla="*/ 1 h 328"/>
                  <a:gd name="T10" fmla="*/ 4 w 286"/>
                  <a:gd name="T11" fmla="*/ 1 h 328"/>
                  <a:gd name="T12" fmla="*/ 4 w 286"/>
                  <a:gd name="T13" fmla="*/ 1 h 328"/>
                  <a:gd name="T14" fmla="*/ 3 w 286"/>
                  <a:gd name="T15" fmla="*/ 1 h 328"/>
                  <a:gd name="T16" fmla="*/ 3 w 286"/>
                  <a:gd name="T17" fmla="*/ 1 h 328"/>
                  <a:gd name="T18" fmla="*/ 3 w 286"/>
                  <a:gd name="T19" fmla="*/ 1 h 328"/>
                  <a:gd name="T20" fmla="*/ 3 w 286"/>
                  <a:gd name="T21" fmla="*/ 1 h 328"/>
                  <a:gd name="T22" fmla="*/ 3 w 286"/>
                  <a:gd name="T23" fmla="*/ 1 h 328"/>
                  <a:gd name="T24" fmla="*/ 3 w 286"/>
                  <a:gd name="T25" fmla="*/ 1 h 328"/>
                  <a:gd name="T26" fmla="*/ 3 w 286"/>
                  <a:gd name="T27" fmla="*/ 1 h 328"/>
                  <a:gd name="T28" fmla="*/ 2 w 286"/>
                  <a:gd name="T29" fmla="*/ 1 h 328"/>
                  <a:gd name="T30" fmla="*/ 2 w 286"/>
                  <a:gd name="T31" fmla="*/ 1 h 328"/>
                  <a:gd name="T32" fmla="*/ 2 w 286"/>
                  <a:gd name="T33" fmla="*/ 1 h 328"/>
                  <a:gd name="T34" fmla="*/ 1 w 286"/>
                  <a:gd name="T35" fmla="*/ 1 h 328"/>
                  <a:gd name="T36" fmla="*/ 1 w 286"/>
                  <a:gd name="T37" fmla="*/ 1 h 328"/>
                  <a:gd name="T38" fmla="*/ 1 w 286"/>
                  <a:gd name="T39" fmla="*/ 1 h 328"/>
                  <a:gd name="T40" fmla="*/ 1 w 286"/>
                  <a:gd name="T41" fmla="*/ 1 h 328"/>
                  <a:gd name="T42" fmla="*/ 1 w 286"/>
                  <a:gd name="T43" fmla="*/ 1 h 328"/>
                  <a:gd name="T44" fmla="*/ 1 w 286"/>
                  <a:gd name="T45" fmla="*/ 1 h 328"/>
                  <a:gd name="T46" fmla="*/ 1 w 286"/>
                  <a:gd name="T47" fmla="*/ 1 h 328"/>
                  <a:gd name="T48" fmla="*/ 1 w 286"/>
                  <a:gd name="T49" fmla="*/ 1 h 328"/>
                  <a:gd name="T50" fmla="*/ 1 w 286"/>
                  <a:gd name="T51" fmla="*/ 1 h 328"/>
                  <a:gd name="T52" fmla="*/ 1 w 286"/>
                  <a:gd name="T53" fmla="*/ 1 h 328"/>
                  <a:gd name="T54" fmla="*/ 1 w 286"/>
                  <a:gd name="T55" fmla="*/ 1 h 328"/>
                  <a:gd name="T56" fmla="*/ 1 w 286"/>
                  <a:gd name="T57" fmla="*/ 1 h 328"/>
                  <a:gd name="T58" fmla="*/ 1 w 286"/>
                  <a:gd name="T59" fmla="*/ 1 h 328"/>
                  <a:gd name="T60" fmla="*/ 1 w 286"/>
                  <a:gd name="T61" fmla="*/ 3 h 328"/>
                  <a:gd name="T62" fmla="*/ 1 w 286"/>
                  <a:gd name="T63" fmla="*/ 3 h 328"/>
                  <a:gd name="T64" fmla="*/ 1 w 286"/>
                  <a:gd name="T65" fmla="*/ 3 h 328"/>
                  <a:gd name="T66" fmla="*/ 1 w 286"/>
                  <a:gd name="T67" fmla="*/ 3 h 328"/>
                  <a:gd name="T68" fmla="*/ 1 w 286"/>
                  <a:gd name="T69" fmla="*/ 3 h 328"/>
                  <a:gd name="T70" fmla="*/ 1 w 286"/>
                  <a:gd name="T71" fmla="*/ 3 h 328"/>
                  <a:gd name="T72" fmla="*/ 1 w 286"/>
                  <a:gd name="T73" fmla="*/ 3 h 328"/>
                  <a:gd name="T74" fmla="*/ 1 w 286"/>
                  <a:gd name="T75" fmla="*/ 3 h 328"/>
                  <a:gd name="T76" fmla="*/ 1 w 286"/>
                  <a:gd name="T77" fmla="*/ 5 h 328"/>
                  <a:gd name="T78" fmla="*/ 1 w 286"/>
                  <a:gd name="T79" fmla="*/ 5 h 328"/>
                  <a:gd name="T80" fmla="*/ 1 w 286"/>
                  <a:gd name="T81" fmla="*/ 5 h 328"/>
                  <a:gd name="T82" fmla="*/ 1 w 286"/>
                  <a:gd name="T83" fmla="*/ 5 h 328"/>
                  <a:gd name="T84" fmla="*/ 0 w 286"/>
                  <a:gd name="T85" fmla="*/ 5 h 328"/>
                  <a:gd name="T86" fmla="*/ 0 w 286"/>
                  <a:gd name="T87" fmla="*/ 5 h 328"/>
                  <a:gd name="T88" fmla="*/ 0 w 286"/>
                  <a:gd name="T89" fmla="*/ 5 h 32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86"/>
                  <a:gd name="T136" fmla="*/ 0 h 328"/>
                  <a:gd name="T137" fmla="*/ 286 w 286"/>
                  <a:gd name="T138" fmla="*/ 328 h 328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86" h="328">
                    <a:moveTo>
                      <a:pt x="0" y="327"/>
                    </a:moveTo>
                    <a:lnTo>
                      <a:pt x="0" y="0"/>
                    </a:lnTo>
                    <a:lnTo>
                      <a:pt x="286" y="0"/>
                    </a:lnTo>
                    <a:lnTo>
                      <a:pt x="284" y="1"/>
                    </a:lnTo>
                    <a:lnTo>
                      <a:pt x="278" y="2"/>
                    </a:lnTo>
                    <a:lnTo>
                      <a:pt x="270" y="6"/>
                    </a:lnTo>
                    <a:lnTo>
                      <a:pt x="259" y="9"/>
                    </a:lnTo>
                    <a:lnTo>
                      <a:pt x="248" y="12"/>
                    </a:lnTo>
                    <a:lnTo>
                      <a:pt x="236" y="15"/>
                    </a:lnTo>
                    <a:lnTo>
                      <a:pt x="224" y="19"/>
                    </a:lnTo>
                    <a:lnTo>
                      <a:pt x="213" y="21"/>
                    </a:lnTo>
                    <a:lnTo>
                      <a:pt x="206" y="23"/>
                    </a:lnTo>
                    <a:lnTo>
                      <a:pt x="200" y="24"/>
                    </a:lnTo>
                    <a:lnTo>
                      <a:pt x="192" y="25"/>
                    </a:lnTo>
                    <a:lnTo>
                      <a:pt x="176" y="26"/>
                    </a:lnTo>
                    <a:lnTo>
                      <a:pt x="157" y="27"/>
                    </a:lnTo>
                    <a:lnTo>
                      <a:pt x="133" y="28"/>
                    </a:lnTo>
                    <a:lnTo>
                      <a:pt x="109" y="30"/>
                    </a:lnTo>
                    <a:lnTo>
                      <a:pt x="84" y="31"/>
                    </a:lnTo>
                    <a:lnTo>
                      <a:pt x="63" y="33"/>
                    </a:lnTo>
                    <a:lnTo>
                      <a:pt x="44" y="34"/>
                    </a:lnTo>
                    <a:lnTo>
                      <a:pt x="31" y="35"/>
                    </a:lnTo>
                    <a:lnTo>
                      <a:pt x="26" y="37"/>
                    </a:lnTo>
                    <a:lnTo>
                      <a:pt x="26" y="40"/>
                    </a:lnTo>
                    <a:lnTo>
                      <a:pt x="25" y="47"/>
                    </a:lnTo>
                    <a:lnTo>
                      <a:pt x="25" y="58"/>
                    </a:lnTo>
                    <a:lnTo>
                      <a:pt x="24" y="70"/>
                    </a:lnTo>
                    <a:lnTo>
                      <a:pt x="24" y="85"/>
                    </a:lnTo>
                    <a:lnTo>
                      <a:pt x="23" y="100"/>
                    </a:lnTo>
                    <a:lnTo>
                      <a:pt x="23" y="115"/>
                    </a:lnTo>
                    <a:lnTo>
                      <a:pt x="22" y="130"/>
                    </a:lnTo>
                    <a:lnTo>
                      <a:pt x="22" y="143"/>
                    </a:lnTo>
                    <a:lnTo>
                      <a:pt x="20" y="154"/>
                    </a:lnTo>
                    <a:lnTo>
                      <a:pt x="19" y="168"/>
                    </a:lnTo>
                    <a:lnTo>
                      <a:pt x="17" y="187"/>
                    </a:lnTo>
                    <a:lnTo>
                      <a:pt x="15" y="208"/>
                    </a:lnTo>
                    <a:lnTo>
                      <a:pt x="12" y="231"/>
                    </a:lnTo>
                    <a:lnTo>
                      <a:pt x="10" y="255"/>
                    </a:lnTo>
                    <a:lnTo>
                      <a:pt x="6" y="278"/>
                    </a:lnTo>
                    <a:lnTo>
                      <a:pt x="4" y="297"/>
                    </a:lnTo>
                    <a:lnTo>
                      <a:pt x="2" y="313"/>
                    </a:lnTo>
                    <a:lnTo>
                      <a:pt x="1" y="324"/>
                    </a:lnTo>
                    <a:lnTo>
                      <a:pt x="0" y="328"/>
                    </a:lnTo>
                    <a:lnTo>
                      <a:pt x="0" y="327"/>
                    </a:lnTo>
                    <a:close/>
                  </a:path>
                </a:pathLst>
              </a:custGeom>
              <a:solidFill>
                <a:srgbClr val="E7C61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661" name="Freeform 1589"/>
              <p:cNvSpPr>
                <a:spLocks/>
              </p:cNvSpPr>
              <p:nvPr/>
            </p:nvSpPr>
            <p:spPr bwMode="auto">
              <a:xfrm>
                <a:off x="3736" y="3038"/>
                <a:ext cx="132" cy="151"/>
              </a:xfrm>
              <a:custGeom>
                <a:avLst/>
                <a:gdLst>
                  <a:gd name="T0" fmla="*/ 0 w 263"/>
                  <a:gd name="T1" fmla="*/ 5 h 302"/>
                  <a:gd name="T2" fmla="*/ 0 w 263"/>
                  <a:gd name="T3" fmla="*/ 0 h 302"/>
                  <a:gd name="T4" fmla="*/ 5 w 263"/>
                  <a:gd name="T5" fmla="*/ 0 h 302"/>
                  <a:gd name="T6" fmla="*/ 5 w 263"/>
                  <a:gd name="T7" fmla="*/ 1 h 302"/>
                  <a:gd name="T8" fmla="*/ 4 w 263"/>
                  <a:gd name="T9" fmla="*/ 1 h 302"/>
                  <a:gd name="T10" fmla="*/ 4 w 263"/>
                  <a:gd name="T11" fmla="*/ 1 h 302"/>
                  <a:gd name="T12" fmla="*/ 4 w 263"/>
                  <a:gd name="T13" fmla="*/ 1 h 302"/>
                  <a:gd name="T14" fmla="*/ 4 w 263"/>
                  <a:gd name="T15" fmla="*/ 1 h 302"/>
                  <a:gd name="T16" fmla="*/ 4 w 263"/>
                  <a:gd name="T17" fmla="*/ 1 h 302"/>
                  <a:gd name="T18" fmla="*/ 4 w 263"/>
                  <a:gd name="T19" fmla="*/ 1 h 302"/>
                  <a:gd name="T20" fmla="*/ 4 w 263"/>
                  <a:gd name="T21" fmla="*/ 1 h 302"/>
                  <a:gd name="T22" fmla="*/ 3 w 263"/>
                  <a:gd name="T23" fmla="*/ 1 h 302"/>
                  <a:gd name="T24" fmla="*/ 3 w 263"/>
                  <a:gd name="T25" fmla="*/ 1 h 302"/>
                  <a:gd name="T26" fmla="*/ 3 w 263"/>
                  <a:gd name="T27" fmla="*/ 1 h 302"/>
                  <a:gd name="T28" fmla="*/ 3 w 263"/>
                  <a:gd name="T29" fmla="*/ 1 h 302"/>
                  <a:gd name="T30" fmla="*/ 3 w 263"/>
                  <a:gd name="T31" fmla="*/ 1 h 302"/>
                  <a:gd name="T32" fmla="*/ 2 w 263"/>
                  <a:gd name="T33" fmla="*/ 1 h 302"/>
                  <a:gd name="T34" fmla="*/ 2 w 263"/>
                  <a:gd name="T35" fmla="*/ 1 h 302"/>
                  <a:gd name="T36" fmla="*/ 2 w 263"/>
                  <a:gd name="T37" fmla="*/ 1 h 302"/>
                  <a:gd name="T38" fmla="*/ 1 w 263"/>
                  <a:gd name="T39" fmla="*/ 1 h 302"/>
                  <a:gd name="T40" fmla="*/ 1 w 263"/>
                  <a:gd name="T41" fmla="*/ 1 h 302"/>
                  <a:gd name="T42" fmla="*/ 1 w 263"/>
                  <a:gd name="T43" fmla="*/ 1 h 302"/>
                  <a:gd name="T44" fmla="*/ 1 w 263"/>
                  <a:gd name="T45" fmla="*/ 1 h 302"/>
                  <a:gd name="T46" fmla="*/ 1 w 263"/>
                  <a:gd name="T47" fmla="*/ 1 h 302"/>
                  <a:gd name="T48" fmla="*/ 1 w 263"/>
                  <a:gd name="T49" fmla="*/ 1 h 302"/>
                  <a:gd name="T50" fmla="*/ 1 w 263"/>
                  <a:gd name="T51" fmla="*/ 1 h 302"/>
                  <a:gd name="T52" fmla="*/ 1 w 263"/>
                  <a:gd name="T53" fmla="*/ 1 h 302"/>
                  <a:gd name="T54" fmla="*/ 1 w 263"/>
                  <a:gd name="T55" fmla="*/ 1 h 302"/>
                  <a:gd name="T56" fmla="*/ 1 w 263"/>
                  <a:gd name="T57" fmla="*/ 1 h 302"/>
                  <a:gd name="T58" fmla="*/ 1 w 263"/>
                  <a:gd name="T59" fmla="*/ 1 h 302"/>
                  <a:gd name="T60" fmla="*/ 1 w 263"/>
                  <a:gd name="T61" fmla="*/ 1 h 302"/>
                  <a:gd name="T62" fmla="*/ 1 w 263"/>
                  <a:gd name="T63" fmla="*/ 2 h 302"/>
                  <a:gd name="T64" fmla="*/ 1 w 263"/>
                  <a:gd name="T65" fmla="*/ 2 h 302"/>
                  <a:gd name="T66" fmla="*/ 1 w 263"/>
                  <a:gd name="T67" fmla="*/ 2 h 302"/>
                  <a:gd name="T68" fmla="*/ 1 w 263"/>
                  <a:gd name="T69" fmla="*/ 2 h 302"/>
                  <a:gd name="T70" fmla="*/ 1 w 263"/>
                  <a:gd name="T71" fmla="*/ 3 h 302"/>
                  <a:gd name="T72" fmla="*/ 1 w 263"/>
                  <a:gd name="T73" fmla="*/ 3 h 302"/>
                  <a:gd name="T74" fmla="*/ 1 w 263"/>
                  <a:gd name="T75" fmla="*/ 3 h 302"/>
                  <a:gd name="T76" fmla="*/ 1 w 263"/>
                  <a:gd name="T77" fmla="*/ 5 h 302"/>
                  <a:gd name="T78" fmla="*/ 1 w 263"/>
                  <a:gd name="T79" fmla="*/ 5 h 302"/>
                  <a:gd name="T80" fmla="*/ 1 w 263"/>
                  <a:gd name="T81" fmla="*/ 5 h 302"/>
                  <a:gd name="T82" fmla="*/ 1 w 263"/>
                  <a:gd name="T83" fmla="*/ 5 h 302"/>
                  <a:gd name="T84" fmla="*/ 0 w 263"/>
                  <a:gd name="T85" fmla="*/ 5 h 302"/>
                  <a:gd name="T86" fmla="*/ 0 w 263"/>
                  <a:gd name="T87" fmla="*/ 5 h 302"/>
                  <a:gd name="T88" fmla="*/ 0 w 263"/>
                  <a:gd name="T89" fmla="*/ 5 h 30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63"/>
                  <a:gd name="T136" fmla="*/ 0 h 302"/>
                  <a:gd name="T137" fmla="*/ 263 w 263"/>
                  <a:gd name="T138" fmla="*/ 302 h 30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63" h="302">
                    <a:moveTo>
                      <a:pt x="0" y="301"/>
                    </a:moveTo>
                    <a:lnTo>
                      <a:pt x="0" y="0"/>
                    </a:lnTo>
                    <a:lnTo>
                      <a:pt x="263" y="0"/>
                    </a:lnTo>
                    <a:lnTo>
                      <a:pt x="261" y="1"/>
                    </a:lnTo>
                    <a:lnTo>
                      <a:pt x="256" y="2"/>
                    </a:lnTo>
                    <a:lnTo>
                      <a:pt x="248" y="5"/>
                    </a:lnTo>
                    <a:lnTo>
                      <a:pt x="238" y="8"/>
                    </a:lnTo>
                    <a:lnTo>
                      <a:pt x="227" y="11"/>
                    </a:lnTo>
                    <a:lnTo>
                      <a:pt x="217" y="14"/>
                    </a:lnTo>
                    <a:lnTo>
                      <a:pt x="206" y="18"/>
                    </a:lnTo>
                    <a:lnTo>
                      <a:pt x="196" y="20"/>
                    </a:lnTo>
                    <a:lnTo>
                      <a:pt x="187" y="22"/>
                    </a:lnTo>
                    <a:lnTo>
                      <a:pt x="182" y="24"/>
                    </a:lnTo>
                    <a:lnTo>
                      <a:pt x="174" y="25"/>
                    </a:lnTo>
                    <a:lnTo>
                      <a:pt x="161" y="25"/>
                    </a:lnTo>
                    <a:lnTo>
                      <a:pt x="143" y="26"/>
                    </a:lnTo>
                    <a:lnTo>
                      <a:pt x="122" y="27"/>
                    </a:lnTo>
                    <a:lnTo>
                      <a:pt x="101" y="28"/>
                    </a:lnTo>
                    <a:lnTo>
                      <a:pt x="79" y="31"/>
                    </a:lnTo>
                    <a:lnTo>
                      <a:pt x="59" y="32"/>
                    </a:lnTo>
                    <a:lnTo>
                      <a:pt x="43" y="33"/>
                    </a:lnTo>
                    <a:lnTo>
                      <a:pt x="31" y="35"/>
                    </a:lnTo>
                    <a:lnTo>
                      <a:pt x="26" y="37"/>
                    </a:lnTo>
                    <a:lnTo>
                      <a:pt x="26" y="40"/>
                    </a:lnTo>
                    <a:lnTo>
                      <a:pt x="25" y="47"/>
                    </a:lnTo>
                    <a:lnTo>
                      <a:pt x="24" y="56"/>
                    </a:lnTo>
                    <a:lnTo>
                      <a:pt x="24" y="67"/>
                    </a:lnTo>
                    <a:lnTo>
                      <a:pt x="23" y="80"/>
                    </a:lnTo>
                    <a:lnTo>
                      <a:pt x="23" y="95"/>
                    </a:lnTo>
                    <a:lnTo>
                      <a:pt x="22" y="109"/>
                    </a:lnTo>
                    <a:lnTo>
                      <a:pt x="22" y="122"/>
                    </a:lnTo>
                    <a:lnTo>
                      <a:pt x="22" y="134"/>
                    </a:lnTo>
                    <a:lnTo>
                      <a:pt x="20" y="143"/>
                    </a:lnTo>
                    <a:lnTo>
                      <a:pt x="19" y="156"/>
                    </a:lnTo>
                    <a:lnTo>
                      <a:pt x="17" y="174"/>
                    </a:lnTo>
                    <a:lnTo>
                      <a:pt x="14" y="193"/>
                    </a:lnTo>
                    <a:lnTo>
                      <a:pt x="12" y="215"/>
                    </a:lnTo>
                    <a:lnTo>
                      <a:pt x="9" y="236"/>
                    </a:lnTo>
                    <a:lnTo>
                      <a:pt x="6" y="257"/>
                    </a:lnTo>
                    <a:lnTo>
                      <a:pt x="3" y="274"/>
                    </a:lnTo>
                    <a:lnTo>
                      <a:pt x="2" y="289"/>
                    </a:lnTo>
                    <a:lnTo>
                      <a:pt x="1" y="298"/>
                    </a:lnTo>
                    <a:lnTo>
                      <a:pt x="0" y="302"/>
                    </a:lnTo>
                    <a:lnTo>
                      <a:pt x="0" y="301"/>
                    </a:lnTo>
                    <a:close/>
                  </a:path>
                </a:pathLst>
              </a:custGeom>
              <a:solidFill>
                <a:srgbClr val="EAC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662" name="Freeform 1590"/>
              <p:cNvSpPr>
                <a:spLocks/>
              </p:cNvSpPr>
              <p:nvPr/>
            </p:nvSpPr>
            <p:spPr bwMode="auto">
              <a:xfrm>
                <a:off x="3736" y="3038"/>
                <a:ext cx="120" cy="138"/>
              </a:xfrm>
              <a:custGeom>
                <a:avLst/>
                <a:gdLst>
                  <a:gd name="T0" fmla="*/ 0 w 239"/>
                  <a:gd name="T1" fmla="*/ 4 h 276"/>
                  <a:gd name="T2" fmla="*/ 0 w 239"/>
                  <a:gd name="T3" fmla="*/ 0 h 276"/>
                  <a:gd name="T4" fmla="*/ 4 w 239"/>
                  <a:gd name="T5" fmla="*/ 0 h 276"/>
                  <a:gd name="T6" fmla="*/ 4 w 239"/>
                  <a:gd name="T7" fmla="*/ 1 h 276"/>
                  <a:gd name="T8" fmla="*/ 4 w 239"/>
                  <a:gd name="T9" fmla="*/ 1 h 276"/>
                  <a:gd name="T10" fmla="*/ 4 w 239"/>
                  <a:gd name="T11" fmla="*/ 1 h 276"/>
                  <a:gd name="T12" fmla="*/ 4 w 239"/>
                  <a:gd name="T13" fmla="*/ 1 h 276"/>
                  <a:gd name="T14" fmla="*/ 4 w 239"/>
                  <a:gd name="T15" fmla="*/ 1 h 276"/>
                  <a:gd name="T16" fmla="*/ 4 w 239"/>
                  <a:gd name="T17" fmla="*/ 1 h 276"/>
                  <a:gd name="T18" fmla="*/ 3 w 239"/>
                  <a:gd name="T19" fmla="*/ 1 h 276"/>
                  <a:gd name="T20" fmla="*/ 3 w 239"/>
                  <a:gd name="T21" fmla="*/ 1 h 276"/>
                  <a:gd name="T22" fmla="*/ 3 w 239"/>
                  <a:gd name="T23" fmla="*/ 1 h 276"/>
                  <a:gd name="T24" fmla="*/ 3 w 239"/>
                  <a:gd name="T25" fmla="*/ 1 h 276"/>
                  <a:gd name="T26" fmla="*/ 3 w 239"/>
                  <a:gd name="T27" fmla="*/ 1 h 276"/>
                  <a:gd name="T28" fmla="*/ 3 w 239"/>
                  <a:gd name="T29" fmla="*/ 1 h 276"/>
                  <a:gd name="T30" fmla="*/ 3 w 239"/>
                  <a:gd name="T31" fmla="*/ 1 h 276"/>
                  <a:gd name="T32" fmla="*/ 2 w 239"/>
                  <a:gd name="T33" fmla="*/ 1 h 276"/>
                  <a:gd name="T34" fmla="*/ 2 w 239"/>
                  <a:gd name="T35" fmla="*/ 1 h 276"/>
                  <a:gd name="T36" fmla="*/ 2 w 239"/>
                  <a:gd name="T37" fmla="*/ 1 h 276"/>
                  <a:gd name="T38" fmla="*/ 1 w 239"/>
                  <a:gd name="T39" fmla="*/ 1 h 276"/>
                  <a:gd name="T40" fmla="*/ 1 w 239"/>
                  <a:gd name="T41" fmla="*/ 1 h 276"/>
                  <a:gd name="T42" fmla="*/ 1 w 239"/>
                  <a:gd name="T43" fmla="*/ 1 h 276"/>
                  <a:gd name="T44" fmla="*/ 1 w 239"/>
                  <a:gd name="T45" fmla="*/ 1 h 276"/>
                  <a:gd name="T46" fmla="*/ 1 w 239"/>
                  <a:gd name="T47" fmla="*/ 1 h 276"/>
                  <a:gd name="T48" fmla="*/ 1 w 239"/>
                  <a:gd name="T49" fmla="*/ 1 h 276"/>
                  <a:gd name="T50" fmla="*/ 1 w 239"/>
                  <a:gd name="T51" fmla="*/ 1 h 276"/>
                  <a:gd name="T52" fmla="*/ 1 w 239"/>
                  <a:gd name="T53" fmla="*/ 1 h 276"/>
                  <a:gd name="T54" fmla="*/ 1 w 239"/>
                  <a:gd name="T55" fmla="*/ 1 h 276"/>
                  <a:gd name="T56" fmla="*/ 1 w 239"/>
                  <a:gd name="T57" fmla="*/ 1 h 276"/>
                  <a:gd name="T58" fmla="*/ 1 w 239"/>
                  <a:gd name="T59" fmla="*/ 1 h 276"/>
                  <a:gd name="T60" fmla="*/ 1 w 239"/>
                  <a:gd name="T61" fmla="*/ 1 h 276"/>
                  <a:gd name="T62" fmla="*/ 1 w 239"/>
                  <a:gd name="T63" fmla="*/ 1 h 276"/>
                  <a:gd name="T64" fmla="*/ 1 w 239"/>
                  <a:gd name="T65" fmla="*/ 2 h 276"/>
                  <a:gd name="T66" fmla="*/ 1 w 239"/>
                  <a:gd name="T67" fmla="*/ 2 h 276"/>
                  <a:gd name="T68" fmla="*/ 1 w 239"/>
                  <a:gd name="T69" fmla="*/ 2 h 276"/>
                  <a:gd name="T70" fmla="*/ 1 w 239"/>
                  <a:gd name="T71" fmla="*/ 2 h 276"/>
                  <a:gd name="T72" fmla="*/ 1 w 239"/>
                  <a:gd name="T73" fmla="*/ 3 h 276"/>
                  <a:gd name="T74" fmla="*/ 1 w 239"/>
                  <a:gd name="T75" fmla="*/ 3 h 276"/>
                  <a:gd name="T76" fmla="*/ 1 w 239"/>
                  <a:gd name="T77" fmla="*/ 3 h 276"/>
                  <a:gd name="T78" fmla="*/ 1 w 239"/>
                  <a:gd name="T79" fmla="*/ 3 h 276"/>
                  <a:gd name="T80" fmla="*/ 1 w 239"/>
                  <a:gd name="T81" fmla="*/ 4 h 276"/>
                  <a:gd name="T82" fmla="*/ 0 w 239"/>
                  <a:gd name="T83" fmla="*/ 4 h 276"/>
                  <a:gd name="T84" fmla="*/ 0 w 239"/>
                  <a:gd name="T85" fmla="*/ 4 h 276"/>
                  <a:gd name="T86" fmla="*/ 0 w 239"/>
                  <a:gd name="T87" fmla="*/ 4 h 276"/>
                  <a:gd name="T88" fmla="*/ 0 w 239"/>
                  <a:gd name="T89" fmla="*/ 4 h 27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39"/>
                  <a:gd name="T136" fmla="*/ 0 h 276"/>
                  <a:gd name="T137" fmla="*/ 239 w 239"/>
                  <a:gd name="T138" fmla="*/ 276 h 27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39" h="276">
                    <a:moveTo>
                      <a:pt x="0" y="275"/>
                    </a:moveTo>
                    <a:lnTo>
                      <a:pt x="0" y="0"/>
                    </a:lnTo>
                    <a:lnTo>
                      <a:pt x="239" y="0"/>
                    </a:lnTo>
                    <a:lnTo>
                      <a:pt x="237" y="1"/>
                    </a:lnTo>
                    <a:lnTo>
                      <a:pt x="233" y="2"/>
                    </a:lnTo>
                    <a:lnTo>
                      <a:pt x="226" y="5"/>
                    </a:lnTo>
                    <a:lnTo>
                      <a:pt x="218" y="7"/>
                    </a:lnTo>
                    <a:lnTo>
                      <a:pt x="208" y="10"/>
                    </a:lnTo>
                    <a:lnTo>
                      <a:pt x="198" y="12"/>
                    </a:lnTo>
                    <a:lnTo>
                      <a:pt x="188" y="15"/>
                    </a:lnTo>
                    <a:lnTo>
                      <a:pt x="180" y="18"/>
                    </a:lnTo>
                    <a:lnTo>
                      <a:pt x="172" y="20"/>
                    </a:lnTo>
                    <a:lnTo>
                      <a:pt x="167" y="21"/>
                    </a:lnTo>
                    <a:lnTo>
                      <a:pt x="159" y="22"/>
                    </a:lnTo>
                    <a:lnTo>
                      <a:pt x="147" y="23"/>
                    </a:lnTo>
                    <a:lnTo>
                      <a:pt x="131" y="25"/>
                    </a:lnTo>
                    <a:lnTo>
                      <a:pt x="113" y="26"/>
                    </a:lnTo>
                    <a:lnTo>
                      <a:pt x="93" y="27"/>
                    </a:lnTo>
                    <a:lnTo>
                      <a:pt x="74" y="30"/>
                    </a:lnTo>
                    <a:lnTo>
                      <a:pt x="56" y="31"/>
                    </a:lnTo>
                    <a:lnTo>
                      <a:pt x="42" y="33"/>
                    </a:lnTo>
                    <a:lnTo>
                      <a:pt x="31" y="35"/>
                    </a:lnTo>
                    <a:lnTo>
                      <a:pt x="26" y="37"/>
                    </a:lnTo>
                    <a:lnTo>
                      <a:pt x="25" y="39"/>
                    </a:lnTo>
                    <a:lnTo>
                      <a:pt x="25" y="46"/>
                    </a:lnTo>
                    <a:lnTo>
                      <a:pt x="24" y="54"/>
                    </a:lnTo>
                    <a:lnTo>
                      <a:pt x="23" y="64"/>
                    </a:lnTo>
                    <a:lnTo>
                      <a:pt x="23" y="76"/>
                    </a:lnTo>
                    <a:lnTo>
                      <a:pt x="22" y="89"/>
                    </a:lnTo>
                    <a:lnTo>
                      <a:pt x="20" y="101"/>
                    </a:lnTo>
                    <a:lnTo>
                      <a:pt x="19" y="113"/>
                    </a:lnTo>
                    <a:lnTo>
                      <a:pt x="19" y="124"/>
                    </a:lnTo>
                    <a:lnTo>
                      <a:pt x="18" y="134"/>
                    </a:lnTo>
                    <a:lnTo>
                      <a:pt x="17" y="145"/>
                    </a:lnTo>
                    <a:lnTo>
                      <a:pt x="15" y="161"/>
                    </a:lnTo>
                    <a:lnTo>
                      <a:pt x="13" y="179"/>
                    </a:lnTo>
                    <a:lnTo>
                      <a:pt x="11" y="199"/>
                    </a:lnTo>
                    <a:lnTo>
                      <a:pt x="7" y="217"/>
                    </a:lnTo>
                    <a:lnTo>
                      <a:pt x="5" y="235"/>
                    </a:lnTo>
                    <a:lnTo>
                      <a:pt x="3" y="252"/>
                    </a:lnTo>
                    <a:lnTo>
                      <a:pt x="2" y="265"/>
                    </a:lnTo>
                    <a:lnTo>
                      <a:pt x="0" y="273"/>
                    </a:lnTo>
                    <a:lnTo>
                      <a:pt x="0" y="276"/>
                    </a:lnTo>
                    <a:lnTo>
                      <a:pt x="0" y="275"/>
                    </a:lnTo>
                    <a:close/>
                  </a:path>
                </a:pathLst>
              </a:custGeom>
              <a:solidFill>
                <a:srgbClr val="EDCE1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663" name="Freeform 1591"/>
              <p:cNvSpPr>
                <a:spLocks/>
              </p:cNvSpPr>
              <p:nvPr/>
            </p:nvSpPr>
            <p:spPr bwMode="auto">
              <a:xfrm>
                <a:off x="3736" y="3038"/>
                <a:ext cx="108" cy="125"/>
              </a:xfrm>
              <a:custGeom>
                <a:avLst/>
                <a:gdLst>
                  <a:gd name="T0" fmla="*/ 0 w 215"/>
                  <a:gd name="T1" fmla="*/ 3 h 251"/>
                  <a:gd name="T2" fmla="*/ 0 w 215"/>
                  <a:gd name="T3" fmla="*/ 0 h 251"/>
                  <a:gd name="T4" fmla="*/ 4 w 215"/>
                  <a:gd name="T5" fmla="*/ 0 h 251"/>
                  <a:gd name="T6" fmla="*/ 4 w 215"/>
                  <a:gd name="T7" fmla="*/ 0 h 251"/>
                  <a:gd name="T8" fmla="*/ 4 w 215"/>
                  <a:gd name="T9" fmla="*/ 0 h 251"/>
                  <a:gd name="T10" fmla="*/ 4 w 215"/>
                  <a:gd name="T11" fmla="*/ 0 h 251"/>
                  <a:gd name="T12" fmla="*/ 4 w 215"/>
                  <a:gd name="T13" fmla="*/ 0 h 251"/>
                  <a:gd name="T14" fmla="*/ 3 w 215"/>
                  <a:gd name="T15" fmla="*/ 0 h 251"/>
                  <a:gd name="T16" fmla="*/ 3 w 215"/>
                  <a:gd name="T17" fmla="*/ 0 h 251"/>
                  <a:gd name="T18" fmla="*/ 3 w 215"/>
                  <a:gd name="T19" fmla="*/ 0 h 251"/>
                  <a:gd name="T20" fmla="*/ 3 w 215"/>
                  <a:gd name="T21" fmla="*/ 0 h 251"/>
                  <a:gd name="T22" fmla="*/ 3 w 215"/>
                  <a:gd name="T23" fmla="*/ 0 h 251"/>
                  <a:gd name="T24" fmla="*/ 3 w 215"/>
                  <a:gd name="T25" fmla="*/ 0 h 251"/>
                  <a:gd name="T26" fmla="*/ 3 w 215"/>
                  <a:gd name="T27" fmla="*/ 0 h 251"/>
                  <a:gd name="T28" fmla="*/ 3 w 215"/>
                  <a:gd name="T29" fmla="*/ 0 h 251"/>
                  <a:gd name="T30" fmla="*/ 2 w 215"/>
                  <a:gd name="T31" fmla="*/ 0 h 251"/>
                  <a:gd name="T32" fmla="*/ 2 w 215"/>
                  <a:gd name="T33" fmla="*/ 0 h 251"/>
                  <a:gd name="T34" fmla="*/ 2 w 215"/>
                  <a:gd name="T35" fmla="*/ 0 h 251"/>
                  <a:gd name="T36" fmla="*/ 2 w 215"/>
                  <a:gd name="T37" fmla="*/ 0 h 251"/>
                  <a:gd name="T38" fmla="*/ 1 w 215"/>
                  <a:gd name="T39" fmla="*/ 0 h 251"/>
                  <a:gd name="T40" fmla="*/ 1 w 215"/>
                  <a:gd name="T41" fmla="*/ 0 h 251"/>
                  <a:gd name="T42" fmla="*/ 1 w 215"/>
                  <a:gd name="T43" fmla="*/ 0 h 251"/>
                  <a:gd name="T44" fmla="*/ 1 w 215"/>
                  <a:gd name="T45" fmla="*/ 0 h 251"/>
                  <a:gd name="T46" fmla="*/ 1 w 215"/>
                  <a:gd name="T47" fmla="*/ 0 h 251"/>
                  <a:gd name="T48" fmla="*/ 1 w 215"/>
                  <a:gd name="T49" fmla="*/ 0 h 251"/>
                  <a:gd name="T50" fmla="*/ 1 w 215"/>
                  <a:gd name="T51" fmla="*/ 0 h 251"/>
                  <a:gd name="T52" fmla="*/ 1 w 215"/>
                  <a:gd name="T53" fmla="*/ 0 h 251"/>
                  <a:gd name="T54" fmla="*/ 1 w 215"/>
                  <a:gd name="T55" fmla="*/ 1 h 251"/>
                  <a:gd name="T56" fmla="*/ 1 w 215"/>
                  <a:gd name="T57" fmla="*/ 1 h 251"/>
                  <a:gd name="T58" fmla="*/ 1 w 215"/>
                  <a:gd name="T59" fmla="*/ 1 h 251"/>
                  <a:gd name="T60" fmla="*/ 1 w 215"/>
                  <a:gd name="T61" fmla="*/ 1 h 251"/>
                  <a:gd name="T62" fmla="*/ 1 w 215"/>
                  <a:gd name="T63" fmla="*/ 1 h 251"/>
                  <a:gd name="T64" fmla="*/ 1 w 215"/>
                  <a:gd name="T65" fmla="*/ 1 h 251"/>
                  <a:gd name="T66" fmla="*/ 1 w 215"/>
                  <a:gd name="T67" fmla="*/ 2 h 251"/>
                  <a:gd name="T68" fmla="*/ 1 w 215"/>
                  <a:gd name="T69" fmla="*/ 2 h 251"/>
                  <a:gd name="T70" fmla="*/ 1 w 215"/>
                  <a:gd name="T71" fmla="*/ 2 h 251"/>
                  <a:gd name="T72" fmla="*/ 1 w 215"/>
                  <a:gd name="T73" fmla="*/ 2 h 251"/>
                  <a:gd name="T74" fmla="*/ 1 w 215"/>
                  <a:gd name="T75" fmla="*/ 3 h 251"/>
                  <a:gd name="T76" fmla="*/ 1 w 215"/>
                  <a:gd name="T77" fmla="*/ 3 h 251"/>
                  <a:gd name="T78" fmla="*/ 1 w 215"/>
                  <a:gd name="T79" fmla="*/ 3 h 251"/>
                  <a:gd name="T80" fmla="*/ 1 w 215"/>
                  <a:gd name="T81" fmla="*/ 3 h 251"/>
                  <a:gd name="T82" fmla="*/ 0 w 215"/>
                  <a:gd name="T83" fmla="*/ 3 h 251"/>
                  <a:gd name="T84" fmla="*/ 0 w 215"/>
                  <a:gd name="T85" fmla="*/ 3 h 251"/>
                  <a:gd name="T86" fmla="*/ 0 w 215"/>
                  <a:gd name="T87" fmla="*/ 3 h 251"/>
                  <a:gd name="T88" fmla="*/ 0 w 215"/>
                  <a:gd name="T89" fmla="*/ 3 h 25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15"/>
                  <a:gd name="T136" fmla="*/ 0 h 251"/>
                  <a:gd name="T137" fmla="*/ 215 w 215"/>
                  <a:gd name="T138" fmla="*/ 251 h 251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15" h="251">
                    <a:moveTo>
                      <a:pt x="0" y="249"/>
                    </a:moveTo>
                    <a:lnTo>
                      <a:pt x="0" y="0"/>
                    </a:lnTo>
                    <a:lnTo>
                      <a:pt x="215" y="0"/>
                    </a:lnTo>
                    <a:lnTo>
                      <a:pt x="214" y="1"/>
                    </a:lnTo>
                    <a:lnTo>
                      <a:pt x="210" y="2"/>
                    </a:lnTo>
                    <a:lnTo>
                      <a:pt x="205" y="4"/>
                    </a:lnTo>
                    <a:lnTo>
                      <a:pt x="197" y="6"/>
                    </a:lnTo>
                    <a:lnTo>
                      <a:pt x="188" y="8"/>
                    </a:lnTo>
                    <a:lnTo>
                      <a:pt x="180" y="11"/>
                    </a:lnTo>
                    <a:lnTo>
                      <a:pt x="171" y="13"/>
                    </a:lnTo>
                    <a:lnTo>
                      <a:pt x="163" y="15"/>
                    </a:lnTo>
                    <a:lnTo>
                      <a:pt x="156" y="18"/>
                    </a:lnTo>
                    <a:lnTo>
                      <a:pt x="150" y="19"/>
                    </a:lnTo>
                    <a:lnTo>
                      <a:pt x="144" y="20"/>
                    </a:lnTo>
                    <a:lnTo>
                      <a:pt x="133" y="21"/>
                    </a:lnTo>
                    <a:lnTo>
                      <a:pt x="119" y="23"/>
                    </a:lnTo>
                    <a:lnTo>
                      <a:pt x="103" y="24"/>
                    </a:lnTo>
                    <a:lnTo>
                      <a:pt x="85" y="26"/>
                    </a:lnTo>
                    <a:lnTo>
                      <a:pt x="69" y="28"/>
                    </a:lnTo>
                    <a:lnTo>
                      <a:pt x="53" y="30"/>
                    </a:lnTo>
                    <a:lnTo>
                      <a:pt x="40" y="32"/>
                    </a:lnTo>
                    <a:lnTo>
                      <a:pt x="31" y="35"/>
                    </a:lnTo>
                    <a:lnTo>
                      <a:pt x="26" y="37"/>
                    </a:lnTo>
                    <a:lnTo>
                      <a:pt x="25" y="39"/>
                    </a:lnTo>
                    <a:lnTo>
                      <a:pt x="24" y="45"/>
                    </a:lnTo>
                    <a:lnTo>
                      <a:pt x="24" y="52"/>
                    </a:lnTo>
                    <a:lnTo>
                      <a:pt x="23" y="62"/>
                    </a:lnTo>
                    <a:lnTo>
                      <a:pt x="22" y="72"/>
                    </a:lnTo>
                    <a:lnTo>
                      <a:pt x="20" y="83"/>
                    </a:lnTo>
                    <a:lnTo>
                      <a:pt x="20" y="95"/>
                    </a:lnTo>
                    <a:lnTo>
                      <a:pt x="19" y="104"/>
                    </a:lnTo>
                    <a:lnTo>
                      <a:pt x="18" y="114"/>
                    </a:lnTo>
                    <a:lnTo>
                      <a:pt x="18" y="123"/>
                    </a:lnTo>
                    <a:lnTo>
                      <a:pt x="16" y="135"/>
                    </a:lnTo>
                    <a:lnTo>
                      <a:pt x="14" y="149"/>
                    </a:lnTo>
                    <a:lnTo>
                      <a:pt x="12" y="165"/>
                    </a:lnTo>
                    <a:lnTo>
                      <a:pt x="10" y="181"/>
                    </a:lnTo>
                    <a:lnTo>
                      <a:pt x="7" y="199"/>
                    </a:lnTo>
                    <a:lnTo>
                      <a:pt x="5" y="215"/>
                    </a:lnTo>
                    <a:lnTo>
                      <a:pt x="3" y="229"/>
                    </a:lnTo>
                    <a:lnTo>
                      <a:pt x="1" y="240"/>
                    </a:lnTo>
                    <a:lnTo>
                      <a:pt x="0" y="247"/>
                    </a:lnTo>
                    <a:lnTo>
                      <a:pt x="0" y="251"/>
                    </a:lnTo>
                    <a:lnTo>
                      <a:pt x="0" y="249"/>
                    </a:lnTo>
                    <a:close/>
                  </a:path>
                </a:pathLst>
              </a:custGeom>
              <a:solidFill>
                <a:srgbClr val="F0D31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664" name="Freeform 1592"/>
              <p:cNvSpPr>
                <a:spLocks/>
              </p:cNvSpPr>
              <p:nvPr/>
            </p:nvSpPr>
            <p:spPr bwMode="auto">
              <a:xfrm>
                <a:off x="3736" y="3038"/>
                <a:ext cx="96" cy="113"/>
              </a:xfrm>
              <a:custGeom>
                <a:avLst/>
                <a:gdLst>
                  <a:gd name="T0" fmla="*/ 0 w 193"/>
                  <a:gd name="T1" fmla="*/ 3 h 227"/>
                  <a:gd name="T2" fmla="*/ 0 w 193"/>
                  <a:gd name="T3" fmla="*/ 0 h 227"/>
                  <a:gd name="T4" fmla="*/ 3 w 193"/>
                  <a:gd name="T5" fmla="*/ 0 h 227"/>
                  <a:gd name="T6" fmla="*/ 3 w 193"/>
                  <a:gd name="T7" fmla="*/ 0 h 227"/>
                  <a:gd name="T8" fmla="*/ 2 w 193"/>
                  <a:gd name="T9" fmla="*/ 0 h 227"/>
                  <a:gd name="T10" fmla="*/ 2 w 193"/>
                  <a:gd name="T11" fmla="*/ 0 h 227"/>
                  <a:gd name="T12" fmla="*/ 2 w 193"/>
                  <a:gd name="T13" fmla="*/ 0 h 227"/>
                  <a:gd name="T14" fmla="*/ 2 w 193"/>
                  <a:gd name="T15" fmla="*/ 0 h 227"/>
                  <a:gd name="T16" fmla="*/ 2 w 193"/>
                  <a:gd name="T17" fmla="*/ 0 h 227"/>
                  <a:gd name="T18" fmla="*/ 2 w 193"/>
                  <a:gd name="T19" fmla="*/ 0 h 227"/>
                  <a:gd name="T20" fmla="*/ 2 w 193"/>
                  <a:gd name="T21" fmla="*/ 0 h 227"/>
                  <a:gd name="T22" fmla="*/ 2 w 193"/>
                  <a:gd name="T23" fmla="*/ 0 h 227"/>
                  <a:gd name="T24" fmla="*/ 2 w 193"/>
                  <a:gd name="T25" fmla="*/ 0 h 227"/>
                  <a:gd name="T26" fmla="*/ 2 w 193"/>
                  <a:gd name="T27" fmla="*/ 0 h 227"/>
                  <a:gd name="T28" fmla="*/ 1 w 193"/>
                  <a:gd name="T29" fmla="*/ 0 h 227"/>
                  <a:gd name="T30" fmla="*/ 1 w 193"/>
                  <a:gd name="T31" fmla="*/ 0 h 227"/>
                  <a:gd name="T32" fmla="*/ 1 w 193"/>
                  <a:gd name="T33" fmla="*/ 0 h 227"/>
                  <a:gd name="T34" fmla="*/ 1 w 193"/>
                  <a:gd name="T35" fmla="*/ 0 h 227"/>
                  <a:gd name="T36" fmla="*/ 1 w 193"/>
                  <a:gd name="T37" fmla="*/ 0 h 227"/>
                  <a:gd name="T38" fmla="*/ 0 w 193"/>
                  <a:gd name="T39" fmla="*/ 0 h 227"/>
                  <a:gd name="T40" fmla="*/ 0 w 193"/>
                  <a:gd name="T41" fmla="*/ 0 h 227"/>
                  <a:gd name="T42" fmla="*/ 0 w 193"/>
                  <a:gd name="T43" fmla="*/ 0 h 227"/>
                  <a:gd name="T44" fmla="*/ 0 w 193"/>
                  <a:gd name="T45" fmla="*/ 0 h 227"/>
                  <a:gd name="T46" fmla="*/ 0 w 193"/>
                  <a:gd name="T47" fmla="*/ 0 h 227"/>
                  <a:gd name="T48" fmla="*/ 0 w 193"/>
                  <a:gd name="T49" fmla="*/ 0 h 227"/>
                  <a:gd name="T50" fmla="*/ 0 w 193"/>
                  <a:gd name="T51" fmla="*/ 0 h 227"/>
                  <a:gd name="T52" fmla="*/ 0 w 193"/>
                  <a:gd name="T53" fmla="*/ 0 h 227"/>
                  <a:gd name="T54" fmla="*/ 0 w 193"/>
                  <a:gd name="T55" fmla="*/ 1 h 227"/>
                  <a:gd name="T56" fmla="*/ 0 w 193"/>
                  <a:gd name="T57" fmla="*/ 1 h 227"/>
                  <a:gd name="T58" fmla="*/ 0 w 193"/>
                  <a:gd name="T59" fmla="*/ 1 h 227"/>
                  <a:gd name="T60" fmla="*/ 0 w 193"/>
                  <a:gd name="T61" fmla="*/ 1 h 227"/>
                  <a:gd name="T62" fmla="*/ 0 w 193"/>
                  <a:gd name="T63" fmla="*/ 1 h 227"/>
                  <a:gd name="T64" fmla="*/ 0 w 193"/>
                  <a:gd name="T65" fmla="*/ 1 h 227"/>
                  <a:gd name="T66" fmla="*/ 0 w 193"/>
                  <a:gd name="T67" fmla="*/ 1 h 227"/>
                  <a:gd name="T68" fmla="*/ 0 w 193"/>
                  <a:gd name="T69" fmla="*/ 2 h 227"/>
                  <a:gd name="T70" fmla="*/ 0 w 193"/>
                  <a:gd name="T71" fmla="*/ 2 h 227"/>
                  <a:gd name="T72" fmla="*/ 0 w 193"/>
                  <a:gd name="T73" fmla="*/ 2 h 227"/>
                  <a:gd name="T74" fmla="*/ 0 w 193"/>
                  <a:gd name="T75" fmla="*/ 2 h 227"/>
                  <a:gd name="T76" fmla="*/ 0 w 193"/>
                  <a:gd name="T77" fmla="*/ 3 h 227"/>
                  <a:gd name="T78" fmla="*/ 0 w 193"/>
                  <a:gd name="T79" fmla="*/ 3 h 227"/>
                  <a:gd name="T80" fmla="*/ 0 w 193"/>
                  <a:gd name="T81" fmla="*/ 3 h 227"/>
                  <a:gd name="T82" fmla="*/ 0 w 193"/>
                  <a:gd name="T83" fmla="*/ 3 h 227"/>
                  <a:gd name="T84" fmla="*/ 0 w 193"/>
                  <a:gd name="T85" fmla="*/ 3 h 227"/>
                  <a:gd name="T86" fmla="*/ 0 w 193"/>
                  <a:gd name="T87" fmla="*/ 3 h 22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93"/>
                  <a:gd name="T133" fmla="*/ 0 h 227"/>
                  <a:gd name="T134" fmla="*/ 193 w 193"/>
                  <a:gd name="T135" fmla="*/ 227 h 22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93" h="227">
                    <a:moveTo>
                      <a:pt x="0" y="227"/>
                    </a:moveTo>
                    <a:lnTo>
                      <a:pt x="0" y="0"/>
                    </a:lnTo>
                    <a:lnTo>
                      <a:pt x="193" y="0"/>
                    </a:lnTo>
                    <a:lnTo>
                      <a:pt x="192" y="1"/>
                    </a:lnTo>
                    <a:lnTo>
                      <a:pt x="187" y="1"/>
                    </a:lnTo>
                    <a:lnTo>
                      <a:pt x="183" y="4"/>
                    </a:lnTo>
                    <a:lnTo>
                      <a:pt x="176" y="5"/>
                    </a:lnTo>
                    <a:lnTo>
                      <a:pt x="169" y="7"/>
                    </a:lnTo>
                    <a:lnTo>
                      <a:pt x="161" y="9"/>
                    </a:lnTo>
                    <a:lnTo>
                      <a:pt x="154" y="11"/>
                    </a:lnTo>
                    <a:lnTo>
                      <a:pt x="146" y="13"/>
                    </a:lnTo>
                    <a:lnTo>
                      <a:pt x="141" y="14"/>
                    </a:lnTo>
                    <a:lnTo>
                      <a:pt x="135" y="17"/>
                    </a:lnTo>
                    <a:lnTo>
                      <a:pt x="129" y="18"/>
                    </a:lnTo>
                    <a:lnTo>
                      <a:pt x="119" y="20"/>
                    </a:lnTo>
                    <a:lnTo>
                      <a:pt x="106" y="21"/>
                    </a:lnTo>
                    <a:lnTo>
                      <a:pt x="93" y="23"/>
                    </a:lnTo>
                    <a:lnTo>
                      <a:pt x="78" y="25"/>
                    </a:lnTo>
                    <a:lnTo>
                      <a:pt x="64" y="26"/>
                    </a:lnTo>
                    <a:lnTo>
                      <a:pt x="50" y="30"/>
                    </a:lnTo>
                    <a:lnTo>
                      <a:pt x="39" y="32"/>
                    </a:lnTo>
                    <a:lnTo>
                      <a:pt x="30" y="34"/>
                    </a:lnTo>
                    <a:lnTo>
                      <a:pt x="26" y="37"/>
                    </a:lnTo>
                    <a:lnTo>
                      <a:pt x="25" y="39"/>
                    </a:lnTo>
                    <a:lnTo>
                      <a:pt x="24" y="45"/>
                    </a:lnTo>
                    <a:lnTo>
                      <a:pt x="23" y="51"/>
                    </a:lnTo>
                    <a:lnTo>
                      <a:pt x="22" y="59"/>
                    </a:lnTo>
                    <a:lnTo>
                      <a:pt x="20" y="67"/>
                    </a:lnTo>
                    <a:lnTo>
                      <a:pt x="19" y="77"/>
                    </a:lnTo>
                    <a:lnTo>
                      <a:pt x="18" y="87"/>
                    </a:lnTo>
                    <a:lnTo>
                      <a:pt x="17" y="97"/>
                    </a:lnTo>
                    <a:lnTo>
                      <a:pt x="16" y="105"/>
                    </a:lnTo>
                    <a:lnTo>
                      <a:pt x="15" y="112"/>
                    </a:lnTo>
                    <a:lnTo>
                      <a:pt x="14" y="123"/>
                    </a:lnTo>
                    <a:lnTo>
                      <a:pt x="12" y="136"/>
                    </a:lnTo>
                    <a:lnTo>
                      <a:pt x="11" y="151"/>
                    </a:lnTo>
                    <a:lnTo>
                      <a:pt x="9" y="166"/>
                    </a:lnTo>
                    <a:lnTo>
                      <a:pt x="6" y="181"/>
                    </a:lnTo>
                    <a:lnTo>
                      <a:pt x="4" y="195"/>
                    </a:lnTo>
                    <a:lnTo>
                      <a:pt x="2" y="208"/>
                    </a:lnTo>
                    <a:lnTo>
                      <a:pt x="1" y="218"/>
                    </a:lnTo>
                    <a:lnTo>
                      <a:pt x="0" y="225"/>
                    </a:lnTo>
                    <a:lnTo>
                      <a:pt x="0" y="227"/>
                    </a:lnTo>
                    <a:close/>
                  </a:path>
                </a:pathLst>
              </a:custGeom>
              <a:solidFill>
                <a:srgbClr val="F3D7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665" name="Freeform 1593"/>
              <p:cNvSpPr>
                <a:spLocks/>
              </p:cNvSpPr>
              <p:nvPr/>
            </p:nvSpPr>
            <p:spPr bwMode="auto">
              <a:xfrm>
                <a:off x="3736" y="3038"/>
                <a:ext cx="84" cy="100"/>
              </a:xfrm>
              <a:custGeom>
                <a:avLst/>
                <a:gdLst>
                  <a:gd name="T0" fmla="*/ 0 w 169"/>
                  <a:gd name="T1" fmla="*/ 3 h 201"/>
                  <a:gd name="T2" fmla="*/ 0 w 169"/>
                  <a:gd name="T3" fmla="*/ 0 h 201"/>
                  <a:gd name="T4" fmla="*/ 2 w 169"/>
                  <a:gd name="T5" fmla="*/ 0 h 201"/>
                  <a:gd name="T6" fmla="*/ 2 w 169"/>
                  <a:gd name="T7" fmla="*/ 0 h 201"/>
                  <a:gd name="T8" fmla="*/ 2 w 169"/>
                  <a:gd name="T9" fmla="*/ 0 h 201"/>
                  <a:gd name="T10" fmla="*/ 2 w 169"/>
                  <a:gd name="T11" fmla="*/ 0 h 201"/>
                  <a:gd name="T12" fmla="*/ 2 w 169"/>
                  <a:gd name="T13" fmla="*/ 0 h 201"/>
                  <a:gd name="T14" fmla="*/ 2 w 169"/>
                  <a:gd name="T15" fmla="*/ 0 h 201"/>
                  <a:gd name="T16" fmla="*/ 2 w 169"/>
                  <a:gd name="T17" fmla="*/ 0 h 201"/>
                  <a:gd name="T18" fmla="*/ 2 w 169"/>
                  <a:gd name="T19" fmla="*/ 0 h 201"/>
                  <a:gd name="T20" fmla="*/ 2 w 169"/>
                  <a:gd name="T21" fmla="*/ 0 h 201"/>
                  <a:gd name="T22" fmla="*/ 1 w 169"/>
                  <a:gd name="T23" fmla="*/ 0 h 201"/>
                  <a:gd name="T24" fmla="*/ 1 w 169"/>
                  <a:gd name="T25" fmla="*/ 0 h 201"/>
                  <a:gd name="T26" fmla="*/ 1 w 169"/>
                  <a:gd name="T27" fmla="*/ 0 h 201"/>
                  <a:gd name="T28" fmla="*/ 1 w 169"/>
                  <a:gd name="T29" fmla="*/ 0 h 201"/>
                  <a:gd name="T30" fmla="*/ 1 w 169"/>
                  <a:gd name="T31" fmla="*/ 0 h 201"/>
                  <a:gd name="T32" fmla="*/ 1 w 169"/>
                  <a:gd name="T33" fmla="*/ 0 h 201"/>
                  <a:gd name="T34" fmla="*/ 1 w 169"/>
                  <a:gd name="T35" fmla="*/ 0 h 201"/>
                  <a:gd name="T36" fmla="*/ 0 w 169"/>
                  <a:gd name="T37" fmla="*/ 0 h 201"/>
                  <a:gd name="T38" fmla="*/ 0 w 169"/>
                  <a:gd name="T39" fmla="*/ 0 h 201"/>
                  <a:gd name="T40" fmla="*/ 0 w 169"/>
                  <a:gd name="T41" fmla="*/ 0 h 201"/>
                  <a:gd name="T42" fmla="*/ 0 w 169"/>
                  <a:gd name="T43" fmla="*/ 0 h 201"/>
                  <a:gd name="T44" fmla="*/ 0 w 169"/>
                  <a:gd name="T45" fmla="*/ 0 h 201"/>
                  <a:gd name="T46" fmla="*/ 0 w 169"/>
                  <a:gd name="T47" fmla="*/ 0 h 201"/>
                  <a:gd name="T48" fmla="*/ 0 w 169"/>
                  <a:gd name="T49" fmla="*/ 0 h 201"/>
                  <a:gd name="T50" fmla="*/ 0 w 169"/>
                  <a:gd name="T51" fmla="*/ 0 h 201"/>
                  <a:gd name="T52" fmla="*/ 0 w 169"/>
                  <a:gd name="T53" fmla="*/ 0 h 201"/>
                  <a:gd name="T54" fmla="*/ 0 w 169"/>
                  <a:gd name="T55" fmla="*/ 1 h 201"/>
                  <a:gd name="T56" fmla="*/ 0 w 169"/>
                  <a:gd name="T57" fmla="*/ 1 h 201"/>
                  <a:gd name="T58" fmla="*/ 0 w 169"/>
                  <a:gd name="T59" fmla="*/ 1 h 201"/>
                  <a:gd name="T60" fmla="*/ 0 w 169"/>
                  <a:gd name="T61" fmla="*/ 1 h 201"/>
                  <a:gd name="T62" fmla="*/ 0 w 169"/>
                  <a:gd name="T63" fmla="*/ 1 h 201"/>
                  <a:gd name="T64" fmla="*/ 0 w 169"/>
                  <a:gd name="T65" fmla="*/ 1 h 201"/>
                  <a:gd name="T66" fmla="*/ 0 w 169"/>
                  <a:gd name="T67" fmla="*/ 1 h 201"/>
                  <a:gd name="T68" fmla="*/ 0 w 169"/>
                  <a:gd name="T69" fmla="*/ 1 h 201"/>
                  <a:gd name="T70" fmla="*/ 0 w 169"/>
                  <a:gd name="T71" fmla="*/ 2 h 201"/>
                  <a:gd name="T72" fmla="*/ 0 w 169"/>
                  <a:gd name="T73" fmla="*/ 2 h 201"/>
                  <a:gd name="T74" fmla="*/ 0 w 169"/>
                  <a:gd name="T75" fmla="*/ 2 h 201"/>
                  <a:gd name="T76" fmla="*/ 0 w 169"/>
                  <a:gd name="T77" fmla="*/ 2 h 201"/>
                  <a:gd name="T78" fmla="*/ 0 w 169"/>
                  <a:gd name="T79" fmla="*/ 2 h 201"/>
                  <a:gd name="T80" fmla="*/ 0 w 169"/>
                  <a:gd name="T81" fmla="*/ 3 h 201"/>
                  <a:gd name="T82" fmla="*/ 0 w 169"/>
                  <a:gd name="T83" fmla="*/ 3 h 201"/>
                  <a:gd name="T84" fmla="*/ 0 w 169"/>
                  <a:gd name="T85" fmla="*/ 3 h 201"/>
                  <a:gd name="T86" fmla="*/ 0 w 169"/>
                  <a:gd name="T87" fmla="*/ 3 h 20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69"/>
                  <a:gd name="T133" fmla="*/ 0 h 201"/>
                  <a:gd name="T134" fmla="*/ 169 w 169"/>
                  <a:gd name="T135" fmla="*/ 201 h 20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69" h="201">
                    <a:moveTo>
                      <a:pt x="0" y="201"/>
                    </a:moveTo>
                    <a:lnTo>
                      <a:pt x="0" y="0"/>
                    </a:lnTo>
                    <a:lnTo>
                      <a:pt x="169" y="0"/>
                    </a:lnTo>
                    <a:lnTo>
                      <a:pt x="168" y="1"/>
                    </a:lnTo>
                    <a:lnTo>
                      <a:pt x="166" y="1"/>
                    </a:lnTo>
                    <a:lnTo>
                      <a:pt x="161" y="2"/>
                    </a:lnTo>
                    <a:lnTo>
                      <a:pt x="156" y="5"/>
                    </a:lnTo>
                    <a:lnTo>
                      <a:pt x="149" y="6"/>
                    </a:lnTo>
                    <a:lnTo>
                      <a:pt x="143" y="8"/>
                    </a:lnTo>
                    <a:lnTo>
                      <a:pt x="136" y="9"/>
                    </a:lnTo>
                    <a:lnTo>
                      <a:pt x="130" y="11"/>
                    </a:lnTo>
                    <a:lnTo>
                      <a:pt x="124" y="12"/>
                    </a:lnTo>
                    <a:lnTo>
                      <a:pt x="119" y="13"/>
                    </a:lnTo>
                    <a:lnTo>
                      <a:pt x="114" y="15"/>
                    </a:lnTo>
                    <a:lnTo>
                      <a:pt x="105" y="18"/>
                    </a:lnTo>
                    <a:lnTo>
                      <a:pt x="94" y="19"/>
                    </a:lnTo>
                    <a:lnTo>
                      <a:pt x="82" y="21"/>
                    </a:lnTo>
                    <a:lnTo>
                      <a:pt x="70" y="23"/>
                    </a:lnTo>
                    <a:lnTo>
                      <a:pt x="58" y="25"/>
                    </a:lnTo>
                    <a:lnTo>
                      <a:pt x="48" y="28"/>
                    </a:lnTo>
                    <a:lnTo>
                      <a:pt x="38" y="31"/>
                    </a:lnTo>
                    <a:lnTo>
                      <a:pt x="30" y="34"/>
                    </a:lnTo>
                    <a:lnTo>
                      <a:pt x="26" y="37"/>
                    </a:lnTo>
                    <a:lnTo>
                      <a:pt x="25" y="39"/>
                    </a:lnTo>
                    <a:lnTo>
                      <a:pt x="24" y="44"/>
                    </a:lnTo>
                    <a:lnTo>
                      <a:pt x="23" y="49"/>
                    </a:lnTo>
                    <a:lnTo>
                      <a:pt x="22" y="57"/>
                    </a:lnTo>
                    <a:lnTo>
                      <a:pt x="20" y="64"/>
                    </a:lnTo>
                    <a:lnTo>
                      <a:pt x="19" y="72"/>
                    </a:lnTo>
                    <a:lnTo>
                      <a:pt x="18" y="79"/>
                    </a:lnTo>
                    <a:lnTo>
                      <a:pt x="17" y="88"/>
                    </a:lnTo>
                    <a:lnTo>
                      <a:pt x="16" y="96"/>
                    </a:lnTo>
                    <a:lnTo>
                      <a:pt x="15" y="102"/>
                    </a:lnTo>
                    <a:lnTo>
                      <a:pt x="14" y="112"/>
                    </a:lnTo>
                    <a:lnTo>
                      <a:pt x="12" y="124"/>
                    </a:lnTo>
                    <a:lnTo>
                      <a:pt x="10" y="136"/>
                    </a:lnTo>
                    <a:lnTo>
                      <a:pt x="7" y="150"/>
                    </a:lnTo>
                    <a:lnTo>
                      <a:pt x="5" y="163"/>
                    </a:lnTo>
                    <a:lnTo>
                      <a:pt x="3" y="175"/>
                    </a:lnTo>
                    <a:lnTo>
                      <a:pt x="2" y="184"/>
                    </a:lnTo>
                    <a:lnTo>
                      <a:pt x="1" y="193"/>
                    </a:lnTo>
                    <a:lnTo>
                      <a:pt x="0" y="199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rgbClr val="F6DC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666" name="Freeform 1594"/>
              <p:cNvSpPr>
                <a:spLocks/>
              </p:cNvSpPr>
              <p:nvPr/>
            </p:nvSpPr>
            <p:spPr bwMode="auto">
              <a:xfrm>
                <a:off x="3736" y="3038"/>
                <a:ext cx="71" cy="87"/>
              </a:xfrm>
              <a:custGeom>
                <a:avLst/>
                <a:gdLst>
                  <a:gd name="T0" fmla="*/ 0 w 143"/>
                  <a:gd name="T1" fmla="*/ 2 h 175"/>
                  <a:gd name="T2" fmla="*/ 0 w 143"/>
                  <a:gd name="T3" fmla="*/ 0 h 175"/>
                  <a:gd name="T4" fmla="*/ 2 w 143"/>
                  <a:gd name="T5" fmla="*/ 0 h 175"/>
                  <a:gd name="T6" fmla="*/ 2 w 143"/>
                  <a:gd name="T7" fmla="*/ 0 h 175"/>
                  <a:gd name="T8" fmla="*/ 2 w 143"/>
                  <a:gd name="T9" fmla="*/ 0 h 175"/>
                  <a:gd name="T10" fmla="*/ 2 w 143"/>
                  <a:gd name="T11" fmla="*/ 0 h 175"/>
                  <a:gd name="T12" fmla="*/ 2 w 143"/>
                  <a:gd name="T13" fmla="*/ 0 h 175"/>
                  <a:gd name="T14" fmla="*/ 2 w 143"/>
                  <a:gd name="T15" fmla="*/ 0 h 175"/>
                  <a:gd name="T16" fmla="*/ 1 w 143"/>
                  <a:gd name="T17" fmla="*/ 0 h 175"/>
                  <a:gd name="T18" fmla="*/ 1 w 143"/>
                  <a:gd name="T19" fmla="*/ 0 h 175"/>
                  <a:gd name="T20" fmla="*/ 1 w 143"/>
                  <a:gd name="T21" fmla="*/ 0 h 175"/>
                  <a:gd name="T22" fmla="*/ 1 w 143"/>
                  <a:gd name="T23" fmla="*/ 0 h 175"/>
                  <a:gd name="T24" fmla="*/ 1 w 143"/>
                  <a:gd name="T25" fmla="*/ 0 h 175"/>
                  <a:gd name="T26" fmla="*/ 1 w 143"/>
                  <a:gd name="T27" fmla="*/ 0 h 175"/>
                  <a:gd name="T28" fmla="*/ 1 w 143"/>
                  <a:gd name="T29" fmla="*/ 0 h 175"/>
                  <a:gd name="T30" fmla="*/ 1 w 143"/>
                  <a:gd name="T31" fmla="*/ 0 h 175"/>
                  <a:gd name="T32" fmla="*/ 1 w 143"/>
                  <a:gd name="T33" fmla="*/ 0 h 175"/>
                  <a:gd name="T34" fmla="*/ 0 w 143"/>
                  <a:gd name="T35" fmla="*/ 0 h 175"/>
                  <a:gd name="T36" fmla="*/ 0 w 143"/>
                  <a:gd name="T37" fmla="*/ 0 h 175"/>
                  <a:gd name="T38" fmla="*/ 0 w 143"/>
                  <a:gd name="T39" fmla="*/ 0 h 175"/>
                  <a:gd name="T40" fmla="*/ 0 w 143"/>
                  <a:gd name="T41" fmla="*/ 0 h 175"/>
                  <a:gd name="T42" fmla="*/ 0 w 143"/>
                  <a:gd name="T43" fmla="*/ 0 h 175"/>
                  <a:gd name="T44" fmla="*/ 0 w 143"/>
                  <a:gd name="T45" fmla="*/ 0 h 175"/>
                  <a:gd name="T46" fmla="*/ 0 w 143"/>
                  <a:gd name="T47" fmla="*/ 0 h 175"/>
                  <a:gd name="T48" fmla="*/ 0 w 143"/>
                  <a:gd name="T49" fmla="*/ 0 h 175"/>
                  <a:gd name="T50" fmla="*/ 0 w 143"/>
                  <a:gd name="T51" fmla="*/ 0 h 175"/>
                  <a:gd name="T52" fmla="*/ 0 w 143"/>
                  <a:gd name="T53" fmla="*/ 0 h 175"/>
                  <a:gd name="T54" fmla="*/ 0 w 143"/>
                  <a:gd name="T55" fmla="*/ 0 h 175"/>
                  <a:gd name="T56" fmla="*/ 0 w 143"/>
                  <a:gd name="T57" fmla="*/ 1 h 175"/>
                  <a:gd name="T58" fmla="*/ 0 w 143"/>
                  <a:gd name="T59" fmla="*/ 1 h 175"/>
                  <a:gd name="T60" fmla="*/ 0 w 143"/>
                  <a:gd name="T61" fmla="*/ 1 h 175"/>
                  <a:gd name="T62" fmla="*/ 0 w 143"/>
                  <a:gd name="T63" fmla="*/ 1 h 175"/>
                  <a:gd name="T64" fmla="*/ 0 w 143"/>
                  <a:gd name="T65" fmla="*/ 1 h 175"/>
                  <a:gd name="T66" fmla="*/ 0 w 143"/>
                  <a:gd name="T67" fmla="*/ 1 h 175"/>
                  <a:gd name="T68" fmla="*/ 0 w 143"/>
                  <a:gd name="T69" fmla="*/ 1 h 175"/>
                  <a:gd name="T70" fmla="*/ 0 w 143"/>
                  <a:gd name="T71" fmla="*/ 1 h 175"/>
                  <a:gd name="T72" fmla="*/ 0 w 143"/>
                  <a:gd name="T73" fmla="*/ 2 h 175"/>
                  <a:gd name="T74" fmla="*/ 0 w 143"/>
                  <a:gd name="T75" fmla="*/ 2 h 175"/>
                  <a:gd name="T76" fmla="*/ 0 w 143"/>
                  <a:gd name="T77" fmla="*/ 2 h 175"/>
                  <a:gd name="T78" fmla="*/ 0 w 143"/>
                  <a:gd name="T79" fmla="*/ 2 h 175"/>
                  <a:gd name="T80" fmla="*/ 0 w 143"/>
                  <a:gd name="T81" fmla="*/ 2 h 175"/>
                  <a:gd name="T82" fmla="*/ 0 w 143"/>
                  <a:gd name="T83" fmla="*/ 2 h 175"/>
                  <a:gd name="T84" fmla="*/ 0 w 143"/>
                  <a:gd name="T85" fmla="*/ 2 h 175"/>
                  <a:gd name="T86" fmla="*/ 0 w 143"/>
                  <a:gd name="T87" fmla="*/ 2 h 17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43"/>
                  <a:gd name="T133" fmla="*/ 0 h 175"/>
                  <a:gd name="T134" fmla="*/ 143 w 143"/>
                  <a:gd name="T135" fmla="*/ 175 h 17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43" h="175">
                    <a:moveTo>
                      <a:pt x="0" y="175"/>
                    </a:moveTo>
                    <a:lnTo>
                      <a:pt x="0" y="0"/>
                    </a:lnTo>
                    <a:lnTo>
                      <a:pt x="143" y="0"/>
                    </a:lnTo>
                    <a:lnTo>
                      <a:pt x="142" y="0"/>
                    </a:lnTo>
                    <a:lnTo>
                      <a:pt x="141" y="1"/>
                    </a:lnTo>
                    <a:lnTo>
                      <a:pt x="137" y="2"/>
                    </a:lnTo>
                    <a:lnTo>
                      <a:pt x="133" y="4"/>
                    </a:lnTo>
                    <a:lnTo>
                      <a:pt x="129" y="5"/>
                    </a:lnTo>
                    <a:lnTo>
                      <a:pt x="123" y="6"/>
                    </a:lnTo>
                    <a:lnTo>
                      <a:pt x="118" y="7"/>
                    </a:lnTo>
                    <a:lnTo>
                      <a:pt x="114" y="9"/>
                    </a:lnTo>
                    <a:lnTo>
                      <a:pt x="108" y="10"/>
                    </a:lnTo>
                    <a:lnTo>
                      <a:pt x="104" y="11"/>
                    </a:lnTo>
                    <a:lnTo>
                      <a:pt x="98" y="13"/>
                    </a:lnTo>
                    <a:lnTo>
                      <a:pt x="91" y="15"/>
                    </a:lnTo>
                    <a:lnTo>
                      <a:pt x="82" y="18"/>
                    </a:lnTo>
                    <a:lnTo>
                      <a:pt x="72" y="20"/>
                    </a:lnTo>
                    <a:lnTo>
                      <a:pt x="63" y="22"/>
                    </a:lnTo>
                    <a:lnTo>
                      <a:pt x="53" y="24"/>
                    </a:lnTo>
                    <a:lnTo>
                      <a:pt x="44" y="27"/>
                    </a:lnTo>
                    <a:lnTo>
                      <a:pt x="36" y="31"/>
                    </a:lnTo>
                    <a:lnTo>
                      <a:pt x="30" y="34"/>
                    </a:lnTo>
                    <a:lnTo>
                      <a:pt x="26" y="37"/>
                    </a:lnTo>
                    <a:lnTo>
                      <a:pt x="25" y="39"/>
                    </a:lnTo>
                    <a:lnTo>
                      <a:pt x="24" y="44"/>
                    </a:lnTo>
                    <a:lnTo>
                      <a:pt x="23" y="48"/>
                    </a:lnTo>
                    <a:lnTo>
                      <a:pt x="20" y="53"/>
                    </a:lnTo>
                    <a:lnTo>
                      <a:pt x="19" y="60"/>
                    </a:lnTo>
                    <a:lnTo>
                      <a:pt x="18" y="66"/>
                    </a:lnTo>
                    <a:lnTo>
                      <a:pt x="17" y="73"/>
                    </a:lnTo>
                    <a:lnTo>
                      <a:pt x="16" y="79"/>
                    </a:lnTo>
                    <a:lnTo>
                      <a:pt x="14" y="86"/>
                    </a:lnTo>
                    <a:lnTo>
                      <a:pt x="13" y="91"/>
                    </a:lnTo>
                    <a:lnTo>
                      <a:pt x="12" y="101"/>
                    </a:lnTo>
                    <a:lnTo>
                      <a:pt x="10" y="111"/>
                    </a:lnTo>
                    <a:lnTo>
                      <a:pt x="7" y="122"/>
                    </a:lnTo>
                    <a:lnTo>
                      <a:pt x="6" y="132"/>
                    </a:lnTo>
                    <a:lnTo>
                      <a:pt x="4" y="143"/>
                    </a:lnTo>
                    <a:lnTo>
                      <a:pt x="3" y="153"/>
                    </a:lnTo>
                    <a:lnTo>
                      <a:pt x="2" y="162"/>
                    </a:lnTo>
                    <a:lnTo>
                      <a:pt x="1" y="169"/>
                    </a:lnTo>
                    <a:lnTo>
                      <a:pt x="0" y="174"/>
                    </a:lnTo>
                    <a:lnTo>
                      <a:pt x="0" y="175"/>
                    </a:lnTo>
                    <a:close/>
                  </a:path>
                </a:pathLst>
              </a:custGeom>
              <a:solidFill>
                <a:srgbClr val="F9E02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667" name="Freeform 1595"/>
              <p:cNvSpPr>
                <a:spLocks/>
              </p:cNvSpPr>
              <p:nvPr/>
            </p:nvSpPr>
            <p:spPr bwMode="auto">
              <a:xfrm>
                <a:off x="3736" y="3038"/>
                <a:ext cx="60" cy="74"/>
              </a:xfrm>
              <a:custGeom>
                <a:avLst/>
                <a:gdLst>
                  <a:gd name="T0" fmla="*/ 0 w 119"/>
                  <a:gd name="T1" fmla="*/ 2 h 149"/>
                  <a:gd name="T2" fmla="*/ 0 w 119"/>
                  <a:gd name="T3" fmla="*/ 0 h 149"/>
                  <a:gd name="T4" fmla="*/ 2 w 119"/>
                  <a:gd name="T5" fmla="*/ 0 h 149"/>
                  <a:gd name="T6" fmla="*/ 2 w 119"/>
                  <a:gd name="T7" fmla="*/ 0 h 149"/>
                  <a:gd name="T8" fmla="*/ 2 w 119"/>
                  <a:gd name="T9" fmla="*/ 0 h 149"/>
                  <a:gd name="T10" fmla="*/ 2 w 119"/>
                  <a:gd name="T11" fmla="*/ 0 h 149"/>
                  <a:gd name="T12" fmla="*/ 2 w 119"/>
                  <a:gd name="T13" fmla="*/ 0 h 149"/>
                  <a:gd name="T14" fmla="*/ 2 w 119"/>
                  <a:gd name="T15" fmla="*/ 0 h 149"/>
                  <a:gd name="T16" fmla="*/ 2 w 119"/>
                  <a:gd name="T17" fmla="*/ 0 h 149"/>
                  <a:gd name="T18" fmla="*/ 2 w 119"/>
                  <a:gd name="T19" fmla="*/ 0 h 149"/>
                  <a:gd name="T20" fmla="*/ 2 w 119"/>
                  <a:gd name="T21" fmla="*/ 0 h 149"/>
                  <a:gd name="T22" fmla="*/ 2 w 119"/>
                  <a:gd name="T23" fmla="*/ 0 h 149"/>
                  <a:gd name="T24" fmla="*/ 2 w 119"/>
                  <a:gd name="T25" fmla="*/ 0 h 149"/>
                  <a:gd name="T26" fmla="*/ 2 w 119"/>
                  <a:gd name="T27" fmla="*/ 0 h 149"/>
                  <a:gd name="T28" fmla="*/ 2 w 119"/>
                  <a:gd name="T29" fmla="*/ 0 h 149"/>
                  <a:gd name="T30" fmla="*/ 2 w 119"/>
                  <a:gd name="T31" fmla="*/ 0 h 149"/>
                  <a:gd name="T32" fmla="*/ 1 w 119"/>
                  <a:gd name="T33" fmla="*/ 0 h 149"/>
                  <a:gd name="T34" fmla="*/ 1 w 119"/>
                  <a:gd name="T35" fmla="*/ 0 h 149"/>
                  <a:gd name="T36" fmla="*/ 1 w 119"/>
                  <a:gd name="T37" fmla="*/ 0 h 149"/>
                  <a:gd name="T38" fmla="*/ 1 w 119"/>
                  <a:gd name="T39" fmla="*/ 0 h 149"/>
                  <a:gd name="T40" fmla="*/ 1 w 119"/>
                  <a:gd name="T41" fmla="*/ 0 h 149"/>
                  <a:gd name="T42" fmla="*/ 1 w 119"/>
                  <a:gd name="T43" fmla="*/ 0 h 149"/>
                  <a:gd name="T44" fmla="*/ 1 w 119"/>
                  <a:gd name="T45" fmla="*/ 0 h 149"/>
                  <a:gd name="T46" fmla="*/ 1 w 119"/>
                  <a:gd name="T47" fmla="*/ 0 h 149"/>
                  <a:gd name="T48" fmla="*/ 1 w 119"/>
                  <a:gd name="T49" fmla="*/ 0 h 149"/>
                  <a:gd name="T50" fmla="*/ 1 w 119"/>
                  <a:gd name="T51" fmla="*/ 0 h 149"/>
                  <a:gd name="T52" fmla="*/ 1 w 119"/>
                  <a:gd name="T53" fmla="*/ 0 h 149"/>
                  <a:gd name="T54" fmla="*/ 1 w 119"/>
                  <a:gd name="T55" fmla="*/ 0 h 149"/>
                  <a:gd name="T56" fmla="*/ 1 w 119"/>
                  <a:gd name="T57" fmla="*/ 0 h 149"/>
                  <a:gd name="T58" fmla="*/ 1 w 119"/>
                  <a:gd name="T59" fmla="*/ 1 h 149"/>
                  <a:gd name="T60" fmla="*/ 1 w 119"/>
                  <a:gd name="T61" fmla="*/ 1 h 149"/>
                  <a:gd name="T62" fmla="*/ 1 w 119"/>
                  <a:gd name="T63" fmla="*/ 1 h 149"/>
                  <a:gd name="T64" fmla="*/ 1 w 119"/>
                  <a:gd name="T65" fmla="*/ 1 h 149"/>
                  <a:gd name="T66" fmla="*/ 1 w 119"/>
                  <a:gd name="T67" fmla="*/ 1 h 149"/>
                  <a:gd name="T68" fmla="*/ 1 w 119"/>
                  <a:gd name="T69" fmla="*/ 1 h 149"/>
                  <a:gd name="T70" fmla="*/ 1 w 119"/>
                  <a:gd name="T71" fmla="*/ 1 h 149"/>
                  <a:gd name="T72" fmla="*/ 1 w 119"/>
                  <a:gd name="T73" fmla="*/ 1 h 149"/>
                  <a:gd name="T74" fmla="*/ 1 w 119"/>
                  <a:gd name="T75" fmla="*/ 1 h 149"/>
                  <a:gd name="T76" fmla="*/ 1 w 119"/>
                  <a:gd name="T77" fmla="*/ 2 h 149"/>
                  <a:gd name="T78" fmla="*/ 1 w 119"/>
                  <a:gd name="T79" fmla="*/ 2 h 149"/>
                  <a:gd name="T80" fmla="*/ 1 w 119"/>
                  <a:gd name="T81" fmla="*/ 2 h 149"/>
                  <a:gd name="T82" fmla="*/ 0 w 119"/>
                  <a:gd name="T83" fmla="*/ 2 h 149"/>
                  <a:gd name="T84" fmla="*/ 0 w 119"/>
                  <a:gd name="T85" fmla="*/ 2 h 149"/>
                  <a:gd name="T86" fmla="*/ 0 w 119"/>
                  <a:gd name="T87" fmla="*/ 2 h 14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19"/>
                  <a:gd name="T133" fmla="*/ 0 h 149"/>
                  <a:gd name="T134" fmla="*/ 119 w 119"/>
                  <a:gd name="T135" fmla="*/ 149 h 14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19" h="149">
                    <a:moveTo>
                      <a:pt x="0" y="149"/>
                    </a:moveTo>
                    <a:lnTo>
                      <a:pt x="0" y="0"/>
                    </a:lnTo>
                    <a:lnTo>
                      <a:pt x="119" y="0"/>
                    </a:lnTo>
                    <a:lnTo>
                      <a:pt x="118" y="1"/>
                    </a:lnTo>
                    <a:lnTo>
                      <a:pt x="116" y="1"/>
                    </a:lnTo>
                    <a:lnTo>
                      <a:pt x="113" y="2"/>
                    </a:lnTo>
                    <a:lnTo>
                      <a:pt x="109" y="4"/>
                    </a:lnTo>
                    <a:lnTo>
                      <a:pt x="105" y="5"/>
                    </a:lnTo>
                    <a:lnTo>
                      <a:pt x="101" y="6"/>
                    </a:lnTo>
                    <a:lnTo>
                      <a:pt x="96" y="8"/>
                    </a:lnTo>
                    <a:lnTo>
                      <a:pt x="93" y="9"/>
                    </a:lnTo>
                    <a:lnTo>
                      <a:pt x="89" y="11"/>
                    </a:lnTo>
                    <a:lnTo>
                      <a:pt x="83" y="12"/>
                    </a:lnTo>
                    <a:lnTo>
                      <a:pt x="77" y="14"/>
                    </a:lnTo>
                    <a:lnTo>
                      <a:pt x="69" y="17"/>
                    </a:lnTo>
                    <a:lnTo>
                      <a:pt x="63" y="19"/>
                    </a:lnTo>
                    <a:lnTo>
                      <a:pt x="55" y="21"/>
                    </a:lnTo>
                    <a:lnTo>
                      <a:pt x="48" y="24"/>
                    </a:lnTo>
                    <a:lnTo>
                      <a:pt x="41" y="26"/>
                    </a:lnTo>
                    <a:lnTo>
                      <a:pt x="35" y="30"/>
                    </a:lnTo>
                    <a:lnTo>
                      <a:pt x="30" y="33"/>
                    </a:lnTo>
                    <a:lnTo>
                      <a:pt x="26" y="37"/>
                    </a:lnTo>
                    <a:lnTo>
                      <a:pt x="25" y="39"/>
                    </a:lnTo>
                    <a:lnTo>
                      <a:pt x="23" y="43"/>
                    </a:lnTo>
                    <a:lnTo>
                      <a:pt x="22" y="46"/>
                    </a:lnTo>
                    <a:lnTo>
                      <a:pt x="20" y="50"/>
                    </a:lnTo>
                    <a:lnTo>
                      <a:pt x="19" y="56"/>
                    </a:lnTo>
                    <a:lnTo>
                      <a:pt x="17" y="61"/>
                    </a:lnTo>
                    <a:lnTo>
                      <a:pt x="16" y="65"/>
                    </a:lnTo>
                    <a:lnTo>
                      <a:pt x="15" y="71"/>
                    </a:lnTo>
                    <a:lnTo>
                      <a:pt x="14" y="76"/>
                    </a:lnTo>
                    <a:lnTo>
                      <a:pt x="13" y="82"/>
                    </a:lnTo>
                    <a:lnTo>
                      <a:pt x="11" y="89"/>
                    </a:lnTo>
                    <a:lnTo>
                      <a:pt x="9" y="98"/>
                    </a:lnTo>
                    <a:lnTo>
                      <a:pt x="7" y="108"/>
                    </a:lnTo>
                    <a:lnTo>
                      <a:pt x="5" y="116"/>
                    </a:lnTo>
                    <a:lnTo>
                      <a:pt x="4" y="125"/>
                    </a:lnTo>
                    <a:lnTo>
                      <a:pt x="2" y="132"/>
                    </a:lnTo>
                    <a:lnTo>
                      <a:pt x="1" y="139"/>
                    </a:lnTo>
                    <a:lnTo>
                      <a:pt x="1" y="144"/>
                    </a:lnTo>
                    <a:lnTo>
                      <a:pt x="0" y="148"/>
                    </a:lnTo>
                    <a:lnTo>
                      <a:pt x="0" y="149"/>
                    </a:lnTo>
                    <a:close/>
                  </a:path>
                </a:pathLst>
              </a:custGeom>
              <a:solidFill>
                <a:srgbClr val="FCE53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668" name="Freeform 1596"/>
              <p:cNvSpPr>
                <a:spLocks/>
              </p:cNvSpPr>
              <p:nvPr/>
            </p:nvSpPr>
            <p:spPr bwMode="auto">
              <a:xfrm>
                <a:off x="3736" y="3038"/>
                <a:ext cx="48" cy="61"/>
              </a:xfrm>
              <a:custGeom>
                <a:avLst/>
                <a:gdLst>
                  <a:gd name="T0" fmla="*/ 2 w 96"/>
                  <a:gd name="T1" fmla="*/ 0 h 123"/>
                  <a:gd name="T2" fmla="*/ 0 w 96"/>
                  <a:gd name="T3" fmla="*/ 0 h 123"/>
                  <a:gd name="T4" fmla="*/ 0 w 96"/>
                  <a:gd name="T5" fmla="*/ 1 h 123"/>
                  <a:gd name="T6" fmla="*/ 0 w 96"/>
                  <a:gd name="T7" fmla="*/ 1 h 123"/>
                  <a:gd name="T8" fmla="*/ 1 w 96"/>
                  <a:gd name="T9" fmla="*/ 1 h 123"/>
                  <a:gd name="T10" fmla="*/ 1 w 96"/>
                  <a:gd name="T11" fmla="*/ 1 h 123"/>
                  <a:gd name="T12" fmla="*/ 1 w 96"/>
                  <a:gd name="T13" fmla="*/ 1 h 123"/>
                  <a:gd name="T14" fmla="*/ 1 w 96"/>
                  <a:gd name="T15" fmla="*/ 1 h 123"/>
                  <a:gd name="T16" fmla="*/ 1 w 96"/>
                  <a:gd name="T17" fmla="*/ 1 h 123"/>
                  <a:gd name="T18" fmla="*/ 1 w 96"/>
                  <a:gd name="T19" fmla="*/ 1 h 123"/>
                  <a:gd name="T20" fmla="*/ 1 w 96"/>
                  <a:gd name="T21" fmla="*/ 0 h 123"/>
                  <a:gd name="T22" fmla="*/ 1 w 96"/>
                  <a:gd name="T23" fmla="*/ 0 h 123"/>
                  <a:gd name="T24" fmla="*/ 1 w 96"/>
                  <a:gd name="T25" fmla="*/ 0 h 123"/>
                  <a:gd name="T26" fmla="*/ 1 w 96"/>
                  <a:gd name="T27" fmla="*/ 0 h 123"/>
                  <a:gd name="T28" fmla="*/ 1 w 96"/>
                  <a:gd name="T29" fmla="*/ 0 h 123"/>
                  <a:gd name="T30" fmla="*/ 1 w 96"/>
                  <a:gd name="T31" fmla="*/ 0 h 123"/>
                  <a:gd name="T32" fmla="*/ 1 w 96"/>
                  <a:gd name="T33" fmla="*/ 0 h 123"/>
                  <a:gd name="T34" fmla="*/ 2 w 96"/>
                  <a:gd name="T35" fmla="*/ 0 h 123"/>
                  <a:gd name="T36" fmla="*/ 2 w 96"/>
                  <a:gd name="T37" fmla="*/ 0 h 123"/>
                  <a:gd name="T38" fmla="*/ 2 w 96"/>
                  <a:gd name="T39" fmla="*/ 0 h 123"/>
                  <a:gd name="T40" fmla="*/ 2 w 96"/>
                  <a:gd name="T41" fmla="*/ 0 h 123"/>
                  <a:gd name="T42" fmla="*/ 2 w 96"/>
                  <a:gd name="T43" fmla="*/ 0 h 123"/>
                  <a:gd name="T44" fmla="*/ 2 w 96"/>
                  <a:gd name="T45" fmla="*/ 0 h 123"/>
                  <a:gd name="T46" fmla="*/ 2 w 96"/>
                  <a:gd name="T47" fmla="*/ 0 h 123"/>
                  <a:gd name="T48" fmla="*/ 2 w 96"/>
                  <a:gd name="T49" fmla="*/ 0 h 12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6"/>
                  <a:gd name="T76" fmla="*/ 0 h 123"/>
                  <a:gd name="T77" fmla="*/ 96 w 96"/>
                  <a:gd name="T78" fmla="*/ 123 h 12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6" h="123">
                    <a:moveTo>
                      <a:pt x="95" y="0"/>
                    </a:moveTo>
                    <a:lnTo>
                      <a:pt x="0" y="0"/>
                    </a:lnTo>
                    <a:lnTo>
                      <a:pt x="0" y="123"/>
                    </a:lnTo>
                    <a:lnTo>
                      <a:pt x="0" y="121"/>
                    </a:lnTo>
                    <a:lnTo>
                      <a:pt x="1" y="116"/>
                    </a:lnTo>
                    <a:lnTo>
                      <a:pt x="2" y="109"/>
                    </a:lnTo>
                    <a:lnTo>
                      <a:pt x="4" y="99"/>
                    </a:lnTo>
                    <a:lnTo>
                      <a:pt x="6" y="88"/>
                    </a:lnTo>
                    <a:lnTo>
                      <a:pt x="10" y="77"/>
                    </a:lnTo>
                    <a:lnTo>
                      <a:pt x="13" y="65"/>
                    </a:lnTo>
                    <a:lnTo>
                      <a:pt x="17" y="54"/>
                    </a:lnTo>
                    <a:lnTo>
                      <a:pt x="22" y="45"/>
                    </a:lnTo>
                    <a:lnTo>
                      <a:pt x="26" y="37"/>
                    </a:lnTo>
                    <a:lnTo>
                      <a:pt x="32" y="30"/>
                    </a:lnTo>
                    <a:lnTo>
                      <a:pt x="41" y="24"/>
                    </a:lnTo>
                    <a:lnTo>
                      <a:pt x="50" y="19"/>
                    </a:lnTo>
                    <a:lnTo>
                      <a:pt x="58" y="13"/>
                    </a:lnTo>
                    <a:lnTo>
                      <a:pt x="68" y="10"/>
                    </a:lnTo>
                    <a:lnTo>
                      <a:pt x="77" y="7"/>
                    </a:lnTo>
                    <a:lnTo>
                      <a:pt x="84" y="4"/>
                    </a:lnTo>
                    <a:lnTo>
                      <a:pt x="91" y="2"/>
                    </a:lnTo>
                    <a:lnTo>
                      <a:pt x="95" y="1"/>
                    </a:lnTo>
                    <a:lnTo>
                      <a:pt x="96" y="0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FFE9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669" name="Freeform 1597"/>
              <p:cNvSpPr>
                <a:spLocks/>
              </p:cNvSpPr>
              <p:nvPr/>
            </p:nvSpPr>
            <p:spPr bwMode="auto">
              <a:xfrm>
                <a:off x="3936" y="3287"/>
                <a:ext cx="26" cy="6"/>
              </a:xfrm>
              <a:custGeom>
                <a:avLst/>
                <a:gdLst>
                  <a:gd name="T0" fmla="*/ 1 w 52"/>
                  <a:gd name="T1" fmla="*/ 1 h 10"/>
                  <a:gd name="T2" fmla="*/ 1 w 52"/>
                  <a:gd name="T3" fmla="*/ 1 h 10"/>
                  <a:gd name="T4" fmla="*/ 1 w 52"/>
                  <a:gd name="T5" fmla="*/ 1 h 10"/>
                  <a:gd name="T6" fmla="*/ 0 w 52"/>
                  <a:gd name="T7" fmla="*/ 0 h 10"/>
                  <a:gd name="T8" fmla="*/ 1 w 52"/>
                  <a:gd name="T9" fmla="*/ 1 h 10"/>
                  <a:gd name="T10" fmla="*/ 1 w 52"/>
                  <a:gd name="T11" fmla="*/ 1 h 10"/>
                  <a:gd name="T12" fmla="*/ 1 w 52"/>
                  <a:gd name="T13" fmla="*/ 1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2"/>
                  <a:gd name="T22" fmla="*/ 0 h 10"/>
                  <a:gd name="T23" fmla="*/ 52 w 52"/>
                  <a:gd name="T24" fmla="*/ 10 h 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2" h="10">
                    <a:moveTo>
                      <a:pt x="51" y="4"/>
                    </a:moveTo>
                    <a:lnTo>
                      <a:pt x="52" y="10"/>
                    </a:lnTo>
                    <a:lnTo>
                      <a:pt x="2" y="5"/>
                    </a:lnTo>
                    <a:lnTo>
                      <a:pt x="0" y="0"/>
                    </a:lnTo>
                    <a:lnTo>
                      <a:pt x="52" y="5"/>
                    </a:lnTo>
                    <a:lnTo>
                      <a:pt x="51" y="4"/>
                    </a:lnTo>
                    <a:close/>
                  </a:path>
                </a:pathLst>
              </a:custGeom>
              <a:solidFill>
                <a:srgbClr val="DBCE3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670" name="Line 1598"/>
              <p:cNvSpPr>
                <a:spLocks noChangeShapeType="1"/>
              </p:cNvSpPr>
              <p:nvPr/>
            </p:nvSpPr>
            <p:spPr bwMode="auto">
              <a:xfrm flipV="1">
                <a:off x="3929" y="3056"/>
                <a:ext cx="176" cy="165"/>
              </a:xfrm>
              <a:prstGeom prst="line">
                <a:avLst/>
              </a:prstGeom>
              <a:noFill/>
              <a:ln w="3175">
                <a:solidFill>
                  <a:srgbClr val="FFD90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671" name="Freeform 1599"/>
              <p:cNvSpPr>
                <a:spLocks/>
              </p:cNvSpPr>
              <p:nvPr/>
            </p:nvSpPr>
            <p:spPr bwMode="auto">
              <a:xfrm>
                <a:off x="3931" y="3056"/>
                <a:ext cx="174" cy="165"/>
              </a:xfrm>
              <a:custGeom>
                <a:avLst/>
                <a:gdLst>
                  <a:gd name="T0" fmla="*/ 5 w 348"/>
                  <a:gd name="T1" fmla="*/ 0 h 330"/>
                  <a:gd name="T2" fmla="*/ 5 w 348"/>
                  <a:gd name="T3" fmla="*/ 1 h 330"/>
                  <a:gd name="T4" fmla="*/ 5 w 348"/>
                  <a:gd name="T5" fmla="*/ 1 h 330"/>
                  <a:gd name="T6" fmla="*/ 5 w 348"/>
                  <a:gd name="T7" fmla="*/ 1 h 330"/>
                  <a:gd name="T8" fmla="*/ 3 w 348"/>
                  <a:gd name="T9" fmla="*/ 1 h 330"/>
                  <a:gd name="T10" fmla="*/ 3 w 348"/>
                  <a:gd name="T11" fmla="*/ 3 h 330"/>
                  <a:gd name="T12" fmla="*/ 1 w 348"/>
                  <a:gd name="T13" fmla="*/ 3 h 330"/>
                  <a:gd name="T14" fmla="*/ 1 w 348"/>
                  <a:gd name="T15" fmla="*/ 5 h 330"/>
                  <a:gd name="T16" fmla="*/ 1 w 348"/>
                  <a:gd name="T17" fmla="*/ 5 h 330"/>
                  <a:gd name="T18" fmla="*/ 1 w 348"/>
                  <a:gd name="T19" fmla="*/ 5 h 330"/>
                  <a:gd name="T20" fmla="*/ 0 w 348"/>
                  <a:gd name="T21" fmla="*/ 5 h 33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48"/>
                  <a:gd name="T34" fmla="*/ 0 h 330"/>
                  <a:gd name="T35" fmla="*/ 348 w 348"/>
                  <a:gd name="T36" fmla="*/ 330 h 33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48" h="330">
                    <a:moveTo>
                      <a:pt x="348" y="0"/>
                    </a:moveTo>
                    <a:lnTo>
                      <a:pt x="337" y="12"/>
                    </a:lnTo>
                    <a:lnTo>
                      <a:pt x="309" y="39"/>
                    </a:lnTo>
                    <a:lnTo>
                      <a:pt x="270" y="76"/>
                    </a:lnTo>
                    <a:lnTo>
                      <a:pt x="222" y="121"/>
                    </a:lnTo>
                    <a:lnTo>
                      <a:pt x="171" y="169"/>
                    </a:lnTo>
                    <a:lnTo>
                      <a:pt x="120" y="217"/>
                    </a:lnTo>
                    <a:lnTo>
                      <a:pt x="74" y="261"/>
                    </a:lnTo>
                    <a:lnTo>
                      <a:pt x="36" y="297"/>
                    </a:lnTo>
                    <a:lnTo>
                      <a:pt x="10" y="321"/>
                    </a:lnTo>
                    <a:lnTo>
                      <a:pt x="0" y="330"/>
                    </a:lnTo>
                  </a:path>
                </a:pathLst>
              </a:custGeom>
              <a:noFill/>
              <a:ln w="3175">
                <a:solidFill>
                  <a:srgbClr val="FCD60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672" name="Freeform 1600"/>
              <p:cNvSpPr>
                <a:spLocks/>
              </p:cNvSpPr>
              <p:nvPr/>
            </p:nvSpPr>
            <p:spPr bwMode="auto">
              <a:xfrm>
                <a:off x="3933" y="3056"/>
                <a:ext cx="172" cy="165"/>
              </a:xfrm>
              <a:custGeom>
                <a:avLst/>
                <a:gdLst>
                  <a:gd name="T0" fmla="*/ 5 w 345"/>
                  <a:gd name="T1" fmla="*/ 0 h 330"/>
                  <a:gd name="T2" fmla="*/ 5 w 345"/>
                  <a:gd name="T3" fmla="*/ 1 h 330"/>
                  <a:gd name="T4" fmla="*/ 4 w 345"/>
                  <a:gd name="T5" fmla="*/ 1 h 330"/>
                  <a:gd name="T6" fmla="*/ 4 w 345"/>
                  <a:gd name="T7" fmla="*/ 1 h 330"/>
                  <a:gd name="T8" fmla="*/ 3 w 345"/>
                  <a:gd name="T9" fmla="*/ 1 h 330"/>
                  <a:gd name="T10" fmla="*/ 2 w 345"/>
                  <a:gd name="T11" fmla="*/ 3 h 330"/>
                  <a:gd name="T12" fmla="*/ 1 w 345"/>
                  <a:gd name="T13" fmla="*/ 3 h 330"/>
                  <a:gd name="T14" fmla="*/ 1 w 345"/>
                  <a:gd name="T15" fmla="*/ 5 h 330"/>
                  <a:gd name="T16" fmla="*/ 0 w 345"/>
                  <a:gd name="T17" fmla="*/ 5 h 330"/>
                  <a:gd name="T18" fmla="*/ 0 w 345"/>
                  <a:gd name="T19" fmla="*/ 5 h 330"/>
                  <a:gd name="T20" fmla="*/ 0 w 345"/>
                  <a:gd name="T21" fmla="*/ 5 h 33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45"/>
                  <a:gd name="T34" fmla="*/ 0 h 330"/>
                  <a:gd name="T35" fmla="*/ 345 w 345"/>
                  <a:gd name="T36" fmla="*/ 330 h 33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45" h="330">
                    <a:moveTo>
                      <a:pt x="345" y="0"/>
                    </a:moveTo>
                    <a:lnTo>
                      <a:pt x="332" y="15"/>
                    </a:lnTo>
                    <a:lnTo>
                      <a:pt x="302" y="43"/>
                    </a:lnTo>
                    <a:lnTo>
                      <a:pt x="263" y="81"/>
                    </a:lnTo>
                    <a:lnTo>
                      <a:pt x="216" y="126"/>
                    </a:lnTo>
                    <a:lnTo>
                      <a:pt x="166" y="173"/>
                    </a:lnTo>
                    <a:lnTo>
                      <a:pt x="116" y="221"/>
                    </a:lnTo>
                    <a:lnTo>
                      <a:pt x="71" y="263"/>
                    </a:lnTo>
                    <a:lnTo>
                      <a:pt x="34" y="298"/>
                    </a:lnTo>
                    <a:lnTo>
                      <a:pt x="9" y="322"/>
                    </a:lnTo>
                    <a:lnTo>
                      <a:pt x="0" y="330"/>
                    </a:lnTo>
                  </a:path>
                </a:pathLst>
              </a:custGeom>
              <a:noFill/>
              <a:ln w="3175">
                <a:solidFill>
                  <a:srgbClr val="F9D20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673" name="Freeform 1601"/>
              <p:cNvSpPr>
                <a:spLocks/>
              </p:cNvSpPr>
              <p:nvPr/>
            </p:nvSpPr>
            <p:spPr bwMode="auto">
              <a:xfrm>
                <a:off x="3934" y="3057"/>
                <a:ext cx="171" cy="165"/>
              </a:xfrm>
              <a:custGeom>
                <a:avLst/>
                <a:gdLst>
                  <a:gd name="T0" fmla="*/ 5 w 343"/>
                  <a:gd name="T1" fmla="*/ 0 h 331"/>
                  <a:gd name="T2" fmla="*/ 5 w 343"/>
                  <a:gd name="T3" fmla="*/ 0 h 331"/>
                  <a:gd name="T4" fmla="*/ 4 w 343"/>
                  <a:gd name="T5" fmla="*/ 0 h 331"/>
                  <a:gd name="T6" fmla="*/ 4 w 343"/>
                  <a:gd name="T7" fmla="*/ 1 h 331"/>
                  <a:gd name="T8" fmla="*/ 3 w 343"/>
                  <a:gd name="T9" fmla="*/ 2 h 331"/>
                  <a:gd name="T10" fmla="*/ 2 w 343"/>
                  <a:gd name="T11" fmla="*/ 2 h 331"/>
                  <a:gd name="T12" fmla="*/ 1 w 343"/>
                  <a:gd name="T13" fmla="*/ 3 h 331"/>
                  <a:gd name="T14" fmla="*/ 1 w 343"/>
                  <a:gd name="T15" fmla="*/ 4 h 331"/>
                  <a:gd name="T16" fmla="*/ 0 w 343"/>
                  <a:gd name="T17" fmla="*/ 4 h 331"/>
                  <a:gd name="T18" fmla="*/ 0 w 343"/>
                  <a:gd name="T19" fmla="*/ 5 h 331"/>
                  <a:gd name="T20" fmla="*/ 0 w 343"/>
                  <a:gd name="T21" fmla="*/ 5 h 3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43"/>
                  <a:gd name="T34" fmla="*/ 0 h 331"/>
                  <a:gd name="T35" fmla="*/ 343 w 343"/>
                  <a:gd name="T36" fmla="*/ 331 h 33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43" h="331">
                    <a:moveTo>
                      <a:pt x="343" y="0"/>
                    </a:moveTo>
                    <a:lnTo>
                      <a:pt x="328" y="18"/>
                    </a:lnTo>
                    <a:lnTo>
                      <a:pt x="298" y="47"/>
                    </a:lnTo>
                    <a:lnTo>
                      <a:pt x="258" y="86"/>
                    </a:lnTo>
                    <a:lnTo>
                      <a:pt x="212" y="130"/>
                    </a:lnTo>
                    <a:lnTo>
                      <a:pt x="162" y="178"/>
                    </a:lnTo>
                    <a:lnTo>
                      <a:pt x="114" y="223"/>
                    </a:lnTo>
                    <a:lnTo>
                      <a:pt x="70" y="266"/>
                    </a:lnTo>
                    <a:lnTo>
                      <a:pt x="34" y="299"/>
                    </a:lnTo>
                    <a:lnTo>
                      <a:pt x="9" y="322"/>
                    </a:lnTo>
                    <a:lnTo>
                      <a:pt x="0" y="331"/>
                    </a:lnTo>
                  </a:path>
                </a:pathLst>
              </a:custGeom>
              <a:noFill/>
              <a:ln w="3175">
                <a:solidFill>
                  <a:srgbClr val="F6CF0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674" name="Freeform 1602"/>
              <p:cNvSpPr>
                <a:spLocks/>
              </p:cNvSpPr>
              <p:nvPr/>
            </p:nvSpPr>
            <p:spPr bwMode="auto">
              <a:xfrm>
                <a:off x="3935" y="3057"/>
                <a:ext cx="170" cy="165"/>
              </a:xfrm>
              <a:custGeom>
                <a:avLst/>
                <a:gdLst>
                  <a:gd name="T0" fmla="*/ 5 w 340"/>
                  <a:gd name="T1" fmla="*/ 0 h 331"/>
                  <a:gd name="T2" fmla="*/ 5 w 340"/>
                  <a:gd name="T3" fmla="*/ 0 h 331"/>
                  <a:gd name="T4" fmla="*/ 5 w 340"/>
                  <a:gd name="T5" fmla="*/ 0 h 331"/>
                  <a:gd name="T6" fmla="*/ 3 w 340"/>
                  <a:gd name="T7" fmla="*/ 1 h 331"/>
                  <a:gd name="T8" fmla="*/ 3 w 340"/>
                  <a:gd name="T9" fmla="*/ 2 h 331"/>
                  <a:gd name="T10" fmla="*/ 3 w 340"/>
                  <a:gd name="T11" fmla="*/ 2 h 331"/>
                  <a:gd name="T12" fmla="*/ 1 w 340"/>
                  <a:gd name="T13" fmla="*/ 3 h 331"/>
                  <a:gd name="T14" fmla="*/ 1 w 340"/>
                  <a:gd name="T15" fmla="*/ 4 h 331"/>
                  <a:gd name="T16" fmla="*/ 1 w 340"/>
                  <a:gd name="T17" fmla="*/ 4 h 331"/>
                  <a:gd name="T18" fmla="*/ 1 w 340"/>
                  <a:gd name="T19" fmla="*/ 5 h 331"/>
                  <a:gd name="T20" fmla="*/ 0 w 340"/>
                  <a:gd name="T21" fmla="*/ 5 h 3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40"/>
                  <a:gd name="T34" fmla="*/ 0 h 331"/>
                  <a:gd name="T35" fmla="*/ 340 w 340"/>
                  <a:gd name="T36" fmla="*/ 331 h 33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40" h="331">
                    <a:moveTo>
                      <a:pt x="340" y="0"/>
                    </a:moveTo>
                    <a:lnTo>
                      <a:pt x="322" y="21"/>
                    </a:lnTo>
                    <a:lnTo>
                      <a:pt x="292" y="51"/>
                    </a:lnTo>
                    <a:lnTo>
                      <a:pt x="252" y="91"/>
                    </a:lnTo>
                    <a:lnTo>
                      <a:pt x="205" y="136"/>
                    </a:lnTo>
                    <a:lnTo>
                      <a:pt x="158" y="182"/>
                    </a:lnTo>
                    <a:lnTo>
                      <a:pt x="110" y="227"/>
                    </a:lnTo>
                    <a:lnTo>
                      <a:pt x="67" y="268"/>
                    </a:lnTo>
                    <a:lnTo>
                      <a:pt x="32" y="300"/>
                    </a:lnTo>
                    <a:lnTo>
                      <a:pt x="8" y="323"/>
                    </a:lnTo>
                    <a:lnTo>
                      <a:pt x="0" y="331"/>
                    </a:lnTo>
                  </a:path>
                </a:pathLst>
              </a:custGeom>
              <a:noFill/>
              <a:ln w="3175">
                <a:solidFill>
                  <a:srgbClr val="F3CC0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675" name="Freeform 1603"/>
              <p:cNvSpPr>
                <a:spLocks/>
              </p:cNvSpPr>
              <p:nvPr/>
            </p:nvSpPr>
            <p:spPr bwMode="auto">
              <a:xfrm>
                <a:off x="3936" y="3057"/>
                <a:ext cx="169" cy="165"/>
              </a:xfrm>
              <a:custGeom>
                <a:avLst/>
                <a:gdLst>
                  <a:gd name="T0" fmla="*/ 6 w 337"/>
                  <a:gd name="T1" fmla="*/ 0 h 331"/>
                  <a:gd name="T2" fmla="*/ 5 w 337"/>
                  <a:gd name="T3" fmla="*/ 0 h 331"/>
                  <a:gd name="T4" fmla="*/ 5 w 337"/>
                  <a:gd name="T5" fmla="*/ 0 h 331"/>
                  <a:gd name="T6" fmla="*/ 4 w 337"/>
                  <a:gd name="T7" fmla="*/ 1 h 331"/>
                  <a:gd name="T8" fmla="*/ 4 w 337"/>
                  <a:gd name="T9" fmla="*/ 2 h 331"/>
                  <a:gd name="T10" fmla="*/ 3 w 337"/>
                  <a:gd name="T11" fmla="*/ 2 h 331"/>
                  <a:gd name="T12" fmla="*/ 2 w 337"/>
                  <a:gd name="T13" fmla="*/ 3 h 331"/>
                  <a:gd name="T14" fmla="*/ 2 w 337"/>
                  <a:gd name="T15" fmla="*/ 4 h 331"/>
                  <a:gd name="T16" fmla="*/ 1 w 337"/>
                  <a:gd name="T17" fmla="*/ 4 h 331"/>
                  <a:gd name="T18" fmla="*/ 1 w 337"/>
                  <a:gd name="T19" fmla="*/ 5 h 331"/>
                  <a:gd name="T20" fmla="*/ 0 w 337"/>
                  <a:gd name="T21" fmla="*/ 5 h 3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7"/>
                  <a:gd name="T34" fmla="*/ 0 h 331"/>
                  <a:gd name="T35" fmla="*/ 337 w 337"/>
                  <a:gd name="T36" fmla="*/ 331 h 33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7" h="331">
                    <a:moveTo>
                      <a:pt x="337" y="0"/>
                    </a:moveTo>
                    <a:lnTo>
                      <a:pt x="317" y="23"/>
                    </a:lnTo>
                    <a:lnTo>
                      <a:pt x="286" y="56"/>
                    </a:lnTo>
                    <a:lnTo>
                      <a:pt x="246" y="97"/>
                    </a:lnTo>
                    <a:lnTo>
                      <a:pt x="200" y="141"/>
                    </a:lnTo>
                    <a:lnTo>
                      <a:pt x="153" y="187"/>
                    </a:lnTo>
                    <a:lnTo>
                      <a:pt x="106" y="230"/>
                    </a:lnTo>
                    <a:lnTo>
                      <a:pt x="65" y="270"/>
                    </a:lnTo>
                    <a:lnTo>
                      <a:pt x="30" y="301"/>
                    </a:lnTo>
                    <a:lnTo>
                      <a:pt x="7" y="323"/>
                    </a:lnTo>
                    <a:lnTo>
                      <a:pt x="0" y="331"/>
                    </a:lnTo>
                  </a:path>
                </a:pathLst>
              </a:custGeom>
              <a:noFill/>
              <a:ln w="3175">
                <a:solidFill>
                  <a:srgbClr val="F0C90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676" name="Freeform 1604"/>
              <p:cNvSpPr>
                <a:spLocks/>
              </p:cNvSpPr>
              <p:nvPr/>
            </p:nvSpPr>
            <p:spPr bwMode="auto">
              <a:xfrm>
                <a:off x="3937" y="3057"/>
                <a:ext cx="168" cy="165"/>
              </a:xfrm>
              <a:custGeom>
                <a:avLst/>
                <a:gdLst>
                  <a:gd name="T0" fmla="*/ 6 w 335"/>
                  <a:gd name="T1" fmla="*/ 0 h 331"/>
                  <a:gd name="T2" fmla="*/ 5 w 335"/>
                  <a:gd name="T3" fmla="*/ 0 h 331"/>
                  <a:gd name="T4" fmla="*/ 5 w 335"/>
                  <a:gd name="T5" fmla="*/ 0 h 331"/>
                  <a:gd name="T6" fmla="*/ 4 w 335"/>
                  <a:gd name="T7" fmla="*/ 1 h 331"/>
                  <a:gd name="T8" fmla="*/ 4 w 335"/>
                  <a:gd name="T9" fmla="*/ 2 h 331"/>
                  <a:gd name="T10" fmla="*/ 3 w 335"/>
                  <a:gd name="T11" fmla="*/ 2 h 331"/>
                  <a:gd name="T12" fmla="*/ 2 w 335"/>
                  <a:gd name="T13" fmla="*/ 3 h 331"/>
                  <a:gd name="T14" fmla="*/ 1 w 335"/>
                  <a:gd name="T15" fmla="*/ 4 h 331"/>
                  <a:gd name="T16" fmla="*/ 1 w 335"/>
                  <a:gd name="T17" fmla="*/ 4 h 331"/>
                  <a:gd name="T18" fmla="*/ 1 w 335"/>
                  <a:gd name="T19" fmla="*/ 5 h 331"/>
                  <a:gd name="T20" fmla="*/ 0 w 335"/>
                  <a:gd name="T21" fmla="*/ 5 h 3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5"/>
                  <a:gd name="T34" fmla="*/ 0 h 331"/>
                  <a:gd name="T35" fmla="*/ 335 w 335"/>
                  <a:gd name="T36" fmla="*/ 331 h 33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5" h="331">
                    <a:moveTo>
                      <a:pt x="335" y="0"/>
                    </a:moveTo>
                    <a:lnTo>
                      <a:pt x="314" y="26"/>
                    </a:lnTo>
                    <a:lnTo>
                      <a:pt x="282" y="61"/>
                    </a:lnTo>
                    <a:lnTo>
                      <a:pt x="240" y="101"/>
                    </a:lnTo>
                    <a:lnTo>
                      <a:pt x="196" y="145"/>
                    </a:lnTo>
                    <a:lnTo>
                      <a:pt x="148" y="191"/>
                    </a:lnTo>
                    <a:lnTo>
                      <a:pt x="104" y="233"/>
                    </a:lnTo>
                    <a:lnTo>
                      <a:pt x="63" y="272"/>
                    </a:lnTo>
                    <a:lnTo>
                      <a:pt x="30" y="302"/>
                    </a:lnTo>
                    <a:lnTo>
                      <a:pt x="9" y="323"/>
                    </a:lnTo>
                    <a:lnTo>
                      <a:pt x="0" y="331"/>
                    </a:lnTo>
                  </a:path>
                </a:pathLst>
              </a:custGeom>
              <a:noFill/>
              <a:ln w="3175">
                <a:solidFill>
                  <a:srgbClr val="EDC60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677" name="Freeform 1605"/>
              <p:cNvSpPr>
                <a:spLocks/>
              </p:cNvSpPr>
              <p:nvPr/>
            </p:nvSpPr>
            <p:spPr bwMode="auto">
              <a:xfrm>
                <a:off x="3939" y="3058"/>
                <a:ext cx="166" cy="164"/>
              </a:xfrm>
              <a:custGeom>
                <a:avLst/>
                <a:gdLst>
                  <a:gd name="T0" fmla="*/ 5 w 333"/>
                  <a:gd name="T1" fmla="*/ 0 h 329"/>
                  <a:gd name="T2" fmla="*/ 4 w 333"/>
                  <a:gd name="T3" fmla="*/ 0 h 329"/>
                  <a:gd name="T4" fmla="*/ 4 w 333"/>
                  <a:gd name="T5" fmla="*/ 1 h 329"/>
                  <a:gd name="T6" fmla="*/ 3 w 333"/>
                  <a:gd name="T7" fmla="*/ 1 h 329"/>
                  <a:gd name="T8" fmla="*/ 2 w 333"/>
                  <a:gd name="T9" fmla="*/ 2 h 329"/>
                  <a:gd name="T10" fmla="*/ 2 w 333"/>
                  <a:gd name="T11" fmla="*/ 3 h 329"/>
                  <a:gd name="T12" fmla="*/ 1 w 333"/>
                  <a:gd name="T13" fmla="*/ 3 h 329"/>
                  <a:gd name="T14" fmla="*/ 0 w 333"/>
                  <a:gd name="T15" fmla="*/ 4 h 329"/>
                  <a:gd name="T16" fmla="*/ 0 w 333"/>
                  <a:gd name="T17" fmla="*/ 4 h 329"/>
                  <a:gd name="T18" fmla="*/ 0 w 333"/>
                  <a:gd name="T19" fmla="*/ 5 h 329"/>
                  <a:gd name="T20" fmla="*/ 0 w 333"/>
                  <a:gd name="T21" fmla="*/ 5 h 3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3"/>
                  <a:gd name="T34" fmla="*/ 0 h 329"/>
                  <a:gd name="T35" fmla="*/ 333 w 333"/>
                  <a:gd name="T36" fmla="*/ 329 h 32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3" h="329">
                    <a:moveTo>
                      <a:pt x="333" y="0"/>
                    </a:moveTo>
                    <a:lnTo>
                      <a:pt x="310" y="29"/>
                    </a:lnTo>
                    <a:lnTo>
                      <a:pt x="276" y="64"/>
                    </a:lnTo>
                    <a:lnTo>
                      <a:pt x="235" y="106"/>
                    </a:lnTo>
                    <a:lnTo>
                      <a:pt x="191" y="149"/>
                    </a:lnTo>
                    <a:lnTo>
                      <a:pt x="145" y="193"/>
                    </a:lnTo>
                    <a:lnTo>
                      <a:pt x="101" y="235"/>
                    </a:lnTo>
                    <a:lnTo>
                      <a:pt x="62" y="272"/>
                    </a:lnTo>
                    <a:lnTo>
                      <a:pt x="29" y="302"/>
                    </a:lnTo>
                    <a:lnTo>
                      <a:pt x="9" y="322"/>
                    </a:lnTo>
                    <a:lnTo>
                      <a:pt x="0" y="329"/>
                    </a:lnTo>
                  </a:path>
                </a:pathLst>
              </a:custGeom>
              <a:noFill/>
              <a:ln w="3175">
                <a:solidFill>
                  <a:srgbClr val="EAC30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678" name="Freeform 1606"/>
              <p:cNvSpPr>
                <a:spLocks/>
              </p:cNvSpPr>
              <p:nvPr/>
            </p:nvSpPr>
            <p:spPr bwMode="auto">
              <a:xfrm>
                <a:off x="3940" y="3058"/>
                <a:ext cx="165" cy="165"/>
              </a:xfrm>
              <a:custGeom>
                <a:avLst/>
                <a:gdLst>
                  <a:gd name="T0" fmla="*/ 5 w 330"/>
                  <a:gd name="T1" fmla="*/ 0 h 331"/>
                  <a:gd name="T2" fmla="*/ 5 w 330"/>
                  <a:gd name="T3" fmla="*/ 0 h 331"/>
                  <a:gd name="T4" fmla="*/ 5 w 330"/>
                  <a:gd name="T5" fmla="*/ 1 h 331"/>
                  <a:gd name="T6" fmla="*/ 3 w 330"/>
                  <a:gd name="T7" fmla="*/ 1 h 331"/>
                  <a:gd name="T8" fmla="*/ 3 w 330"/>
                  <a:gd name="T9" fmla="*/ 2 h 331"/>
                  <a:gd name="T10" fmla="*/ 3 w 330"/>
                  <a:gd name="T11" fmla="*/ 3 h 331"/>
                  <a:gd name="T12" fmla="*/ 1 w 330"/>
                  <a:gd name="T13" fmla="*/ 3 h 331"/>
                  <a:gd name="T14" fmla="*/ 1 w 330"/>
                  <a:gd name="T15" fmla="*/ 4 h 331"/>
                  <a:gd name="T16" fmla="*/ 1 w 330"/>
                  <a:gd name="T17" fmla="*/ 4 h 331"/>
                  <a:gd name="T18" fmla="*/ 1 w 330"/>
                  <a:gd name="T19" fmla="*/ 5 h 331"/>
                  <a:gd name="T20" fmla="*/ 0 w 330"/>
                  <a:gd name="T21" fmla="*/ 5 h 3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0"/>
                  <a:gd name="T34" fmla="*/ 0 h 331"/>
                  <a:gd name="T35" fmla="*/ 330 w 330"/>
                  <a:gd name="T36" fmla="*/ 331 h 33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0" h="331">
                    <a:moveTo>
                      <a:pt x="330" y="0"/>
                    </a:moveTo>
                    <a:lnTo>
                      <a:pt x="305" y="32"/>
                    </a:lnTo>
                    <a:lnTo>
                      <a:pt x="270" y="69"/>
                    </a:lnTo>
                    <a:lnTo>
                      <a:pt x="229" y="111"/>
                    </a:lnTo>
                    <a:lnTo>
                      <a:pt x="186" y="155"/>
                    </a:lnTo>
                    <a:lnTo>
                      <a:pt x="140" y="199"/>
                    </a:lnTo>
                    <a:lnTo>
                      <a:pt x="97" y="240"/>
                    </a:lnTo>
                    <a:lnTo>
                      <a:pt x="59" y="277"/>
                    </a:lnTo>
                    <a:lnTo>
                      <a:pt x="29" y="306"/>
                    </a:lnTo>
                    <a:lnTo>
                      <a:pt x="8" y="324"/>
                    </a:lnTo>
                    <a:lnTo>
                      <a:pt x="0" y="331"/>
                    </a:lnTo>
                  </a:path>
                </a:pathLst>
              </a:custGeom>
              <a:noFill/>
              <a:ln w="3175">
                <a:solidFill>
                  <a:srgbClr val="E7C00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679" name="Freeform 1607"/>
              <p:cNvSpPr>
                <a:spLocks/>
              </p:cNvSpPr>
              <p:nvPr/>
            </p:nvSpPr>
            <p:spPr bwMode="auto">
              <a:xfrm>
                <a:off x="3941" y="3058"/>
                <a:ext cx="164" cy="165"/>
              </a:xfrm>
              <a:custGeom>
                <a:avLst/>
                <a:gdLst>
                  <a:gd name="T0" fmla="*/ 6 w 327"/>
                  <a:gd name="T1" fmla="*/ 0 h 331"/>
                  <a:gd name="T2" fmla="*/ 5 w 327"/>
                  <a:gd name="T3" fmla="*/ 0 h 331"/>
                  <a:gd name="T4" fmla="*/ 5 w 327"/>
                  <a:gd name="T5" fmla="*/ 1 h 331"/>
                  <a:gd name="T6" fmla="*/ 4 w 327"/>
                  <a:gd name="T7" fmla="*/ 1 h 331"/>
                  <a:gd name="T8" fmla="*/ 3 w 327"/>
                  <a:gd name="T9" fmla="*/ 2 h 331"/>
                  <a:gd name="T10" fmla="*/ 3 w 327"/>
                  <a:gd name="T11" fmla="*/ 3 h 331"/>
                  <a:gd name="T12" fmla="*/ 2 w 327"/>
                  <a:gd name="T13" fmla="*/ 3 h 331"/>
                  <a:gd name="T14" fmla="*/ 1 w 327"/>
                  <a:gd name="T15" fmla="*/ 4 h 331"/>
                  <a:gd name="T16" fmla="*/ 1 w 327"/>
                  <a:gd name="T17" fmla="*/ 4 h 331"/>
                  <a:gd name="T18" fmla="*/ 1 w 327"/>
                  <a:gd name="T19" fmla="*/ 5 h 331"/>
                  <a:gd name="T20" fmla="*/ 0 w 327"/>
                  <a:gd name="T21" fmla="*/ 5 h 3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27"/>
                  <a:gd name="T34" fmla="*/ 0 h 331"/>
                  <a:gd name="T35" fmla="*/ 327 w 327"/>
                  <a:gd name="T36" fmla="*/ 331 h 33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27" h="331">
                    <a:moveTo>
                      <a:pt x="327" y="0"/>
                    </a:moveTo>
                    <a:lnTo>
                      <a:pt x="300" y="34"/>
                    </a:lnTo>
                    <a:lnTo>
                      <a:pt x="264" y="73"/>
                    </a:lnTo>
                    <a:lnTo>
                      <a:pt x="224" y="116"/>
                    </a:lnTo>
                    <a:lnTo>
                      <a:pt x="179" y="160"/>
                    </a:lnTo>
                    <a:lnTo>
                      <a:pt x="135" y="203"/>
                    </a:lnTo>
                    <a:lnTo>
                      <a:pt x="94" y="243"/>
                    </a:lnTo>
                    <a:lnTo>
                      <a:pt x="56" y="279"/>
                    </a:lnTo>
                    <a:lnTo>
                      <a:pt x="27" y="307"/>
                    </a:lnTo>
                    <a:lnTo>
                      <a:pt x="7" y="324"/>
                    </a:lnTo>
                    <a:lnTo>
                      <a:pt x="0" y="331"/>
                    </a:lnTo>
                  </a:path>
                </a:pathLst>
              </a:custGeom>
              <a:noFill/>
              <a:ln w="3175">
                <a:solidFill>
                  <a:srgbClr val="E5BD0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680" name="Freeform 1608"/>
              <p:cNvSpPr>
                <a:spLocks/>
              </p:cNvSpPr>
              <p:nvPr/>
            </p:nvSpPr>
            <p:spPr bwMode="auto">
              <a:xfrm>
                <a:off x="3943" y="3058"/>
                <a:ext cx="162" cy="165"/>
              </a:xfrm>
              <a:custGeom>
                <a:avLst/>
                <a:gdLst>
                  <a:gd name="T0" fmla="*/ 5 w 324"/>
                  <a:gd name="T1" fmla="*/ 0 h 331"/>
                  <a:gd name="T2" fmla="*/ 5 w 324"/>
                  <a:gd name="T3" fmla="*/ 0 h 331"/>
                  <a:gd name="T4" fmla="*/ 5 w 324"/>
                  <a:gd name="T5" fmla="*/ 1 h 331"/>
                  <a:gd name="T6" fmla="*/ 3 w 324"/>
                  <a:gd name="T7" fmla="*/ 1 h 331"/>
                  <a:gd name="T8" fmla="*/ 3 w 324"/>
                  <a:gd name="T9" fmla="*/ 2 h 331"/>
                  <a:gd name="T10" fmla="*/ 3 w 324"/>
                  <a:gd name="T11" fmla="*/ 3 h 331"/>
                  <a:gd name="T12" fmla="*/ 1 w 324"/>
                  <a:gd name="T13" fmla="*/ 3 h 331"/>
                  <a:gd name="T14" fmla="*/ 1 w 324"/>
                  <a:gd name="T15" fmla="*/ 4 h 331"/>
                  <a:gd name="T16" fmla="*/ 1 w 324"/>
                  <a:gd name="T17" fmla="*/ 4 h 331"/>
                  <a:gd name="T18" fmla="*/ 1 w 324"/>
                  <a:gd name="T19" fmla="*/ 5 h 331"/>
                  <a:gd name="T20" fmla="*/ 0 w 324"/>
                  <a:gd name="T21" fmla="*/ 5 h 3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24"/>
                  <a:gd name="T34" fmla="*/ 0 h 331"/>
                  <a:gd name="T35" fmla="*/ 324 w 324"/>
                  <a:gd name="T36" fmla="*/ 331 h 33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24" h="331">
                    <a:moveTo>
                      <a:pt x="324" y="0"/>
                    </a:moveTo>
                    <a:lnTo>
                      <a:pt x="294" y="37"/>
                    </a:lnTo>
                    <a:lnTo>
                      <a:pt x="259" y="77"/>
                    </a:lnTo>
                    <a:lnTo>
                      <a:pt x="218" y="121"/>
                    </a:lnTo>
                    <a:lnTo>
                      <a:pt x="174" y="165"/>
                    </a:lnTo>
                    <a:lnTo>
                      <a:pt x="131" y="207"/>
                    </a:lnTo>
                    <a:lnTo>
                      <a:pt x="90" y="246"/>
                    </a:lnTo>
                    <a:lnTo>
                      <a:pt x="54" y="281"/>
                    </a:lnTo>
                    <a:lnTo>
                      <a:pt x="25" y="308"/>
                    </a:lnTo>
                    <a:lnTo>
                      <a:pt x="6" y="325"/>
                    </a:lnTo>
                    <a:lnTo>
                      <a:pt x="0" y="331"/>
                    </a:lnTo>
                  </a:path>
                </a:pathLst>
              </a:custGeom>
              <a:noFill/>
              <a:ln w="3175">
                <a:solidFill>
                  <a:srgbClr val="E2BA0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681" name="Freeform 1609"/>
              <p:cNvSpPr>
                <a:spLocks/>
              </p:cNvSpPr>
              <p:nvPr/>
            </p:nvSpPr>
            <p:spPr bwMode="auto">
              <a:xfrm>
                <a:off x="3944" y="3058"/>
                <a:ext cx="161" cy="165"/>
              </a:xfrm>
              <a:custGeom>
                <a:avLst/>
                <a:gdLst>
                  <a:gd name="T0" fmla="*/ 5 w 322"/>
                  <a:gd name="T1" fmla="*/ 0 h 331"/>
                  <a:gd name="T2" fmla="*/ 5 w 322"/>
                  <a:gd name="T3" fmla="*/ 0 h 331"/>
                  <a:gd name="T4" fmla="*/ 3 w 322"/>
                  <a:gd name="T5" fmla="*/ 1 h 331"/>
                  <a:gd name="T6" fmla="*/ 3 w 322"/>
                  <a:gd name="T7" fmla="*/ 1 h 331"/>
                  <a:gd name="T8" fmla="*/ 3 w 322"/>
                  <a:gd name="T9" fmla="*/ 2 h 331"/>
                  <a:gd name="T10" fmla="*/ 1 w 322"/>
                  <a:gd name="T11" fmla="*/ 3 h 331"/>
                  <a:gd name="T12" fmla="*/ 1 w 322"/>
                  <a:gd name="T13" fmla="*/ 3 h 331"/>
                  <a:gd name="T14" fmla="*/ 1 w 322"/>
                  <a:gd name="T15" fmla="*/ 4 h 331"/>
                  <a:gd name="T16" fmla="*/ 1 w 322"/>
                  <a:gd name="T17" fmla="*/ 4 h 331"/>
                  <a:gd name="T18" fmla="*/ 1 w 322"/>
                  <a:gd name="T19" fmla="*/ 5 h 331"/>
                  <a:gd name="T20" fmla="*/ 0 w 322"/>
                  <a:gd name="T21" fmla="*/ 5 h 3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22"/>
                  <a:gd name="T34" fmla="*/ 0 h 331"/>
                  <a:gd name="T35" fmla="*/ 322 w 322"/>
                  <a:gd name="T36" fmla="*/ 331 h 33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22" h="331">
                    <a:moveTo>
                      <a:pt x="322" y="0"/>
                    </a:moveTo>
                    <a:lnTo>
                      <a:pt x="291" y="39"/>
                    </a:lnTo>
                    <a:lnTo>
                      <a:pt x="253" y="82"/>
                    </a:lnTo>
                    <a:lnTo>
                      <a:pt x="212" y="126"/>
                    </a:lnTo>
                    <a:lnTo>
                      <a:pt x="169" y="169"/>
                    </a:lnTo>
                    <a:lnTo>
                      <a:pt x="127" y="212"/>
                    </a:lnTo>
                    <a:lnTo>
                      <a:pt x="87" y="251"/>
                    </a:lnTo>
                    <a:lnTo>
                      <a:pt x="52" y="283"/>
                    </a:lnTo>
                    <a:lnTo>
                      <a:pt x="25" y="309"/>
                    </a:lnTo>
                    <a:lnTo>
                      <a:pt x="6" y="325"/>
                    </a:lnTo>
                    <a:lnTo>
                      <a:pt x="0" y="331"/>
                    </a:lnTo>
                  </a:path>
                </a:pathLst>
              </a:custGeom>
              <a:noFill/>
              <a:ln w="3175">
                <a:solidFill>
                  <a:srgbClr val="DFB70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682" name="Freeform 1610"/>
              <p:cNvSpPr>
                <a:spLocks/>
              </p:cNvSpPr>
              <p:nvPr/>
            </p:nvSpPr>
            <p:spPr bwMode="auto">
              <a:xfrm>
                <a:off x="3945" y="3060"/>
                <a:ext cx="160" cy="165"/>
              </a:xfrm>
              <a:custGeom>
                <a:avLst/>
                <a:gdLst>
                  <a:gd name="T0" fmla="*/ 5 w 320"/>
                  <a:gd name="T1" fmla="*/ 0 h 330"/>
                  <a:gd name="T2" fmla="*/ 5 w 320"/>
                  <a:gd name="T3" fmla="*/ 1 h 330"/>
                  <a:gd name="T4" fmla="*/ 3 w 320"/>
                  <a:gd name="T5" fmla="*/ 1 h 330"/>
                  <a:gd name="T6" fmla="*/ 3 w 320"/>
                  <a:gd name="T7" fmla="*/ 3 h 330"/>
                  <a:gd name="T8" fmla="*/ 3 w 320"/>
                  <a:gd name="T9" fmla="*/ 3 h 330"/>
                  <a:gd name="T10" fmla="*/ 1 w 320"/>
                  <a:gd name="T11" fmla="*/ 3 h 330"/>
                  <a:gd name="T12" fmla="*/ 1 w 320"/>
                  <a:gd name="T13" fmla="*/ 3 h 330"/>
                  <a:gd name="T14" fmla="*/ 1 w 320"/>
                  <a:gd name="T15" fmla="*/ 5 h 330"/>
                  <a:gd name="T16" fmla="*/ 1 w 320"/>
                  <a:gd name="T17" fmla="*/ 5 h 330"/>
                  <a:gd name="T18" fmla="*/ 1 w 320"/>
                  <a:gd name="T19" fmla="*/ 5 h 330"/>
                  <a:gd name="T20" fmla="*/ 0 w 320"/>
                  <a:gd name="T21" fmla="*/ 5 h 33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20"/>
                  <a:gd name="T34" fmla="*/ 0 h 330"/>
                  <a:gd name="T35" fmla="*/ 320 w 320"/>
                  <a:gd name="T36" fmla="*/ 330 h 33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20" h="330">
                    <a:moveTo>
                      <a:pt x="320" y="0"/>
                    </a:moveTo>
                    <a:lnTo>
                      <a:pt x="287" y="41"/>
                    </a:lnTo>
                    <a:lnTo>
                      <a:pt x="248" y="84"/>
                    </a:lnTo>
                    <a:lnTo>
                      <a:pt x="207" y="129"/>
                    </a:lnTo>
                    <a:lnTo>
                      <a:pt x="165" y="172"/>
                    </a:lnTo>
                    <a:lnTo>
                      <a:pt x="123" y="214"/>
                    </a:lnTo>
                    <a:lnTo>
                      <a:pt x="85" y="251"/>
                    </a:lnTo>
                    <a:lnTo>
                      <a:pt x="51" y="283"/>
                    </a:lnTo>
                    <a:lnTo>
                      <a:pt x="24" y="308"/>
                    </a:lnTo>
                    <a:lnTo>
                      <a:pt x="7" y="325"/>
                    </a:lnTo>
                    <a:lnTo>
                      <a:pt x="0" y="330"/>
                    </a:lnTo>
                  </a:path>
                </a:pathLst>
              </a:custGeom>
              <a:noFill/>
              <a:ln w="3175">
                <a:solidFill>
                  <a:srgbClr val="DCB40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683" name="Freeform 1611"/>
              <p:cNvSpPr>
                <a:spLocks/>
              </p:cNvSpPr>
              <p:nvPr/>
            </p:nvSpPr>
            <p:spPr bwMode="auto">
              <a:xfrm>
                <a:off x="3946" y="3060"/>
                <a:ext cx="159" cy="164"/>
              </a:xfrm>
              <a:custGeom>
                <a:avLst/>
                <a:gdLst>
                  <a:gd name="T0" fmla="*/ 0 w 319"/>
                  <a:gd name="T1" fmla="*/ 5 h 329"/>
                  <a:gd name="T2" fmla="*/ 0 w 319"/>
                  <a:gd name="T3" fmla="*/ 5 h 329"/>
                  <a:gd name="T4" fmla="*/ 0 w 319"/>
                  <a:gd name="T5" fmla="*/ 4 h 329"/>
                  <a:gd name="T6" fmla="*/ 0 w 319"/>
                  <a:gd name="T7" fmla="*/ 4 h 329"/>
                  <a:gd name="T8" fmla="*/ 1 w 319"/>
                  <a:gd name="T9" fmla="*/ 3 h 329"/>
                  <a:gd name="T10" fmla="*/ 1 w 319"/>
                  <a:gd name="T11" fmla="*/ 3 h 329"/>
                  <a:gd name="T12" fmla="*/ 2 w 319"/>
                  <a:gd name="T13" fmla="*/ 2 h 329"/>
                  <a:gd name="T14" fmla="*/ 3 w 319"/>
                  <a:gd name="T15" fmla="*/ 2 h 329"/>
                  <a:gd name="T16" fmla="*/ 3 w 319"/>
                  <a:gd name="T17" fmla="*/ 1 h 329"/>
                  <a:gd name="T18" fmla="*/ 4 w 319"/>
                  <a:gd name="T19" fmla="*/ 0 h 329"/>
                  <a:gd name="T20" fmla="*/ 4 w 319"/>
                  <a:gd name="T21" fmla="*/ 0 h 3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19"/>
                  <a:gd name="T34" fmla="*/ 0 h 329"/>
                  <a:gd name="T35" fmla="*/ 319 w 319"/>
                  <a:gd name="T36" fmla="*/ 329 h 32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19" h="329">
                    <a:moveTo>
                      <a:pt x="0" y="329"/>
                    </a:moveTo>
                    <a:lnTo>
                      <a:pt x="7" y="325"/>
                    </a:lnTo>
                    <a:lnTo>
                      <a:pt x="24" y="309"/>
                    </a:lnTo>
                    <a:lnTo>
                      <a:pt x="49" y="286"/>
                    </a:lnTo>
                    <a:lnTo>
                      <a:pt x="82" y="254"/>
                    </a:lnTo>
                    <a:lnTo>
                      <a:pt x="119" y="218"/>
                    </a:lnTo>
                    <a:lnTo>
                      <a:pt x="160" y="177"/>
                    </a:lnTo>
                    <a:lnTo>
                      <a:pt x="202" y="134"/>
                    </a:lnTo>
                    <a:lnTo>
                      <a:pt x="244" y="89"/>
                    </a:lnTo>
                    <a:lnTo>
                      <a:pt x="283" y="43"/>
                    </a:lnTo>
                    <a:lnTo>
                      <a:pt x="319" y="0"/>
                    </a:lnTo>
                  </a:path>
                </a:pathLst>
              </a:custGeom>
              <a:noFill/>
              <a:ln w="3175">
                <a:solidFill>
                  <a:srgbClr val="D9B1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684" name="Line 1612"/>
              <p:cNvSpPr>
                <a:spLocks noChangeShapeType="1"/>
              </p:cNvSpPr>
              <p:nvPr/>
            </p:nvSpPr>
            <p:spPr bwMode="auto">
              <a:xfrm flipH="1">
                <a:off x="3887" y="3227"/>
                <a:ext cx="61" cy="81"/>
              </a:xfrm>
              <a:prstGeom prst="line">
                <a:avLst/>
              </a:prstGeom>
              <a:noFill/>
              <a:ln w="3175">
                <a:solidFill>
                  <a:srgbClr val="FFD90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685" name="Freeform 1613"/>
              <p:cNvSpPr>
                <a:spLocks/>
              </p:cNvSpPr>
              <p:nvPr/>
            </p:nvSpPr>
            <p:spPr bwMode="auto">
              <a:xfrm>
                <a:off x="3888" y="3227"/>
                <a:ext cx="61" cy="81"/>
              </a:xfrm>
              <a:custGeom>
                <a:avLst/>
                <a:gdLst>
                  <a:gd name="T0" fmla="*/ 2 w 122"/>
                  <a:gd name="T1" fmla="*/ 0 h 163"/>
                  <a:gd name="T2" fmla="*/ 2 w 122"/>
                  <a:gd name="T3" fmla="*/ 0 h 163"/>
                  <a:gd name="T4" fmla="*/ 2 w 122"/>
                  <a:gd name="T5" fmla="*/ 0 h 163"/>
                  <a:gd name="T6" fmla="*/ 2 w 122"/>
                  <a:gd name="T7" fmla="*/ 0 h 163"/>
                  <a:gd name="T8" fmla="*/ 2 w 122"/>
                  <a:gd name="T9" fmla="*/ 0 h 163"/>
                  <a:gd name="T10" fmla="*/ 1 w 122"/>
                  <a:gd name="T11" fmla="*/ 1 h 163"/>
                  <a:gd name="T12" fmla="*/ 1 w 122"/>
                  <a:gd name="T13" fmla="*/ 1 h 163"/>
                  <a:gd name="T14" fmla="*/ 1 w 122"/>
                  <a:gd name="T15" fmla="*/ 2 h 163"/>
                  <a:gd name="T16" fmla="*/ 1 w 122"/>
                  <a:gd name="T17" fmla="*/ 2 h 163"/>
                  <a:gd name="T18" fmla="*/ 1 w 122"/>
                  <a:gd name="T19" fmla="*/ 2 h 163"/>
                  <a:gd name="T20" fmla="*/ 0 w 122"/>
                  <a:gd name="T21" fmla="*/ 2 h 16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2"/>
                  <a:gd name="T34" fmla="*/ 0 h 163"/>
                  <a:gd name="T35" fmla="*/ 122 w 122"/>
                  <a:gd name="T36" fmla="*/ 163 h 16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2" h="163">
                    <a:moveTo>
                      <a:pt x="122" y="0"/>
                    </a:moveTo>
                    <a:lnTo>
                      <a:pt x="118" y="6"/>
                    </a:lnTo>
                    <a:lnTo>
                      <a:pt x="110" y="19"/>
                    </a:lnTo>
                    <a:lnTo>
                      <a:pt x="96" y="37"/>
                    </a:lnTo>
                    <a:lnTo>
                      <a:pt x="79" y="59"/>
                    </a:lnTo>
                    <a:lnTo>
                      <a:pt x="61" y="83"/>
                    </a:lnTo>
                    <a:lnTo>
                      <a:pt x="43" y="107"/>
                    </a:lnTo>
                    <a:lnTo>
                      <a:pt x="26" y="128"/>
                    </a:lnTo>
                    <a:lnTo>
                      <a:pt x="13" y="146"/>
                    </a:lnTo>
                    <a:lnTo>
                      <a:pt x="4" y="157"/>
                    </a:lnTo>
                    <a:lnTo>
                      <a:pt x="0" y="163"/>
                    </a:lnTo>
                  </a:path>
                </a:pathLst>
              </a:custGeom>
              <a:noFill/>
              <a:ln w="3175">
                <a:solidFill>
                  <a:srgbClr val="FDD70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686" name="Freeform 1614"/>
              <p:cNvSpPr>
                <a:spLocks/>
              </p:cNvSpPr>
              <p:nvPr/>
            </p:nvSpPr>
            <p:spPr bwMode="auto">
              <a:xfrm>
                <a:off x="3888" y="3227"/>
                <a:ext cx="61" cy="81"/>
              </a:xfrm>
              <a:custGeom>
                <a:avLst/>
                <a:gdLst>
                  <a:gd name="T0" fmla="*/ 2 w 122"/>
                  <a:gd name="T1" fmla="*/ 0 h 163"/>
                  <a:gd name="T2" fmla="*/ 2 w 122"/>
                  <a:gd name="T3" fmla="*/ 0 h 163"/>
                  <a:gd name="T4" fmla="*/ 2 w 122"/>
                  <a:gd name="T5" fmla="*/ 0 h 163"/>
                  <a:gd name="T6" fmla="*/ 2 w 122"/>
                  <a:gd name="T7" fmla="*/ 0 h 163"/>
                  <a:gd name="T8" fmla="*/ 2 w 122"/>
                  <a:gd name="T9" fmla="*/ 0 h 163"/>
                  <a:gd name="T10" fmla="*/ 1 w 122"/>
                  <a:gd name="T11" fmla="*/ 1 h 163"/>
                  <a:gd name="T12" fmla="*/ 1 w 122"/>
                  <a:gd name="T13" fmla="*/ 1 h 163"/>
                  <a:gd name="T14" fmla="*/ 1 w 122"/>
                  <a:gd name="T15" fmla="*/ 2 h 163"/>
                  <a:gd name="T16" fmla="*/ 1 w 122"/>
                  <a:gd name="T17" fmla="*/ 2 h 163"/>
                  <a:gd name="T18" fmla="*/ 1 w 122"/>
                  <a:gd name="T19" fmla="*/ 2 h 163"/>
                  <a:gd name="T20" fmla="*/ 0 w 122"/>
                  <a:gd name="T21" fmla="*/ 2 h 16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2"/>
                  <a:gd name="T34" fmla="*/ 0 h 163"/>
                  <a:gd name="T35" fmla="*/ 122 w 122"/>
                  <a:gd name="T36" fmla="*/ 163 h 16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2" h="163">
                    <a:moveTo>
                      <a:pt x="122" y="0"/>
                    </a:moveTo>
                    <a:lnTo>
                      <a:pt x="118" y="7"/>
                    </a:lnTo>
                    <a:lnTo>
                      <a:pt x="110" y="20"/>
                    </a:lnTo>
                    <a:lnTo>
                      <a:pt x="96" y="38"/>
                    </a:lnTo>
                    <a:lnTo>
                      <a:pt x="79" y="60"/>
                    </a:lnTo>
                    <a:lnTo>
                      <a:pt x="61" y="84"/>
                    </a:lnTo>
                    <a:lnTo>
                      <a:pt x="43" y="107"/>
                    </a:lnTo>
                    <a:lnTo>
                      <a:pt x="26" y="128"/>
                    </a:lnTo>
                    <a:lnTo>
                      <a:pt x="13" y="146"/>
                    </a:lnTo>
                    <a:lnTo>
                      <a:pt x="4" y="157"/>
                    </a:lnTo>
                    <a:lnTo>
                      <a:pt x="0" y="163"/>
                    </a:lnTo>
                  </a:path>
                </a:pathLst>
              </a:custGeom>
              <a:noFill/>
              <a:ln w="3175">
                <a:solidFill>
                  <a:srgbClr val="FBD40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687" name="Freeform 1615"/>
              <p:cNvSpPr>
                <a:spLocks/>
              </p:cNvSpPr>
              <p:nvPr/>
            </p:nvSpPr>
            <p:spPr bwMode="auto">
              <a:xfrm>
                <a:off x="3889" y="3227"/>
                <a:ext cx="60" cy="81"/>
              </a:xfrm>
              <a:custGeom>
                <a:avLst/>
                <a:gdLst>
                  <a:gd name="T0" fmla="*/ 2 w 120"/>
                  <a:gd name="T1" fmla="*/ 0 h 163"/>
                  <a:gd name="T2" fmla="*/ 2 w 120"/>
                  <a:gd name="T3" fmla="*/ 0 h 163"/>
                  <a:gd name="T4" fmla="*/ 2 w 120"/>
                  <a:gd name="T5" fmla="*/ 0 h 163"/>
                  <a:gd name="T6" fmla="*/ 2 w 120"/>
                  <a:gd name="T7" fmla="*/ 0 h 163"/>
                  <a:gd name="T8" fmla="*/ 2 w 120"/>
                  <a:gd name="T9" fmla="*/ 0 h 163"/>
                  <a:gd name="T10" fmla="*/ 1 w 120"/>
                  <a:gd name="T11" fmla="*/ 1 h 163"/>
                  <a:gd name="T12" fmla="*/ 1 w 120"/>
                  <a:gd name="T13" fmla="*/ 1 h 163"/>
                  <a:gd name="T14" fmla="*/ 1 w 120"/>
                  <a:gd name="T15" fmla="*/ 2 h 163"/>
                  <a:gd name="T16" fmla="*/ 1 w 120"/>
                  <a:gd name="T17" fmla="*/ 2 h 163"/>
                  <a:gd name="T18" fmla="*/ 1 w 120"/>
                  <a:gd name="T19" fmla="*/ 2 h 163"/>
                  <a:gd name="T20" fmla="*/ 0 w 120"/>
                  <a:gd name="T21" fmla="*/ 2 h 16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0"/>
                  <a:gd name="T34" fmla="*/ 0 h 163"/>
                  <a:gd name="T35" fmla="*/ 120 w 120"/>
                  <a:gd name="T36" fmla="*/ 163 h 16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0" h="163">
                    <a:moveTo>
                      <a:pt x="120" y="0"/>
                    </a:moveTo>
                    <a:lnTo>
                      <a:pt x="118" y="7"/>
                    </a:lnTo>
                    <a:lnTo>
                      <a:pt x="108" y="21"/>
                    </a:lnTo>
                    <a:lnTo>
                      <a:pt x="95" y="39"/>
                    </a:lnTo>
                    <a:lnTo>
                      <a:pt x="78" y="61"/>
                    </a:lnTo>
                    <a:lnTo>
                      <a:pt x="60" y="85"/>
                    </a:lnTo>
                    <a:lnTo>
                      <a:pt x="43" y="108"/>
                    </a:lnTo>
                    <a:lnTo>
                      <a:pt x="26" y="129"/>
                    </a:lnTo>
                    <a:lnTo>
                      <a:pt x="13" y="147"/>
                    </a:lnTo>
                    <a:lnTo>
                      <a:pt x="4" y="159"/>
                    </a:lnTo>
                    <a:lnTo>
                      <a:pt x="0" y="163"/>
                    </a:lnTo>
                  </a:path>
                </a:pathLst>
              </a:custGeom>
              <a:noFill/>
              <a:ln w="3175">
                <a:solidFill>
                  <a:srgbClr val="F9D20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688" name="Freeform 1616"/>
              <p:cNvSpPr>
                <a:spLocks/>
              </p:cNvSpPr>
              <p:nvPr/>
            </p:nvSpPr>
            <p:spPr bwMode="auto">
              <a:xfrm>
                <a:off x="3891" y="3227"/>
                <a:ext cx="58" cy="81"/>
              </a:xfrm>
              <a:custGeom>
                <a:avLst/>
                <a:gdLst>
                  <a:gd name="T0" fmla="*/ 2 w 116"/>
                  <a:gd name="T1" fmla="*/ 0 h 163"/>
                  <a:gd name="T2" fmla="*/ 2 w 116"/>
                  <a:gd name="T3" fmla="*/ 0 h 163"/>
                  <a:gd name="T4" fmla="*/ 2 w 116"/>
                  <a:gd name="T5" fmla="*/ 0 h 163"/>
                  <a:gd name="T6" fmla="*/ 2 w 116"/>
                  <a:gd name="T7" fmla="*/ 0 h 163"/>
                  <a:gd name="T8" fmla="*/ 2 w 116"/>
                  <a:gd name="T9" fmla="*/ 0 h 163"/>
                  <a:gd name="T10" fmla="*/ 1 w 116"/>
                  <a:gd name="T11" fmla="*/ 1 h 163"/>
                  <a:gd name="T12" fmla="*/ 1 w 116"/>
                  <a:gd name="T13" fmla="*/ 1 h 163"/>
                  <a:gd name="T14" fmla="*/ 1 w 116"/>
                  <a:gd name="T15" fmla="*/ 2 h 163"/>
                  <a:gd name="T16" fmla="*/ 1 w 116"/>
                  <a:gd name="T17" fmla="*/ 2 h 163"/>
                  <a:gd name="T18" fmla="*/ 1 w 116"/>
                  <a:gd name="T19" fmla="*/ 2 h 163"/>
                  <a:gd name="T20" fmla="*/ 0 w 116"/>
                  <a:gd name="T21" fmla="*/ 2 h 16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6"/>
                  <a:gd name="T34" fmla="*/ 0 h 163"/>
                  <a:gd name="T35" fmla="*/ 116 w 116"/>
                  <a:gd name="T36" fmla="*/ 163 h 16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6" h="163">
                    <a:moveTo>
                      <a:pt x="116" y="0"/>
                    </a:moveTo>
                    <a:lnTo>
                      <a:pt x="114" y="8"/>
                    </a:lnTo>
                    <a:lnTo>
                      <a:pt x="105" y="22"/>
                    </a:lnTo>
                    <a:lnTo>
                      <a:pt x="92" y="40"/>
                    </a:lnTo>
                    <a:lnTo>
                      <a:pt x="76" y="62"/>
                    </a:lnTo>
                    <a:lnTo>
                      <a:pt x="58" y="86"/>
                    </a:lnTo>
                    <a:lnTo>
                      <a:pt x="41" y="109"/>
                    </a:lnTo>
                    <a:lnTo>
                      <a:pt x="25" y="129"/>
                    </a:lnTo>
                    <a:lnTo>
                      <a:pt x="12" y="147"/>
                    </a:lnTo>
                    <a:lnTo>
                      <a:pt x="3" y="159"/>
                    </a:lnTo>
                    <a:lnTo>
                      <a:pt x="0" y="163"/>
                    </a:lnTo>
                  </a:path>
                </a:pathLst>
              </a:custGeom>
              <a:noFill/>
              <a:ln w="3175">
                <a:solidFill>
                  <a:srgbClr val="F7D00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689" name="Freeform 1617"/>
              <p:cNvSpPr>
                <a:spLocks/>
              </p:cNvSpPr>
              <p:nvPr/>
            </p:nvSpPr>
            <p:spPr bwMode="auto">
              <a:xfrm>
                <a:off x="3892" y="3227"/>
                <a:ext cx="57" cy="81"/>
              </a:xfrm>
              <a:custGeom>
                <a:avLst/>
                <a:gdLst>
                  <a:gd name="T0" fmla="*/ 2 w 114"/>
                  <a:gd name="T1" fmla="*/ 0 h 163"/>
                  <a:gd name="T2" fmla="*/ 2 w 114"/>
                  <a:gd name="T3" fmla="*/ 0 h 163"/>
                  <a:gd name="T4" fmla="*/ 2 w 114"/>
                  <a:gd name="T5" fmla="*/ 0 h 163"/>
                  <a:gd name="T6" fmla="*/ 2 w 114"/>
                  <a:gd name="T7" fmla="*/ 0 h 163"/>
                  <a:gd name="T8" fmla="*/ 2 w 114"/>
                  <a:gd name="T9" fmla="*/ 0 h 163"/>
                  <a:gd name="T10" fmla="*/ 1 w 114"/>
                  <a:gd name="T11" fmla="*/ 1 h 163"/>
                  <a:gd name="T12" fmla="*/ 1 w 114"/>
                  <a:gd name="T13" fmla="*/ 1 h 163"/>
                  <a:gd name="T14" fmla="*/ 1 w 114"/>
                  <a:gd name="T15" fmla="*/ 2 h 163"/>
                  <a:gd name="T16" fmla="*/ 1 w 114"/>
                  <a:gd name="T17" fmla="*/ 2 h 163"/>
                  <a:gd name="T18" fmla="*/ 1 w 114"/>
                  <a:gd name="T19" fmla="*/ 2 h 163"/>
                  <a:gd name="T20" fmla="*/ 0 w 114"/>
                  <a:gd name="T21" fmla="*/ 2 h 16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4"/>
                  <a:gd name="T34" fmla="*/ 0 h 163"/>
                  <a:gd name="T35" fmla="*/ 114 w 114"/>
                  <a:gd name="T36" fmla="*/ 163 h 16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4" h="163">
                    <a:moveTo>
                      <a:pt x="114" y="0"/>
                    </a:moveTo>
                    <a:lnTo>
                      <a:pt x="112" y="9"/>
                    </a:lnTo>
                    <a:lnTo>
                      <a:pt x="103" y="23"/>
                    </a:lnTo>
                    <a:lnTo>
                      <a:pt x="90" y="42"/>
                    </a:lnTo>
                    <a:lnTo>
                      <a:pt x="75" y="63"/>
                    </a:lnTo>
                    <a:lnTo>
                      <a:pt x="57" y="87"/>
                    </a:lnTo>
                    <a:lnTo>
                      <a:pt x="40" y="110"/>
                    </a:lnTo>
                    <a:lnTo>
                      <a:pt x="25" y="130"/>
                    </a:lnTo>
                    <a:lnTo>
                      <a:pt x="12" y="147"/>
                    </a:lnTo>
                    <a:lnTo>
                      <a:pt x="3" y="159"/>
                    </a:lnTo>
                    <a:lnTo>
                      <a:pt x="0" y="163"/>
                    </a:lnTo>
                  </a:path>
                </a:pathLst>
              </a:custGeom>
              <a:noFill/>
              <a:ln w="3175">
                <a:solidFill>
                  <a:srgbClr val="F5CE0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690" name="Freeform 1618"/>
              <p:cNvSpPr>
                <a:spLocks/>
              </p:cNvSpPr>
              <p:nvPr/>
            </p:nvSpPr>
            <p:spPr bwMode="auto">
              <a:xfrm>
                <a:off x="3893" y="3227"/>
                <a:ext cx="56" cy="81"/>
              </a:xfrm>
              <a:custGeom>
                <a:avLst/>
                <a:gdLst>
                  <a:gd name="T0" fmla="*/ 2 w 112"/>
                  <a:gd name="T1" fmla="*/ 0 h 163"/>
                  <a:gd name="T2" fmla="*/ 2 w 112"/>
                  <a:gd name="T3" fmla="*/ 0 h 163"/>
                  <a:gd name="T4" fmla="*/ 2 w 112"/>
                  <a:gd name="T5" fmla="*/ 0 h 163"/>
                  <a:gd name="T6" fmla="*/ 2 w 112"/>
                  <a:gd name="T7" fmla="*/ 0 h 163"/>
                  <a:gd name="T8" fmla="*/ 2 w 112"/>
                  <a:gd name="T9" fmla="*/ 1 h 163"/>
                  <a:gd name="T10" fmla="*/ 1 w 112"/>
                  <a:gd name="T11" fmla="*/ 1 h 163"/>
                  <a:gd name="T12" fmla="*/ 1 w 112"/>
                  <a:gd name="T13" fmla="*/ 1 h 163"/>
                  <a:gd name="T14" fmla="*/ 1 w 112"/>
                  <a:gd name="T15" fmla="*/ 2 h 163"/>
                  <a:gd name="T16" fmla="*/ 1 w 112"/>
                  <a:gd name="T17" fmla="*/ 2 h 163"/>
                  <a:gd name="T18" fmla="*/ 1 w 112"/>
                  <a:gd name="T19" fmla="*/ 2 h 163"/>
                  <a:gd name="T20" fmla="*/ 0 w 112"/>
                  <a:gd name="T21" fmla="*/ 2 h 16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2"/>
                  <a:gd name="T34" fmla="*/ 0 h 163"/>
                  <a:gd name="T35" fmla="*/ 112 w 112"/>
                  <a:gd name="T36" fmla="*/ 163 h 16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2" h="163">
                    <a:moveTo>
                      <a:pt x="112" y="0"/>
                    </a:moveTo>
                    <a:lnTo>
                      <a:pt x="110" y="9"/>
                    </a:lnTo>
                    <a:lnTo>
                      <a:pt x="101" y="24"/>
                    </a:lnTo>
                    <a:lnTo>
                      <a:pt x="89" y="43"/>
                    </a:lnTo>
                    <a:lnTo>
                      <a:pt x="74" y="64"/>
                    </a:lnTo>
                    <a:lnTo>
                      <a:pt x="57" y="87"/>
                    </a:lnTo>
                    <a:lnTo>
                      <a:pt x="40" y="110"/>
                    </a:lnTo>
                    <a:lnTo>
                      <a:pt x="25" y="130"/>
                    </a:lnTo>
                    <a:lnTo>
                      <a:pt x="12" y="147"/>
                    </a:lnTo>
                    <a:lnTo>
                      <a:pt x="3" y="159"/>
                    </a:lnTo>
                    <a:lnTo>
                      <a:pt x="0" y="163"/>
                    </a:lnTo>
                  </a:path>
                </a:pathLst>
              </a:custGeom>
              <a:noFill/>
              <a:ln w="3175">
                <a:solidFill>
                  <a:srgbClr val="F3CC0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691" name="Freeform 1619"/>
              <p:cNvSpPr>
                <a:spLocks/>
              </p:cNvSpPr>
              <p:nvPr/>
            </p:nvSpPr>
            <p:spPr bwMode="auto">
              <a:xfrm>
                <a:off x="3893" y="3227"/>
                <a:ext cx="56" cy="81"/>
              </a:xfrm>
              <a:custGeom>
                <a:avLst/>
                <a:gdLst>
                  <a:gd name="T0" fmla="*/ 2 w 112"/>
                  <a:gd name="T1" fmla="*/ 0 h 163"/>
                  <a:gd name="T2" fmla="*/ 2 w 112"/>
                  <a:gd name="T3" fmla="*/ 0 h 163"/>
                  <a:gd name="T4" fmla="*/ 2 w 112"/>
                  <a:gd name="T5" fmla="*/ 0 h 163"/>
                  <a:gd name="T6" fmla="*/ 2 w 112"/>
                  <a:gd name="T7" fmla="*/ 0 h 163"/>
                  <a:gd name="T8" fmla="*/ 2 w 112"/>
                  <a:gd name="T9" fmla="*/ 1 h 163"/>
                  <a:gd name="T10" fmla="*/ 1 w 112"/>
                  <a:gd name="T11" fmla="*/ 1 h 163"/>
                  <a:gd name="T12" fmla="*/ 1 w 112"/>
                  <a:gd name="T13" fmla="*/ 1 h 163"/>
                  <a:gd name="T14" fmla="*/ 1 w 112"/>
                  <a:gd name="T15" fmla="*/ 2 h 163"/>
                  <a:gd name="T16" fmla="*/ 1 w 112"/>
                  <a:gd name="T17" fmla="*/ 2 h 163"/>
                  <a:gd name="T18" fmla="*/ 1 w 112"/>
                  <a:gd name="T19" fmla="*/ 2 h 163"/>
                  <a:gd name="T20" fmla="*/ 0 w 112"/>
                  <a:gd name="T21" fmla="*/ 2 h 16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2"/>
                  <a:gd name="T34" fmla="*/ 0 h 163"/>
                  <a:gd name="T35" fmla="*/ 112 w 112"/>
                  <a:gd name="T36" fmla="*/ 163 h 16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2" h="163">
                    <a:moveTo>
                      <a:pt x="112" y="0"/>
                    </a:moveTo>
                    <a:lnTo>
                      <a:pt x="110" y="10"/>
                    </a:lnTo>
                    <a:lnTo>
                      <a:pt x="102" y="25"/>
                    </a:lnTo>
                    <a:lnTo>
                      <a:pt x="89" y="44"/>
                    </a:lnTo>
                    <a:lnTo>
                      <a:pt x="74" y="65"/>
                    </a:lnTo>
                    <a:lnTo>
                      <a:pt x="57" y="88"/>
                    </a:lnTo>
                    <a:lnTo>
                      <a:pt x="40" y="111"/>
                    </a:lnTo>
                    <a:lnTo>
                      <a:pt x="25" y="131"/>
                    </a:lnTo>
                    <a:lnTo>
                      <a:pt x="12" y="148"/>
                    </a:lnTo>
                    <a:lnTo>
                      <a:pt x="3" y="159"/>
                    </a:lnTo>
                    <a:lnTo>
                      <a:pt x="0" y="163"/>
                    </a:lnTo>
                  </a:path>
                </a:pathLst>
              </a:custGeom>
              <a:noFill/>
              <a:ln w="3175">
                <a:solidFill>
                  <a:srgbClr val="F1CA0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692" name="Freeform 1620"/>
              <p:cNvSpPr>
                <a:spLocks/>
              </p:cNvSpPr>
              <p:nvPr/>
            </p:nvSpPr>
            <p:spPr bwMode="auto">
              <a:xfrm>
                <a:off x="3895" y="3227"/>
                <a:ext cx="54" cy="81"/>
              </a:xfrm>
              <a:custGeom>
                <a:avLst/>
                <a:gdLst>
                  <a:gd name="T0" fmla="*/ 1 w 109"/>
                  <a:gd name="T1" fmla="*/ 0 h 163"/>
                  <a:gd name="T2" fmla="*/ 1 w 109"/>
                  <a:gd name="T3" fmla="*/ 0 h 163"/>
                  <a:gd name="T4" fmla="*/ 1 w 109"/>
                  <a:gd name="T5" fmla="*/ 0 h 163"/>
                  <a:gd name="T6" fmla="*/ 1 w 109"/>
                  <a:gd name="T7" fmla="*/ 0 h 163"/>
                  <a:gd name="T8" fmla="*/ 1 w 109"/>
                  <a:gd name="T9" fmla="*/ 1 h 163"/>
                  <a:gd name="T10" fmla="*/ 0 w 109"/>
                  <a:gd name="T11" fmla="*/ 1 h 163"/>
                  <a:gd name="T12" fmla="*/ 0 w 109"/>
                  <a:gd name="T13" fmla="*/ 1 h 163"/>
                  <a:gd name="T14" fmla="*/ 0 w 109"/>
                  <a:gd name="T15" fmla="*/ 2 h 163"/>
                  <a:gd name="T16" fmla="*/ 0 w 109"/>
                  <a:gd name="T17" fmla="*/ 2 h 163"/>
                  <a:gd name="T18" fmla="*/ 0 w 109"/>
                  <a:gd name="T19" fmla="*/ 2 h 163"/>
                  <a:gd name="T20" fmla="*/ 0 w 109"/>
                  <a:gd name="T21" fmla="*/ 2 h 16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9"/>
                  <a:gd name="T34" fmla="*/ 0 h 163"/>
                  <a:gd name="T35" fmla="*/ 109 w 109"/>
                  <a:gd name="T36" fmla="*/ 163 h 16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9" h="163">
                    <a:moveTo>
                      <a:pt x="109" y="0"/>
                    </a:moveTo>
                    <a:lnTo>
                      <a:pt x="107" y="11"/>
                    </a:lnTo>
                    <a:lnTo>
                      <a:pt x="99" y="26"/>
                    </a:lnTo>
                    <a:lnTo>
                      <a:pt x="87" y="45"/>
                    </a:lnTo>
                    <a:lnTo>
                      <a:pt x="72" y="66"/>
                    </a:lnTo>
                    <a:lnTo>
                      <a:pt x="56" y="89"/>
                    </a:lnTo>
                    <a:lnTo>
                      <a:pt x="39" y="112"/>
                    </a:lnTo>
                    <a:lnTo>
                      <a:pt x="24" y="131"/>
                    </a:lnTo>
                    <a:lnTo>
                      <a:pt x="12" y="148"/>
                    </a:lnTo>
                    <a:lnTo>
                      <a:pt x="4" y="159"/>
                    </a:lnTo>
                    <a:lnTo>
                      <a:pt x="0" y="163"/>
                    </a:lnTo>
                  </a:path>
                </a:pathLst>
              </a:custGeom>
              <a:noFill/>
              <a:ln w="3175">
                <a:solidFill>
                  <a:srgbClr val="EFC80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693" name="Freeform 1621"/>
              <p:cNvSpPr>
                <a:spLocks/>
              </p:cNvSpPr>
              <p:nvPr/>
            </p:nvSpPr>
            <p:spPr bwMode="auto">
              <a:xfrm>
                <a:off x="3896" y="3227"/>
                <a:ext cx="53" cy="81"/>
              </a:xfrm>
              <a:custGeom>
                <a:avLst/>
                <a:gdLst>
                  <a:gd name="T0" fmla="*/ 1 w 107"/>
                  <a:gd name="T1" fmla="*/ 0 h 163"/>
                  <a:gd name="T2" fmla="*/ 1 w 107"/>
                  <a:gd name="T3" fmla="*/ 0 h 163"/>
                  <a:gd name="T4" fmla="*/ 1 w 107"/>
                  <a:gd name="T5" fmla="*/ 0 h 163"/>
                  <a:gd name="T6" fmla="*/ 1 w 107"/>
                  <a:gd name="T7" fmla="*/ 0 h 163"/>
                  <a:gd name="T8" fmla="*/ 1 w 107"/>
                  <a:gd name="T9" fmla="*/ 1 h 163"/>
                  <a:gd name="T10" fmla="*/ 0 w 107"/>
                  <a:gd name="T11" fmla="*/ 1 h 163"/>
                  <a:gd name="T12" fmla="*/ 0 w 107"/>
                  <a:gd name="T13" fmla="*/ 1 h 163"/>
                  <a:gd name="T14" fmla="*/ 0 w 107"/>
                  <a:gd name="T15" fmla="*/ 2 h 163"/>
                  <a:gd name="T16" fmla="*/ 0 w 107"/>
                  <a:gd name="T17" fmla="*/ 2 h 163"/>
                  <a:gd name="T18" fmla="*/ 0 w 107"/>
                  <a:gd name="T19" fmla="*/ 2 h 163"/>
                  <a:gd name="T20" fmla="*/ 0 w 107"/>
                  <a:gd name="T21" fmla="*/ 2 h 16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7"/>
                  <a:gd name="T34" fmla="*/ 0 h 163"/>
                  <a:gd name="T35" fmla="*/ 107 w 107"/>
                  <a:gd name="T36" fmla="*/ 163 h 16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7" h="163">
                    <a:moveTo>
                      <a:pt x="107" y="0"/>
                    </a:moveTo>
                    <a:lnTo>
                      <a:pt x="106" y="11"/>
                    </a:lnTo>
                    <a:lnTo>
                      <a:pt x="97" y="27"/>
                    </a:lnTo>
                    <a:lnTo>
                      <a:pt x="86" y="46"/>
                    </a:lnTo>
                    <a:lnTo>
                      <a:pt x="71" y="69"/>
                    </a:lnTo>
                    <a:lnTo>
                      <a:pt x="55" y="90"/>
                    </a:lnTo>
                    <a:lnTo>
                      <a:pt x="39" y="112"/>
                    </a:lnTo>
                    <a:lnTo>
                      <a:pt x="24" y="131"/>
                    </a:lnTo>
                    <a:lnTo>
                      <a:pt x="12" y="148"/>
                    </a:lnTo>
                    <a:lnTo>
                      <a:pt x="4" y="159"/>
                    </a:lnTo>
                    <a:lnTo>
                      <a:pt x="0" y="163"/>
                    </a:lnTo>
                  </a:path>
                </a:pathLst>
              </a:custGeom>
              <a:noFill/>
              <a:ln w="3175">
                <a:solidFill>
                  <a:srgbClr val="EDC50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694" name="Freeform 1622"/>
              <p:cNvSpPr>
                <a:spLocks/>
              </p:cNvSpPr>
              <p:nvPr/>
            </p:nvSpPr>
            <p:spPr bwMode="auto">
              <a:xfrm>
                <a:off x="3897" y="3227"/>
                <a:ext cx="52" cy="81"/>
              </a:xfrm>
              <a:custGeom>
                <a:avLst/>
                <a:gdLst>
                  <a:gd name="T0" fmla="*/ 2 w 103"/>
                  <a:gd name="T1" fmla="*/ 0 h 163"/>
                  <a:gd name="T2" fmla="*/ 2 w 103"/>
                  <a:gd name="T3" fmla="*/ 0 h 163"/>
                  <a:gd name="T4" fmla="*/ 2 w 103"/>
                  <a:gd name="T5" fmla="*/ 0 h 163"/>
                  <a:gd name="T6" fmla="*/ 2 w 103"/>
                  <a:gd name="T7" fmla="*/ 0 h 163"/>
                  <a:gd name="T8" fmla="*/ 2 w 103"/>
                  <a:gd name="T9" fmla="*/ 1 h 163"/>
                  <a:gd name="T10" fmla="*/ 1 w 103"/>
                  <a:gd name="T11" fmla="*/ 1 h 163"/>
                  <a:gd name="T12" fmla="*/ 1 w 103"/>
                  <a:gd name="T13" fmla="*/ 1 h 163"/>
                  <a:gd name="T14" fmla="*/ 1 w 103"/>
                  <a:gd name="T15" fmla="*/ 2 h 163"/>
                  <a:gd name="T16" fmla="*/ 1 w 103"/>
                  <a:gd name="T17" fmla="*/ 2 h 163"/>
                  <a:gd name="T18" fmla="*/ 1 w 103"/>
                  <a:gd name="T19" fmla="*/ 2 h 163"/>
                  <a:gd name="T20" fmla="*/ 0 w 103"/>
                  <a:gd name="T21" fmla="*/ 2 h 16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3"/>
                  <a:gd name="T34" fmla="*/ 0 h 163"/>
                  <a:gd name="T35" fmla="*/ 103 w 103"/>
                  <a:gd name="T36" fmla="*/ 163 h 16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3" h="163">
                    <a:moveTo>
                      <a:pt x="103" y="0"/>
                    </a:moveTo>
                    <a:lnTo>
                      <a:pt x="102" y="12"/>
                    </a:lnTo>
                    <a:lnTo>
                      <a:pt x="94" y="29"/>
                    </a:lnTo>
                    <a:lnTo>
                      <a:pt x="82" y="48"/>
                    </a:lnTo>
                    <a:lnTo>
                      <a:pt x="68" y="70"/>
                    </a:lnTo>
                    <a:lnTo>
                      <a:pt x="53" y="91"/>
                    </a:lnTo>
                    <a:lnTo>
                      <a:pt x="37" y="113"/>
                    </a:lnTo>
                    <a:lnTo>
                      <a:pt x="22" y="133"/>
                    </a:lnTo>
                    <a:lnTo>
                      <a:pt x="11" y="148"/>
                    </a:lnTo>
                    <a:lnTo>
                      <a:pt x="2" y="159"/>
                    </a:lnTo>
                    <a:lnTo>
                      <a:pt x="0" y="163"/>
                    </a:lnTo>
                  </a:path>
                </a:pathLst>
              </a:custGeom>
              <a:noFill/>
              <a:ln w="3175">
                <a:solidFill>
                  <a:srgbClr val="EBC30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695" name="Freeform 1623"/>
              <p:cNvSpPr>
                <a:spLocks/>
              </p:cNvSpPr>
              <p:nvPr/>
            </p:nvSpPr>
            <p:spPr bwMode="auto">
              <a:xfrm>
                <a:off x="3898" y="3227"/>
                <a:ext cx="51" cy="81"/>
              </a:xfrm>
              <a:custGeom>
                <a:avLst/>
                <a:gdLst>
                  <a:gd name="T0" fmla="*/ 2 w 101"/>
                  <a:gd name="T1" fmla="*/ 0 h 163"/>
                  <a:gd name="T2" fmla="*/ 2 w 101"/>
                  <a:gd name="T3" fmla="*/ 0 h 163"/>
                  <a:gd name="T4" fmla="*/ 2 w 101"/>
                  <a:gd name="T5" fmla="*/ 0 h 163"/>
                  <a:gd name="T6" fmla="*/ 2 w 101"/>
                  <a:gd name="T7" fmla="*/ 0 h 163"/>
                  <a:gd name="T8" fmla="*/ 2 w 101"/>
                  <a:gd name="T9" fmla="*/ 1 h 163"/>
                  <a:gd name="T10" fmla="*/ 1 w 101"/>
                  <a:gd name="T11" fmla="*/ 1 h 163"/>
                  <a:gd name="T12" fmla="*/ 1 w 101"/>
                  <a:gd name="T13" fmla="*/ 1 h 163"/>
                  <a:gd name="T14" fmla="*/ 1 w 101"/>
                  <a:gd name="T15" fmla="*/ 2 h 163"/>
                  <a:gd name="T16" fmla="*/ 1 w 101"/>
                  <a:gd name="T17" fmla="*/ 2 h 163"/>
                  <a:gd name="T18" fmla="*/ 1 w 101"/>
                  <a:gd name="T19" fmla="*/ 2 h 163"/>
                  <a:gd name="T20" fmla="*/ 0 w 101"/>
                  <a:gd name="T21" fmla="*/ 2 h 16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1"/>
                  <a:gd name="T34" fmla="*/ 0 h 163"/>
                  <a:gd name="T35" fmla="*/ 101 w 101"/>
                  <a:gd name="T36" fmla="*/ 163 h 16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1" h="163">
                    <a:moveTo>
                      <a:pt x="101" y="0"/>
                    </a:moveTo>
                    <a:lnTo>
                      <a:pt x="100" y="12"/>
                    </a:lnTo>
                    <a:lnTo>
                      <a:pt x="92" y="30"/>
                    </a:lnTo>
                    <a:lnTo>
                      <a:pt x="81" y="49"/>
                    </a:lnTo>
                    <a:lnTo>
                      <a:pt x="67" y="71"/>
                    </a:lnTo>
                    <a:lnTo>
                      <a:pt x="52" y="92"/>
                    </a:lnTo>
                    <a:lnTo>
                      <a:pt x="37" y="114"/>
                    </a:lnTo>
                    <a:lnTo>
                      <a:pt x="23" y="133"/>
                    </a:lnTo>
                    <a:lnTo>
                      <a:pt x="11" y="149"/>
                    </a:lnTo>
                    <a:lnTo>
                      <a:pt x="3" y="159"/>
                    </a:lnTo>
                    <a:lnTo>
                      <a:pt x="0" y="163"/>
                    </a:lnTo>
                  </a:path>
                </a:pathLst>
              </a:custGeom>
              <a:noFill/>
              <a:ln w="3175">
                <a:solidFill>
                  <a:srgbClr val="E9C10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696" name="Freeform 1624"/>
              <p:cNvSpPr>
                <a:spLocks/>
              </p:cNvSpPr>
              <p:nvPr/>
            </p:nvSpPr>
            <p:spPr bwMode="auto">
              <a:xfrm>
                <a:off x="3898" y="3229"/>
                <a:ext cx="51" cy="79"/>
              </a:xfrm>
              <a:custGeom>
                <a:avLst/>
                <a:gdLst>
                  <a:gd name="T0" fmla="*/ 2 w 101"/>
                  <a:gd name="T1" fmla="*/ 0 h 159"/>
                  <a:gd name="T2" fmla="*/ 2 w 101"/>
                  <a:gd name="T3" fmla="*/ 0 h 159"/>
                  <a:gd name="T4" fmla="*/ 2 w 101"/>
                  <a:gd name="T5" fmla="*/ 0 h 159"/>
                  <a:gd name="T6" fmla="*/ 2 w 101"/>
                  <a:gd name="T7" fmla="*/ 0 h 159"/>
                  <a:gd name="T8" fmla="*/ 2 w 101"/>
                  <a:gd name="T9" fmla="*/ 1 h 159"/>
                  <a:gd name="T10" fmla="*/ 1 w 101"/>
                  <a:gd name="T11" fmla="*/ 1 h 159"/>
                  <a:gd name="T12" fmla="*/ 1 w 101"/>
                  <a:gd name="T13" fmla="*/ 1 h 159"/>
                  <a:gd name="T14" fmla="*/ 1 w 101"/>
                  <a:gd name="T15" fmla="*/ 2 h 159"/>
                  <a:gd name="T16" fmla="*/ 1 w 101"/>
                  <a:gd name="T17" fmla="*/ 2 h 159"/>
                  <a:gd name="T18" fmla="*/ 1 w 101"/>
                  <a:gd name="T19" fmla="*/ 2 h 159"/>
                  <a:gd name="T20" fmla="*/ 0 w 101"/>
                  <a:gd name="T21" fmla="*/ 2 h 15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1"/>
                  <a:gd name="T34" fmla="*/ 0 h 159"/>
                  <a:gd name="T35" fmla="*/ 101 w 101"/>
                  <a:gd name="T36" fmla="*/ 159 h 15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1" h="159">
                    <a:moveTo>
                      <a:pt x="101" y="0"/>
                    </a:moveTo>
                    <a:lnTo>
                      <a:pt x="100" y="12"/>
                    </a:lnTo>
                    <a:lnTo>
                      <a:pt x="92" y="28"/>
                    </a:lnTo>
                    <a:lnTo>
                      <a:pt x="81" y="47"/>
                    </a:lnTo>
                    <a:lnTo>
                      <a:pt x="67" y="68"/>
                    </a:lnTo>
                    <a:lnTo>
                      <a:pt x="52" y="90"/>
                    </a:lnTo>
                    <a:lnTo>
                      <a:pt x="37" y="111"/>
                    </a:lnTo>
                    <a:lnTo>
                      <a:pt x="23" y="130"/>
                    </a:lnTo>
                    <a:lnTo>
                      <a:pt x="11" y="145"/>
                    </a:lnTo>
                    <a:lnTo>
                      <a:pt x="3" y="155"/>
                    </a:lnTo>
                    <a:lnTo>
                      <a:pt x="0" y="159"/>
                    </a:lnTo>
                  </a:path>
                </a:pathLst>
              </a:custGeom>
              <a:noFill/>
              <a:ln w="3175">
                <a:solidFill>
                  <a:srgbClr val="E7BF0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697" name="Freeform 1625"/>
              <p:cNvSpPr>
                <a:spLocks/>
              </p:cNvSpPr>
              <p:nvPr/>
            </p:nvSpPr>
            <p:spPr bwMode="auto">
              <a:xfrm>
                <a:off x="3900" y="3229"/>
                <a:ext cx="49" cy="79"/>
              </a:xfrm>
              <a:custGeom>
                <a:avLst/>
                <a:gdLst>
                  <a:gd name="T0" fmla="*/ 2 w 98"/>
                  <a:gd name="T1" fmla="*/ 0 h 159"/>
                  <a:gd name="T2" fmla="*/ 2 w 98"/>
                  <a:gd name="T3" fmla="*/ 0 h 159"/>
                  <a:gd name="T4" fmla="*/ 2 w 98"/>
                  <a:gd name="T5" fmla="*/ 0 h 159"/>
                  <a:gd name="T6" fmla="*/ 2 w 98"/>
                  <a:gd name="T7" fmla="*/ 0 h 159"/>
                  <a:gd name="T8" fmla="*/ 2 w 98"/>
                  <a:gd name="T9" fmla="*/ 1 h 159"/>
                  <a:gd name="T10" fmla="*/ 1 w 98"/>
                  <a:gd name="T11" fmla="*/ 1 h 159"/>
                  <a:gd name="T12" fmla="*/ 1 w 98"/>
                  <a:gd name="T13" fmla="*/ 1 h 159"/>
                  <a:gd name="T14" fmla="*/ 1 w 98"/>
                  <a:gd name="T15" fmla="*/ 2 h 159"/>
                  <a:gd name="T16" fmla="*/ 1 w 98"/>
                  <a:gd name="T17" fmla="*/ 2 h 159"/>
                  <a:gd name="T18" fmla="*/ 1 w 98"/>
                  <a:gd name="T19" fmla="*/ 2 h 159"/>
                  <a:gd name="T20" fmla="*/ 0 w 98"/>
                  <a:gd name="T21" fmla="*/ 2 h 15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8"/>
                  <a:gd name="T34" fmla="*/ 0 h 159"/>
                  <a:gd name="T35" fmla="*/ 98 w 98"/>
                  <a:gd name="T36" fmla="*/ 159 h 15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8" h="159">
                    <a:moveTo>
                      <a:pt x="98" y="0"/>
                    </a:moveTo>
                    <a:lnTo>
                      <a:pt x="97" y="12"/>
                    </a:lnTo>
                    <a:lnTo>
                      <a:pt x="90" y="29"/>
                    </a:lnTo>
                    <a:lnTo>
                      <a:pt x="79" y="48"/>
                    </a:lnTo>
                    <a:lnTo>
                      <a:pt x="65" y="69"/>
                    </a:lnTo>
                    <a:lnTo>
                      <a:pt x="51" y="91"/>
                    </a:lnTo>
                    <a:lnTo>
                      <a:pt x="36" y="111"/>
                    </a:lnTo>
                    <a:lnTo>
                      <a:pt x="22" y="130"/>
                    </a:lnTo>
                    <a:lnTo>
                      <a:pt x="10" y="145"/>
                    </a:lnTo>
                    <a:lnTo>
                      <a:pt x="2" y="155"/>
                    </a:lnTo>
                    <a:lnTo>
                      <a:pt x="0" y="159"/>
                    </a:lnTo>
                  </a:path>
                </a:pathLst>
              </a:custGeom>
              <a:noFill/>
              <a:ln w="3175">
                <a:solidFill>
                  <a:srgbClr val="E5BD0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698" name="Freeform 1626"/>
              <p:cNvSpPr>
                <a:spLocks/>
              </p:cNvSpPr>
              <p:nvPr/>
            </p:nvSpPr>
            <p:spPr bwMode="auto">
              <a:xfrm>
                <a:off x="3901" y="3229"/>
                <a:ext cx="49" cy="79"/>
              </a:xfrm>
              <a:custGeom>
                <a:avLst/>
                <a:gdLst>
                  <a:gd name="T0" fmla="*/ 1 w 99"/>
                  <a:gd name="T1" fmla="*/ 0 h 159"/>
                  <a:gd name="T2" fmla="*/ 1 w 99"/>
                  <a:gd name="T3" fmla="*/ 0 h 159"/>
                  <a:gd name="T4" fmla="*/ 1 w 99"/>
                  <a:gd name="T5" fmla="*/ 0 h 159"/>
                  <a:gd name="T6" fmla="*/ 1 w 99"/>
                  <a:gd name="T7" fmla="*/ 0 h 159"/>
                  <a:gd name="T8" fmla="*/ 1 w 99"/>
                  <a:gd name="T9" fmla="*/ 1 h 159"/>
                  <a:gd name="T10" fmla="*/ 0 w 99"/>
                  <a:gd name="T11" fmla="*/ 1 h 159"/>
                  <a:gd name="T12" fmla="*/ 0 w 99"/>
                  <a:gd name="T13" fmla="*/ 1 h 159"/>
                  <a:gd name="T14" fmla="*/ 0 w 99"/>
                  <a:gd name="T15" fmla="*/ 2 h 159"/>
                  <a:gd name="T16" fmla="*/ 0 w 99"/>
                  <a:gd name="T17" fmla="*/ 2 h 159"/>
                  <a:gd name="T18" fmla="*/ 0 w 99"/>
                  <a:gd name="T19" fmla="*/ 2 h 159"/>
                  <a:gd name="T20" fmla="*/ 0 w 99"/>
                  <a:gd name="T21" fmla="*/ 2 h 15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9"/>
                  <a:gd name="T34" fmla="*/ 0 h 159"/>
                  <a:gd name="T35" fmla="*/ 99 w 99"/>
                  <a:gd name="T36" fmla="*/ 159 h 15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9" h="159">
                    <a:moveTo>
                      <a:pt x="99" y="0"/>
                    </a:moveTo>
                    <a:lnTo>
                      <a:pt x="97" y="13"/>
                    </a:lnTo>
                    <a:lnTo>
                      <a:pt x="89" y="30"/>
                    </a:lnTo>
                    <a:lnTo>
                      <a:pt x="78" y="49"/>
                    </a:lnTo>
                    <a:lnTo>
                      <a:pt x="65" y="71"/>
                    </a:lnTo>
                    <a:lnTo>
                      <a:pt x="50" y="92"/>
                    </a:lnTo>
                    <a:lnTo>
                      <a:pt x="36" y="112"/>
                    </a:lnTo>
                    <a:lnTo>
                      <a:pt x="22" y="131"/>
                    </a:lnTo>
                    <a:lnTo>
                      <a:pt x="11" y="145"/>
                    </a:lnTo>
                    <a:lnTo>
                      <a:pt x="4" y="155"/>
                    </a:lnTo>
                    <a:lnTo>
                      <a:pt x="0" y="159"/>
                    </a:lnTo>
                  </a:path>
                </a:pathLst>
              </a:custGeom>
              <a:noFill/>
              <a:ln w="3175">
                <a:solidFill>
                  <a:srgbClr val="E3BB0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699" name="Freeform 1627"/>
              <p:cNvSpPr>
                <a:spLocks/>
              </p:cNvSpPr>
              <p:nvPr/>
            </p:nvSpPr>
            <p:spPr bwMode="auto">
              <a:xfrm>
                <a:off x="3902" y="3229"/>
                <a:ext cx="48" cy="79"/>
              </a:xfrm>
              <a:custGeom>
                <a:avLst/>
                <a:gdLst>
                  <a:gd name="T0" fmla="*/ 1 w 97"/>
                  <a:gd name="T1" fmla="*/ 0 h 159"/>
                  <a:gd name="T2" fmla="*/ 1 w 97"/>
                  <a:gd name="T3" fmla="*/ 0 h 159"/>
                  <a:gd name="T4" fmla="*/ 1 w 97"/>
                  <a:gd name="T5" fmla="*/ 0 h 159"/>
                  <a:gd name="T6" fmla="*/ 1 w 97"/>
                  <a:gd name="T7" fmla="*/ 0 h 159"/>
                  <a:gd name="T8" fmla="*/ 1 w 97"/>
                  <a:gd name="T9" fmla="*/ 1 h 159"/>
                  <a:gd name="T10" fmla="*/ 0 w 97"/>
                  <a:gd name="T11" fmla="*/ 1 h 159"/>
                  <a:gd name="T12" fmla="*/ 0 w 97"/>
                  <a:gd name="T13" fmla="*/ 1 h 159"/>
                  <a:gd name="T14" fmla="*/ 0 w 97"/>
                  <a:gd name="T15" fmla="*/ 2 h 159"/>
                  <a:gd name="T16" fmla="*/ 0 w 97"/>
                  <a:gd name="T17" fmla="*/ 2 h 159"/>
                  <a:gd name="T18" fmla="*/ 0 w 97"/>
                  <a:gd name="T19" fmla="*/ 2 h 159"/>
                  <a:gd name="T20" fmla="*/ 0 w 97"/>
                  <a:gd name="T21" fmla="*/ 2 h 15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7"/>
                  <a:gd name="T34" fmla="*/ 0 h 159"/>
                  <a:gd name="T35" fmla="*/ 97 w 97"/>
                  <a:gd name="T36" fmla="*/ 159 h 15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7" h="159">
                    <a:moveTo>
                      <a:pt x="97" y="0"/>
                    </a:moveTo>
                    <a:lnTo>
                      <a:pt x="95" y="14"/>
                    </a:lnTo>
                    <a:lnTo>
                      <a:pt x="88" y="31"/>
                    </a:lnTo>
                    <a:lnTo>
                      <a:pt x="77" y="51"/>
                    </a:lnTo>
                    <a:lnTo>
                      <a:pt x="64" y="72"/>
                    </a:lnTo>
                    <a:lnTo>
                      <a:pt x="50" y="93"/>
                    </a:lnTo>
                    <a:lnTo>
                      <a:pt x="35" y="113"/>
                    </a:lnTo>
                    <a:lnTo>
                      <a:pt x="22" y="131"/>
                    </a:lnTo>
                    <a:lnTo>
                      <a:pt x="11" y="146"/>
                    </a:lnTo>
                    <a:lnTo>
                      <a:pt x="4" y="155"/>
                    </a:lnTo>
                    <a:lnTo>
                      <a:pt x="0" y="159"/>
                    </a:lnTo>
                  </a:path>
                </a:pathLst>
              </a:custGeom>
              <a:noFill/>
              <a:ln w="3175">
                <a:solidFill>
                  <a:srgbClr val="E1B90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700" name="Freeform 1628"/>
              <p:cNvSpPr>
                <a:spLocks/>
              </p:cNvSpPr>
              <p:nvPr/>
            </p:nvSpPr>
            <p:spPr bwMode="auto">
              <a:xfrm>
                <a:off x="3904" y="3229"/>
                <a:ext cx="46" cy="79"/>
              </a:xfrm>
              <a:custGeom>
                <a:avLst/>
                <a:gdLst>
                  <a:gd name="T0" fmla="*/ 1 w 93"/>
                  <a:gd name="T1" fmla="*/ 0 h 159"/>
                  <a:gd name="T2" fmla="*/ 1 w 93"/>
                  <a:gd name="T3" fmla="*/ 0 h 159"/>
                  <a:gd name="T4" fmla="*/ 1 w 93"/>
                  <a:gd name="T5" fmla="*/ 0 h 159"/>
                  <a:gd name="T6" fmla="*/ 1 w 93"/>
                  <a:gd name="T7" fmla="*/ 0 h 159"/>
                  <a:gd name="T8" fmla="*/ 0 w 93"/>
                  <a:gd name="T9" fmla="*/ 1 h 159"/>
                  <a:gd name="T10" fmla="*/ 0 w 93"/>
                  <a:gd name="T11" fmla="*/ 1 h 159"/>
                  <a:gd name="T12" fmla="*/ 0 w 93"/>
                  <a:gd name="T13" fmla="*/ 1 h 159"/>
                  <a:gd name="T14" fmla="*/ 0 w 93"/>
                  <a:gd name="T15" fmla="*/ 2 h 159"/>
                  <a:gd name="T16" fmla="*/ 0 w 93"/>
                  <a:gd name="T17" fmla="*/ 2 h 159"/>
                  <a:gd name="T18" fmla="*/ 0 w 93"/>
                  <a:gd name="T19" fmla="*/ 2 h 159"/>
                  <a:gd name="T20" fmla="*/ 0 w 93"/>
                  <a:gd name="T21" fmla="*/ 2 h 15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3"/>
                  <a:gd name="T34" fmla="*/ 0 h 159"/>
                  <a:gd name="T35" fmla="*/ 93 w 93"/>
                  <a:gd name="T36" fmla="*/ 159 h 15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3" h="159">
                    <a:moveTo>
                      <a:pt x="93" y="0"/>
                    </a:moveTo>
                    <a:lnTo>
                      <a:pt x="91" y="14"/>
                    </a:lnTo>
                    <a:lnTo>
                      <a:pt x="84" y="32"/>
                    </a:lnTo>
                    <a:lnTo>
                      <a:pt x="75" y="52"/>
                    </a:lnTo>
                    <a:lnTo>
                      <a:pt x="62" y="73"/>
                    </a:lnTo>
                    <a:lnTo>
                      <a:pt x="47" y="94"/>
                    </a:lnTo>
                    <a:lnTo>
                      <a:pt x="33" y="114"/>
                    </a:lnTo>
                    <a:lnTo>
                      <a:pt x="20" y="132"/>
                    </a:lnTo>
                    <a:lnTo>
                      <a:pt x="9" y="146"/>
                    </a:lnTo>
                    <a:lnTo>
                      <a:pt x="2" y="155"/>
                    </a:lnTo>
                    <a:lnTo>
                      <a:pt x="0" y="159"/>
                    </a:lnTo>
                  </a:path>
                </a:pathLst>
              </a:custGeom>
              <a:noFill/>
              <a:ln w="3175">
                <a:solidFill>
                  <a:srgbClr val="DFB70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701" name="Freeform 1629"/>
              <p:cNvSpPr>
                <a:spLocks/>
              </p:cNvSpPr>
              <p:nvPr/>
            </p:nvSpPr>
            <p:spPr bwMode="auto">
              <a:xfrm>
                <a:off x="3904" y="3229"/>
                <a:ext cx="46" cy="79"/>
              </a:xfrm>
              <a:custGeom>
                <a:avLst/>
                <a:gdLst>
                  <a:gd name="T0" fmla="*/ 1 w 93"/>
                  <a:gd name="T1" fmla="*/ 0 h 159"/>
                  <a:gd name="T2" fmla="*/ 1 w 93"/>
                  <a:gd name="T3" fmla="*/ 0 h 159"/>
                  <a:gd name="T4" fmla="*/ 1 w 93"/>
                  <a:gd name="T5" fmla="*/ 0 h 159"/>
                  <a:gd name="T6" fmla="*/ 1 w 93"/>
                  <a:gd name="T7" fmla="*/ 0 h 159"/>
                  <a:gd name="T8" fmla="*/ 0 w 93"/>
                  <a:gd name="T9" fmla="*/ 1 h 159"/>
                  <a:gd name="T10" fmla="*/ 0 w 93"/>
                  <a:gd name="T11" fmla="*/ 1 h 159"/>
                  <a:gd name="T12" fmla="*/ 0 w 93"/>
                  <a:gd name="T13" fmla="*/ 1 h 159"/>
                  <a:gd name="T14" fmla="*/ 0 w 93"/>
                  <a:gd name="T15" fmla="*/ 2 h 159"/>
                  <a:gd name="T16" fmla="*/ 0 w 93"/>
                  <a:gd name="T17" fmla="*/ 2 h 159"/>
                  <a:gd name="T18" fmla="*/ 0 w 93"/>
                  <a:gd name="T19" fmla="*/ 2 h 159"/>
                  <a:gd name="T20" fmla="*/ 0 w 93"/>
                  <a:gd name="T21" fmla="*/ 2 h 15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3"/>
                  <a:gd name="T34" fmla="*/ 0 h 159"/>
                  <a:gd name="T35" fmla="*/ 93 w 93"/>
                  <a:gd name="T36" fmla="*/ 159 h 15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3" h="159">
                    <a:moveTo>
                      <a:pt x="93" y="0"/>
                    </a:moveTo>
                    <a:lnTo>
                      <a:pt x="91" y="15"/>
                    </a:lnTo>
                    <a:lnTo>
                      <a:pt x="84" y="33"/>
                    </a:lnTo>
                    <a:lnTo>
                      <a:pt x="75" y="53"/>
                    </a:lnTo>
                    <a:lnTo>
                      <a:pt x="62" y="74"/>
                    </a:lnTo>
                    <a:lnTo>
                      <a:pt x="47" y="95"/>
                    </a:lnTo>
                    <a:lnTo>
                      <a:pt x="33" y="114"/>
                    </a:lnTo>
                    <a:lnTo>
                      <a:pt x="20" y="132"/>
                    </a:lnTo>
                    <a:lnTo>
                      <a:pt x="9" y="146"/>
                    </a:lnTo>
                    <a:lnTo>
                      <a:pt x="2" y="155"/>
                    </a:lnTo>
                    <a:lnTo>
                      <a:pt x="0" y="159"/>
                    </a:lnTo>
                  </a:path>
                </a:pathLst>
              </a:custGeom>
              <a:noFill/>
              <a:ln w="3175">
                <a:solidFill>
                  <a:srgbClr val="DDB50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702" name="Freeform 1630"/>
              <p:cNvSpPr>
                <a:spLocks/>
              </p:cNvSpPr>
              <p:nvPr/>
            </p:nvSpPr>
            <p:spPr bwMode="auto">
              <a:xfrm>
                <a:off x="3905" y="3229"/>
                <a:ext cx="45" cy="79"/>
              </a:xfrm>
              <a:custGeom>
                <a:avLst/>
                <a:gdLst>
                  <a:gd name="T0" fmla="*/ 1 w 91"/>
                  <a:gd name="T1" fmla="*/ 0 h 159"/>
                  <a:gd name="T2" fmla="*/ 1 w 91"/>
                  <a:gd name="T3" fmla="*/ 0 h 159"/>
                  <a:gd name="T4" fmla="*/ 1 w 91"/>
                  <a:gd name="T5" fmla="*/ 0 h 159"/>
                  <a:gd name="T6" fmla="*/ 1 w 91"/>
                  <a:gd name="T7" fmla="*/ 0 h 159"/>
                  <a:gd name="T8" fmla="*/ 0 w 91"/>
                  <a:gd name="T9" fmla="*/ 1 h 159"/>
                  <a:gd name="T10" fmla="*/ 0 w 91"/>
                  <a:gd name="T11" fmla="*/ 1 h 159"/>
                  <a:gd name="T12" fmla="*/ 0 w 91"/>
                  <a:gd name="T13" fmla="*/ 1 h 159"/>
                  <a:gd name="T14" fmla="*/ 0 w 91"/>
                  <a:gd name="T15" fmla="*/ 2 h 159"/>
                  <a:gd name="T16" fmla="*/ 0 w 91"/>
                  <a:gd name="T17" fmla="*/ 2 h 159"/>
                  <a:gd name="T18" fmla="*/ 0 w 91"/>
                  <a:gd name="T19" fmla="*/ 2 h 159"/>
                  <a:gd name="T20" fmla="*/ 0 w 91"/>
                  <a:gd name="T21" fmla="*/ 2 h 15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1"/>
                  <a:gd name="T34" fmla="*/ 0 h 159"/>
                  <a:gd name="T35" fmla="*/ 91 w 91"/>
                  <a:gd name="T36" fmla="*/ 159 h 15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1" h="159">
                    <a:moveTo>
                      <a:pt x="91" y="0"/>
                    </a:moveTo>
                    <a:lnTo>
                      <a:pt x="90" y="15"/>
                    </a:lnTo>
                    <a:lnTo>
                      <a:pt x="83" y="34"/>
                    </a:lnTo>
                    <a:lnTo>
                      <a:pt x="74" y="54"/>
                    </a:lnTo>
                    <a:lnTo>
                      <a:pt x="61" y="75"/>
                    </a:lnTo>
                    <a:lnTo>
                      <a:pt x="48" y="96"/>
                    </a:lnTo>
                    <a:lnTo>
                      <a:pt x="33" y="116"/>
                    </a:lnTo>
                    <a:lnTo>
                      <a:pt x="20" y="133"/>
                    </a:lnTo>
                    <a:lnTo>
                      <a:pt x="10" y="146"/>
                    </a:lnTo>
                    <a:lnTo>
                      <a:pt x="3" y="156"/>
                    </a:lnTo>
                    <a:lnTo>
                      <a:pt x="0" y="159"/>
                    </a:lnTo>
                  </a:path>
                </a:pathLst>
              </a:custGeom>
              <a:noFill/>
              <a:ln w="3175">
                <a:solidFill>
                  <a:srgbClr val="DBB30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703" name="Freeform 1631"/>
              <p:cNvSpPr>
                <a:spLocks/>
              </p:cNvSpPr>
              <p:nvPr/>
            </p:nvSpPr>
            <p:spPr bwMode="auto">
              <a:xfrm>
                <a:off x="3906" y="3229"/>
                <a:ext cx="44" cy="79"/>
              </a:xfrm>
              <a:custGeom>
                <a:avLst/>
                <a:gdLst>
                  <a:gd name="T0" fmla="*/ 0 w 89"/>
                  <a:gd name="T1" fmla="*/ 2 h 158"/>
                  <a:gd name="T2" fmla="*/ 0 w 89"/>
                  <a:gd name="T3" fmla="*/ 2 h 158"/>
                  <a:gd name="T4" fmla="*/ 0 w 89"/>
                  <a:gd name="T5" fmla="*/ 2 h 158"/>
                  <a:gd name="T6" fmla="*/ 0 w 89"/>
                  <a:gd name="T7" fmla="*/ 2 h 158"/>
                  <a:gd name="T8" fmla="*/ 0 w 89"/>
                  <a:gd name="T9" fmla="*/ 1 h 158"/>
                  <a:gd name="T10" fmla="*/ 0 w 89"/>
                  <a:gd name="T11" fmla="*/ 1 h 158"/>
                  <a:gd name="T12" fmla="*/ 0 w 89"/>
                  <a:gd name="T13" fmla="*/ 1 h 158"/>
                  <a:gd name="T14" fmla="*/ 1 w 89"/>
                  <a:gd name="T15" fmla="*/ 1 h 158"/>
                  <a:gd name="T16" fmla="*/ 1 w 89"/>
                  <a:gd name="T17" fmla="*/ 1 h 158"/>
                  <a:gd name="T18" fmla="*/ 1 w 89"/>
                  <a:gd name="T19" fmla="*/ 1 h 158"/>
                  <a:gd name="T20" fmla="*/ 1 w 89"/>
                  <a:gd name="T21" fmla="*/ 0 h 15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9"/>
                  <a:gd name="T34" fmla="*/ 0 h 158"/>
                  <a:gd name="T35" fmla="*/ 89 w 89"/>
                  <a:gd name="T36" fmla="*/ 158 h 15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9" h="158">
                    <a:moveTo>
                      <a:pt x="0" y="158"/>
                    </a:moveTo>
                    <a:lnTo>
                      <a:pt x="3" y="156"/>
                    </a:lnTo>
                    <a:lnTo>
                      <a:pt x="10" y="147"/>
                    </a:lnTo>
                    <a:lnTo>
                      <a:pt x="21" y="133"/>
                    </a:lnTo>
                    <a:lnTo>
                      <a:pt x="33" y="117"/>
                    </a:lnTo>
                    <a:lnTo>
                      <a:pt x="47" y="97"/>
                    </a:lnTo>
                    <a:lnTo>
                      <a:pt x="60" y="77"/>
                    </a:lnTo>
                    <a:lnTo>
                      <a:pt x="72" y="55"/>
                    </a:lnTo>
                    <a:lnTo>
                      <a:pt x="81" y="35"/>
                    </a:lnTo>
                    <a:lnTo>
                      <a:pt x="88" y="16"/>
                    </a:lnTo>
                    <a:lnTo>
                      <a:pt x="89" y="0"/>
                    </a:lnTo>
                  </a:path>
                </a:pathLst>
              </a:custGeom>
              <a:noFill/>
              <a:ln w="3175">
                <a:solidFill>
                  <a:srgbClr val="D9B1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704" name="Line 1632"/>
              <p:cNvSpPr>
                <a:spLocks noChangeShapeType="1"/>
              </p:cNvSpPr>
              <p:nvPr/>
            </p:nvSpPr>
            <p:spPr bwMode="auto">
              <a:xfrm flipH="1">
                <a:off x="3839" y="3309"/>
                <a:ext cx="71" cy="106"/>
              </a:xfrm>
              <a:prstGeom prst="line">
                <a:avLst/>
              </a:prstGeom>
              <a:noFill/>
              <a:ln w="3175">
                <a:solidFill>
                  <a:srgbClr val="FFD90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705" name="Freeform 1633"/>
              <p:cNvSpPr>
                <a:spLocks/>
              </p:cNvSpPr>
              <p:nvPr/>
            </p:nvSpPr>
            <p:spPr bwMode="auto">
              <a:xfrm>
                <a:off x="3841" y="3309"/>
                <a:ext cx="69" cy="103"/>
              </a:xfrm>
              <a:custGeom>
                <a:avLst/>
                <a:gdLst>
                  <a:gd name="T0" fmla="*/ 2 w 138"/>
                  <a:gd name="T1" fmla="*/ 0 h 206"/>
                  <a:gd name="T2" fmla="*/ 2 w 138"/>
                  <a:gd name="T3" fmla="*/ 1 h 206"/>
                  <a:gd name="T4" fmla="*/ 2 w 138"/>
                  <a:gd name="T5" fmla="*/ 1 h 206"/>
                  <a:gd name="T6" fmla="*/ 2 w 138"/>
                  <a:gd name="T7" fmla="*/ 1 h 206"/>
                  <a:gd name="T8" fmla="*/ 2 w 138"/>
                  <a:gd name="T9" fmla="*/ 1 h 206"/>
                  <a:gd name="T10" fmla="*/ 1 w 138"/>
                  <a:gd name="T11" fmla="*/ 1 h 206"/>
                  <a:gd name="T12" fmla="*/ 1 w 138"/>
                  <a:gd name="T13" fmla="*/ 1 h 206"/>
                  <a:gd name="T14" fmla="*/ 1 w 138"/>
                  <a:gd name="T15" fmla="*/ 1 h 206"/>
                  <a:gd name="T16" fmla="*/ 1 w 138"/>
                  <a:gd name="T17" fmla="*/ 1 h 206"/>
                  <a:gd name="T18" fmla="*/ 1 w 138"/>
                  <a:gd name="T19" fmla="*/ 1 h 206"/>
                  <a:gd name="T20" fmla="*/ 1 w 138"/>
                  <a:gd name="T21" fmla="*/ 1 h 206"/>
                  <a:gd name="T22" fmla="*/ 1 w 138"/>
                  <a:gd name="T23" fmla="*/ 1 h 206"/>
                  <a:gd name="T24" fmla="*/ 1 w 138"/>
                  <a:gd name="T25" fmla="*/ 1 h 206"/>
                  <a:gd name="T26" fmla="*/ 1 w 138"/>
                  <a:gd name="T27" fmla="*/ 2 h 206"/>
                  <a:gd name="T28" fmla="*/ 1 w 138"/>
                  <a:gd name="T29" fmla="*/ 2 h 206"/>
                  <a:gd name="T30" fmla="*/ 1 w 138"/>
                  <a:gd name="T31" fmla="*/ 2 h 206"/>
                  <a:gd name="T32" fmla="*/ 1 w 138"/>
                  <a:gd name="T33" fmla="*/ 3 h 206"/>
                  <a:gd name="T34" fmla="*/ 1 w 138"/>
                  <a:gd name="T35" fmla="*/ 3 h 206"/>
                  <a:gd name="T36" fmla="*/ 1 w 138"/>
                  <a:gd name="T37" fmla="*/ 3 h 206"/>
                  <a:gd name="T38" fmla="*/ 1 w 138"/>
                  <a:gd name="T39" fmla="*/ 3 h 206"/>
                  <a:gd name="T40" fmla="*/ 0 w 138"/>
                  <a:gd name="T41" fmla="*/ 3 h 20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38"/>
                  <a:gd name="T64" fmla="*/ 0 h 206"/>
                  <a:gd name="T65" fmla="*/ 138 w 138"/>
                  <a:gd name="T66" fmla="*/ 206 h 20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38" h="206">
                    <a:moveTo>
                      <a:pt x="138" y="0"/>
                    </a:moveTo>
                    <a:lnTo>
                      <a:pt x="138" y="2"/>
                    </a:lnTo>
                    <a:lnTo>
                      <a:pt x="135" y="5"/>
                    </a:lnTo>
                    <a:lnTo>
                      <a:pt x="133" y="10"/>
                    </a:lnTo>
                    <a:lnTo>
                      <a:pt x="129" y="15"/>
                    </a:lnTo>
                    <a:lnTo>
                      <a:pt x="126" y="22"/>
                    </a:lnTo>
                    <a:lnTo>
                      <a:pt x="121" y="28"/>
                    </a:lnTo>
                    <a:lnTo>
                      <a:pt x="118" y="33"/>
                    </a:lnTo>
                    <a:lnTo>
                      <a:pt x="115" y="38"/>
                    </a:lnTo>
                    <a:lnTo>
                      <a:pt x="113" y="41"/>
                    </a:lnTo>
                    <a:lnTo>
                      <a:pt x="113" y="42"/>
                    </a:lnTo>
                    <a:lnTo>
                      <a:pt x="109" y="48"/>
                    </a:lnTo>
                    <a:lnTo>
                      <a:pt x="101" y="61"/>
                    </a:lnTo>
                    <a:lnTo>
                      <a:pt x="88" y="79"/>
                    </a:lnTo>
                    <a:lnTo>
                      <a:pt x="73" y="101"/>
                    </a:lnTo>
                    <a:lnTo>
                      <a:pt x="56" y="126"/>
                    </a:lnTo>
                    <a:lnTo>
                      <a:pt x="39" y="149"/>
                    </a:lnTo>
                    <a:lnTo>
                      <a:pt x="25" y="171"/>
                    </a:lnTo>
                    <a:lnTo>
                      <a:pt x="12" y="189"/>
                    </a:lnTo>
                    <a:lnTo>
                      <a:pt x="3" y="201"/>
                    </a:lnTo>
                    <a:lnTo>
                      <a:pt x="0" y="206"/>
                    </a:lnTo>
                  </a:path>
                </a:pathLst>
              </a:custGeom>
              <a:noFill/>
              <a:ln w="3175">
                <a:solidFill>
                  <a:srgbClr val="FDD60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endParaRPr lang="en-US" sz="1935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6358" name="Freeform 1634"/>
            <p:cNvSpPr>
              <a:spLocks/>
            </p:cNvSpPr>
            <p:nvPr/>
          </p:nvSpPr>
          <p:spPr bwMode="auto">
            <a:xfrm>
              <a:off x="3843" y="3309"/>
              <a:ext cx="67" cy="101"/>
            </a:xfrm>
            <a:custGeom>
              <a:avLst/>
              <a:gdLst>
                <a:gd name="T0" fmla="*/ 2 w 135"/>
                <a:gd name="T1" fmla="*/ 0 h 201"/>
                <a:gd name="T2" fmla="*/ 2 w 135"/>
                <a:gd name="T3" fmla="*/ 1 h 201"/>
                <a:gd name="T4" fmla="*/ 2 w 135"/>
                <a:gd name="T5" fmla="*/ 1 h 201"/>
                <a:gd name="T6" fmla="*/ 2 w 135"/>
                <a:gd name="T7" fmla="*/ 1 h 201"/>
                <a:gd name="T8" fmla="*/ 1 w 135"/>
                <a:gd name="T9" fmla="*/ 1 h 201"/>
                <a:gd name="T10" fmla="*/ 1 w 135"/>
                <a:gd name="T11" fmla="*/ 1 h 201"/>
                <a:gd name="T12" fmla="*/ 1 w 135"/>
                <a:gd name="T13" fmla="*/ 1 h 201"/>
                <a:gd name="T14" fmla="*/ 1 w 135"/>
                <a:gd name="T15" fmla="*/ 1 h 201"/>
                <a:gd name="T16" fmla="*/ 1 w 135"/>
                <a:gd name="T17" fmla="*/ 1 h 201"/>
                <a:gd name="T18" fmla="*/ 1 w 135"/>
                <a:gd name="T19" fmla="*/ 1 h 201"/>
                <a:gd name="T20" fmla="*/ 1 w 135"/>
                <a:gd name="T21" fmla="*/ 1 h 201"/>
                <a:gd name="T22" fmla="*/ 1 w 135"/>
                <a:gd name="T23" fmla="*/ 1 h 201"/>
                <a:gd name="T24" fmla="*/ 1 w 135"/>
                <a:gd name="T25" fmla="*/ 1 h 201"/>
                <a:gd name="T26" fmla="*/ 1 w 135"/>
                <a:gd name="T27" fmla="*/ 2 h 201"/>
                <a:gd name="T28" fmla="*/ 1 w 135"/>
                <a:gd name="T29" fmla="*/ 2 h 201"/>
                <a:gd name="T30" fmla="*/ 0 w 135"/>
                <a:gd name="T31" fmla="*/ 2 h 201"/>
                <a:gd name="T32" fmla="*/ 0 w 135"/>
                <a:gd name="T33" fmla="*/ 3 h 201"/>
                <a:gd name="T34" fmla="*/ 0 w 135"/>
                <a:gd name="T35" fmla="*/ 3 h 201"/>
                <a:gd name="T36" fmla="*/ 0 w 135"/>
                <a:gd name="T37" fmla="*/ 3 h 201"/>
                <a:gd name="T38" fmla="*/ 0 w 135"/>
                <a:gd name="T39" fmla="*/ 4 h 201"/>
                <a:gd name="T40" fmla="*/ 0 w 135"/>
                <a:gd name="T41" fmla="*/ 4 h 20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5"/>
                <a:gd name="T64" fmla="*/ 0 h 201"/>
                <a:gd name="T65" fmla="*/ 135 w 135"/>
                <a:gd name="T66" fmla="*/ 201 h 20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5" h="201">
                  <a:moveTo>
                    <a:pt x="135" y="0"/>
                  </a:moveTo>
                  <a:lnTo>
                    <a:pt x="135" y="2"/>
                  </a:lnTo>
                  <a:lnTo>
                    <a:pt x="132" y="5"/>
                  </a:lnTo>
                  <a:lnTo>
                    <a:pt x="130" y="10"/>
                  </a:lnTo>
                  <a:lnTo>
                    <a:pt x="127" y="15"/>
                  </a:lnTo>
                  <a:lnTo>
                    <a:pt x="124" y="20"/>
                  </a:lnTo>
                  <a:lnTo>
                    <a:pt x="119" y="27"/>
                  </a:lnTo>
                  <a:lnTo>
                    <a:pt x="116" y="32"/>
                  </a:lnTo>
                  <a:lnTo>
                    <a:pt x="113" y="38"/>
                  </a:lnTo>
                  <a:lnTo>
                    <a:pt x="111" y="41"/>
                  </a:lnTo>
                  <a:lnTo>
                    <a:pt x="110" y="42"/>
                  </a:lnTo>
                  <a:lnTo>
                    <a:pt x="106" y="48"/>
                  </a:lnTo>
                  <a:lnTo>
                    <a:pt x="98" y="61"/>
                  </a:lnTo>
                  <a:lnTo>
                    <a:pt x="86" y="79"/>
                  </a:lnTo>
                  <a:lnTo>
                    <a:pt x="71" y="100"/>
                  </a:lnTo>
                  <a:lnTo>
                    <a:pt x="54" y="123"/>
                  </a:lnTo>
                  <a:lnTo>
                    <a:pt x="38" y="146"/>
                  </a:lnTo>
                  <a:lnTo>
                    <a:pt x="24" y="168"/>
                  </a:lnTo>
                  <a:lnTo>
                    <a:pt x="11" y="185"/>
                  </a:lnTo>
                  <a:lnTo>
                    <a:pt x="4" y="197"/>
                  </a:lnTo>
                  <a:lnTo>
                    <a:pt x="0" y="201"/>
                  </a:lnTo>
                </a:path>
              </a:pathLst>
            </a:custGeom>
            <a:noFill/>
            <a:ln w="3175">
              <a:solidFill>
                <a:srgbClr val="FAD40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59" name="Freeform 1635"/>
            <p:cNvSpPr>
              <a:spLocks/>
            </p:cNvSpPr>
            <p:nvPr/>
          </p:nvSpPr>
          <p:spPr bwMode="auto">
            <a:xfrm>
              <a:off x="3845" y="3309"/>
              <a:ext cx="65" cy="98"/>
            </a:xfrm>
            <a:custGeom>
              <a:avLst/>
              <a:gdLst>
                <a:gd name="T0" fmla="*/ 3 w 129"/>
                <a:gd name="T1" fmla="*/ 0 h 196"/>
                <a:gd name="T2" fmla="*/ 3 w 129"/>
                <a:gd name="T3" fmla="*/ 1 h 196"/>
                <a:gd name="T4" fmla="*/ 2 w 129"/>
                <a:gd name="T5" fmla="*/ 1 h 196"/>
                <a:gd name="T6" fmla="*/ 2 w 129"/>
                <a:gd name="T7" fmla="*/ 1 h 196"/>
                <a:gd name="T8" fmla="*/ 2 w 129"/>
                <a:gd name="T9" fmla="*/ 1 h 196"/>
                <a:gd name="T10" fmla="*/ 2 w 129"/>
                <a:gd name="T11" fmla="*/ 1 h 196"/>
                <a:gd name="T12" fmla="*/ 2 w 129"/>
                <a:gd name="T13" fmla="*/ 1 h 196"/>
                <a:gd name="T14" fmla="*/ 2 w 129"/>
                <a:gd name="T15" fmla="*/ 1 h 196"/>
                <a:gd name="T16" fmla="*/ 2 w 129"/>
                <a:gd name="T17" fmla="*/ 1 h 196"/>
                <a:gd name="T18" fmla="*/ 2 w 129"/>
                <a:gd name="T19" fmla="*/ 1 h 196"/>
                <a:gd name="T20" fmla="*/ 2 w 129"/>
                <a:gd name="T21" fmla="*/ 1 h 196"/>
                <a:gd name="T22" fmla="*/ 2 w 129"/>
                <a:gd name="T23" fmla="*/ 1 h 196"/>
                <a:gd name="T24" fmla="*/ 2 w 129"/>
                <a:gd name="T25" fmla="*/ 1 h 196"/>
                <a:gd name="T26" fmla="*/ 2 w 129"/>
                <a:gd name="T27" fmla="*/ 2 h 196"/>
                <a:gd name="T28" fmla="*/ 2 w 129"/>
                <a:gd name="T29" fmla="*/ 2 h 196"/>
                <a:gd name="T30" fmla="*/ 1 w 129"/>
                <a:gd name="T31" fmla="*/ 2 h 196"/>
                <a:gd name="T32" fmla="*/ 1 w 129"/>
                <a:gd name="T33" fmla="*/ 3 h 196"/>
                <a:gd name="T34" fmla="*/ 1 w 129"/>
                <a:gd name="T35" fmla="*/ 3 h 196"/>
                <a:gd name="T36" fmla="*/ 1 w 129"/>
                <a:gd name="T37" fmla="*/ 3 h 196"/>
                <a:gd name="T38" fmla="*/ 1 w 129"/>
                <a:gd name="T39" fmla="*/ 3 h 196"/>
                <a:gd name="T40" fmla="*/ 0 w 129"/>
                <a:gd name="T41" fmla="*/ 3 h 1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9"/>
                <a:gd name="T64" fmla="*/ 0 h 196"/>
                <a:gd name="T65" fmla="*/ 129 w 129"/>
                <a:gd name="T66" fmla="*/ 196 h 19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9" h="196">
                  <a:moveTo>
                    <a:pt x="129" y="0"/>
                  </a:moveTo>
                  <a:lnTo>
                    <a:pt x="129" y="2"/>
                  </a:lnTo>
                  <a:lnTo>
                    <a:pt x="128" y="5"/>
                  </a:lnTo>
                  <a:lnTo>
                    <a:pt x="124" y="10"/>
                  </a:lnTo>
                  <a:lnTo>
                    <a:pt x="122" y="15"/>
                  </a:lnTo>
                  <a:lnTo>
                    <a:pt x="119" y="20"/>
                  </a:lnTo>
                  <a:lnTo>
                    <a:pt x="116" y="27"/>
                  </a:lnTo>
                  <a:lnTo>
                    <a:pt x="112" y="33"/>
                  </a:lnTo>
                  <a:lnTo>
                    <a:pt x="109" y="38"/>
                  </a:lnTo>
                  <a:lnTo>
                    <a:pt x="107" y="42"/>
                  </a:lnTo>
                  <a:lnTo>
                    <a:pt x="106" y="45"/>
                  </a:lnTo>
                  <a:lnTo>
                    <a:pt x="103" y="50"/>
                  </a:lnTo>
                  <a:lnTo>
                    <a:pt x="94" y="62"/>
                  </a:lnTo>
                  <a:lnTo>
                    <a:pt x="82" y="79"/>
                  </a:lnTo>
                  <a:lnTo>
                    <a:pt x="68" y="100"/>
                  </a:lnTo>
                  <a:lnTo>
                    <a:pt x="52" y="121"/>
                  </a:lnTo>
                  <a:lnTo>
                    <a:pt x="37" y="144"/>
                  </a:lnTo>
                  <a:lnTo>
                    <a:pt x="22" y="163"/>
                  </a:lnTo>
                  <a:lnTo>
                    <a:pt x="11" y="181"/>
                  </a:lnTo>
                  <a:lnTo>
                    <a:pt x="2" y="192"/>
                  </a:lnTo>
                  <a:lnTo>
                    <a:pt x="0" y="196"/>
                  </a:lnTo>
                </a:path>
              </a:pathLst>
            </a:custGeom>
            <a:noFill/>
            <a:ln w="3175">
              <a:solidFill>
                <a:srgbClr val="F8D10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60" name="Freeform 1636"/>
            <p:cNvSpPr>
              <a:spLocks/>
            </p:cNvSpPr>
            <p:nvPr/>
          </p:nvSpPr>
          <p:spPr bwMode="auto">
            <a:xfrm>
              <a:off x="3848" y="3311"/>
              <a:ext cx="62" cy="95"/>
            </a:xfrm>
            <a:custGeom>
              <a:avLst/>
              <a:gdLst>
                <a:gd name="T0" fmla="*/ 1 w 125"/>
                <a:gd name="T1" fmla="*/ 0 h 191"/>
                <a:gd name="T2" fmla="*/ 1 w 125"/>
                <a:gd name="T3" fmla="*/ 0 h 191"/>
                <a:gd name="T4" fmla="*/ 1 w 125"/>
                <a:gd name="T5" fmla="*/ 0 h 191"/>
                <a:gd name="T6" fmla="*/ 1 w 125"/>
                <a:gd name="T7" fmla="*/ 0 h 191"/>
                <a:gd name="T8" fmla="*/ 1 w 125"/>
                <a:gd name="T9" fmla="*/ 0 h 191"/>
                <a:gd name="T10" fmla="*/ 1 w 125"/>
                <a:gd name="T11" fmla="*/ 0 h 191"/>
                <a:gd name="T12" fmla="*/ 1 w 125"/>
                <a:gd name="T13" fmla="*/ 0 h 191"/>
                <a:gd name="T14" fmla="*/ 1 w 125"/>
                <a:gd name="T15" fmla="*/ 0 h 191"/>
                <a:gd name="T16" fmla="*/ 1 w 125"/>
                <a:gd name="T17" fmla="*/ 0 h 191"/>
                <a:gd name="T18" fmla="*/ 1 w 125"/>
                <a:gd name="T19" fmla="*/ 0 h 191"/>
                <a:gd name="T20" fmla="*/ 1 w 125"/>
                <a:gd name="T21" fmla="*/ 0 h 191"/>
                <a:gd name="T22" fmla="*/ 1 w 125"/>
                <a:gd name="T23" fmla="*/ 0 h 191"/>
                <a:gd name="T24" fmla="*/ 1 w 125"/>
                <a:gd name="T25" fmla="*/ 0 h 191"/>
                <a:gd name="T26" fmla="*/ 1 w 125"/>
                <a:gd name="T27" fmla="*/ 1 h 191"/>
                <a:gd name="T28" fmla="*/ 1 w 125"/>
                <a:gd name="T29" fmla="*/ 1 h 191"/>
                <a:gd name="T30" fmla="*/ 0 w 125"/>
                <a:gd name="T31" fmla="*/ 1 h 191"/>
                <a:gd name="T32" fmla="*/ 0 w 125"/>
                <a:gd name="T33" fmla="*/ 2 h 191"/>
                <a:gd name="T34" fmla="*/ 0 w 125"/>
                <a:gd name="T35" fmla="*/ 2 h 191"/>
                <a:gd name="T36" fmla="*/ 0 w 125"/>
                <a:gd name="T37" fmla="*/ 2 h 191"/>
                <a:gd name="T38" fmla="*/ 0 w 125"/>
                <a:gd name="T39" fmla="*/ 2 h 191"/>
                <a:gd name="T40" fmla="*/ 0 w 125"/>
                <a:gd name="T41" fmla="*/ 2 h 19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5"/>
                <a:gd name="T64" fmla="*/ 0 h 191"/>
                <a:gd name="T65" fmla="*/ 125 w 125"/>
                <a:gd name="T66" fmla="*/ 191 h 19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5" h="191">
                  <a:moveTo>
                    <a:pt x="125" y="0"/>
                  </a:moveTo>
                  <a:lnTo>
                    <a:pt x="125" y="1"/>
                  </a:lnTo>
                  <a:lnTo>
                    <a:pt x="124" y="4"/>
                  </a:lnTo>
                  <a:lnTo>
                    <a:pt x="121" y="8"/>
                  </a:lnTo>
                  <a:lnTo>
                    <a:pt x="119" y="13"/>
                  </a:lnTo>
                  <a:lnTo>
                    <a:pt x="116" y="19"/>
                  </a:lnTo>
                  <a:lnTo>
                    <a:pt x="113" y="24"/>
                  </a:lnTo>
                  <a:lnTo>
                    <a:pt x="111" y="30"/>
                  </a:lnTo>
                  <a:lnTo>
                    <a:pt x="107" y="35"/>
                  </a:lnTo>
                  <a:lnTo>
                    <a:pt x="106" y="39"/>
                  </a:lnTo>
                  <a:lnTo>
                    <a:pt x="105" y="42"/>
                  </a:lnTo>
                  <a:lnTo>
                    <a:pt x="101" y="48"/>
                  </a:lnTo>
                  <a:lnTo>
                    <a:pt x="92" y="60"/>
                  </a:lnTo>
                  <a:lnTo>
                    <a:pt x="80" y="76"/>
                  </a:lnTo>
                  <a:lnTo>
                    <a:pt x="66" y="97"/>
                  </a:lnTo>
                  <a:lnTo>
                    <a:pt x="51" y="118"/>
                  </a:lnTo>
                  <a:lnTo>
                    <a:pt x="36" y="140"/>
                  </a:lnTo>
                  <a:lnTo>
                    <a:pt x="23" y="159"/>
                  </a:lnTo>
                  <a:lnTo>
                    <a:pt x="11" y="176"/>
                  </a:lnTo>
                  <a:lnTo>
                    <a:pt x="3" y="186"/>
                  </a:lnTo>
                  <a:lnTo>
                    <a:pt x="0" y="191"/>
                  </a:lnTo>
                </a:path>
              </a:pathLst>
            </a:custGeom>
            <a:noFill/>
            <a:ln w="3175">
              <a:solidFill>
                <a:srgbClr val="F5CE0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61" name="Freeform 1637"/>
            <p:cNvSpPr>
              <a:spLocks/>
            </p:cNvSpPr>
            <p:nvPr/>
          </p:nvSpPr>
          <p:spPr bwMode="auto">
            <a:xfrm>
              <a:off x="3850" y="3311"/>
              <a:ext cx="60" cy="92"/>
            </a:xfrm>
            <a:custGeom>
              <a:avLst/>
              <a:gdLst>
                <a:gd name="T0" fmla="*/ 2 w 120"/>
                <a:gd name="T1" fmla="*/ 0 h 185"/>
                <a:gd name="T2" fmla="*/ 2 w 120"/>
                <a:gd name="T3" fmla="*/ 0 h 185"/>
                <a:gd name="T4" fmla="*/ 2 w 120"/>
                <a:gd name="T5" fmla="*/ 0 h 185"/>
                <a:gd name="T6" fmla="*/ 2 w 120"/>
                <a:gd name="T7" fmla="*/ 0 h 185"/>
                <a:gd name="T8" fmla="*/ 2 w 120"/>
                <a:gd name="T9" fmla="*/ 0 h 185"/>
                <a:gd name="T10" fmla="*/ 2 w 120"/>
                <a:gd name="T11" fmla="*/ 0 h 185"/>
                <a:gd name="T12" fmla="*/ 2 w 120"/>
                <a:gd name="T13" fmla="*/ 0 h 185"/>
                <a:gd name="T14" fmla="*/ 2 w 120"/>
                <a:gd name="T15" fmla="*/ 0 h 185"/>
                <a:gd name="T16" fmla="*/ 2 w 120"/>
                <a:gd name="T17" fmla="*/ 0 h 185"/>
                <a:gd name="T18" fmla="*/ 2 w 120"/>
                <a:gd name="T19" fmla="*/ 0 h 185"/>
                <a:gd name="T20" fmla="*/ 2 w 120"/>
                <a:gd name="T21" fmla="*/ 0 h 185"/>
                <a:gd name="T22" fmla="*/ 2 w 120"/>
                <a:gd name="T23" fmla="*/ 0 h 185"/>
                <a:gd name="T24" fmla="*/ 2 w 120"/>
                <a:gd name="T25" fmla="*/ 0 h 185"/>
                <a:gd name="T26" fmla="*/ 2 w 120"/>
                <a:gd name="T27" fmla="*/ 1 h 185"/>
                <a:gd name="T28" fmla="*/ 1 w 120"/>
                <a:gd name="T29" fmla="*/ 1 h 185"/>
                <a:gd name="T30" fmla="*/ 1 w 120"/>
                <a:gd name="T31" fmla="*/ 1 h 185"/>
                <a:gd name="T32" fmla="*/ 1 w 120"/>
                <a:gd name="T33" fmla="*/ 2 h 185"/>
                <a:gd name="T34" fmla="*/ 1 w 120"/>
                <a:gd name="T35" fmla="*/ 2 h 185"/>
                <a:gd name="T36" fmla="*/ 1 w 120"/>
                <a:gd name="T37" fmla="*/ 2 h 185"/>
                <a:gd name="T38" fmla="*/ 1 w 120"/>
                <a:gd name="T39" fmla="*/ 2 h 185"/>
                <a:gd name="T40" fmla="*/ 0 w 120"/>
                <a:gd name="T41" fmla="*/ 2 h 18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0"/>
                <a:gd name="T64" fmla="*/ 0 h 185"/>
                <a:gd name="T65" fmla="*/ 120 w 120"/>
                <a:gd name="T66" fmla="*/ 185 h 18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0" h="185">
                  <a:moveTo>
                    <a:pt x="120" y="0"/>
                  </a:moveTo>
                  <a:lnTo>
                    <a:pt x="120" y="1"/>
                  </a:lnTo>
                  <a:lnTo>
                    <a:pt x="119" y="4"/>
                  </a:lnTo>
                  <a:lnTo>
                    <a:pt x="117" y="8"/>
                  </a:lnTo>
                  <a:lnTo>
                    <a:pt x="114" y="13"/>
                  </a:lnTo>
                  <a:lnTo>
                    <a:pt x="112" y="19"/>
                  </a:lnTo>
                  <a:lnTo>
                    <a:pt x="110" y="24"/>
                  </a:lnTo>
                  <a:lnTo>
                    <a:pt x="108" y="29"/>
                  </a:lnTo>
                  <a:lnTo>
                    <a:pt x="106" y="35"/>
                  </a:lnTo>
                  <a:lnTo>
                    <a:pt x="103" y="39"/>
                  </a:lnTo>
                  <a:lnTo>
                    <a:pt x="102" y="42"/>
                  </a:lnTo>
                  <a:lnTo>
                    <a:pt x="98" y="48"/>
                  </a:lnTo>
                  <a:lnTo>
                    <a:pt x="90" y="60"/>
                  </a:lnTo>
                  <a:lnTo>
                    <a:pt x="78" y="76"/>
                  </a:lnTo>
                  <a:lnTo>
                    <a:pt x="64" y="95"/>
                  </a:lnTo>
                  <a:lnTo>
                    <a:pt x="50" y="116"/>
                  </a:lnTo>
                  <a:lnTo>
                    <a:pt x="35" y="137"/>
                  </a:lnTo>
                  <a:lnTo>
                    <a:pt x="22" y="155"/>
                  </a:lnTo>
                  <a:lnTo>
                    <a:pt x="11" y="171"/>
                  </a:lnTo>
                  <a:lnTo>
                    <a:pt x="4" y="181"/>
                  </a:lnTo>
                  <a:lnTo>
                    <a:pt x="0" y="185"/>
                  </a:lnTo>
                </a:path>
              </a:pathLst>
            </a:custGeom>
            <a:noFill/>
            <a:ln w="3175">
              <a:solidFill>
                <a:srgbClr val="F3CC0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62" name="Freeform 1638"/>
            <p:cNvSpPr>
              <a:spLocks/>
            </p:cNvSpPr>
            <p:nvPr/>
          </p:nvSpPr>
          <p:spPr bwMode="auto">
            <a:xfrm>
              <a:off x="3852" y="3311"/>
              <a:ext cx="58" cy="89"/>
            </a:xfrm>
            <a:custGeom>
              <a:avLst/>
              <a:gdLst>
                <a:gd name="T0" fmla="*/ 2 w 116"/>
                <a:gd name="T1" fmla="*/ 0 h 180"/>
                <a:gd name="T2" fmla="*/ 2 w 116"/>
                <a:gd name="T3" fmla="*/ 0 h 180"/>
                <a:gd name="T4" fmla="*/ 2 w 116"/>
                <a:gd name="T5" fmla="*/ 0 h 180"/>
                <a:gd name="T6" fmla="*/ 2 w 116"/>
                <a:gd name="T7" fmla="*/ 0 h 180"/>
                <a:gd name="T8" fmla="*/ 2 w 116"/>
                <a:gd name="T9" fmla="*/ 0 h 180"/>
                <a:gd name="T10" fmla="*/ 2 w 116"/>
                <a:gd name="T11" fmla="*/ 0 h 180"/>
                <a:gd name="T12" fmla="*/ 2 w 116"/>
                <a:gd name="T13" fmla="*/ 0 h 180"/>
                <a:gd name="T14" fmla="*/ 2 w 116"/>
                <a:gd name="T15" fmla="*/ 0 h 180"/>
                <a:gd name="T16" fmla="*/ 2 w 116"/>
                <a:gd name="T17" fmla="*/ 0 h 180"/>
                <a:gd name="T18" fmla="*/ 2 w 116"/>
                <a:gd name="T19" fmla="*/ 0 h 180"/>
                <a:gd name="T20" fmla="*/ 2 w 116"/>
                <a:gd name="T21" fmla="*/ 0 h 180"/>
                <a:gd name="T22" fmla="*/ 2 w 116"/>
                <a:gd name="T23" fmla="*/ 0 h 180"/>
                <a:gd name="T24" fmla="*/ 2 w 116"/>
                <a:gd name="T25" fmla="*/ 0 h 180"/>
                <a:gd name="T26" fmla="*/ 2 w 116"/>
                <a:gd name="T27" fmla="*/ 1 h 180"/>
                <a:gd name="T28" fmla="*/ 1 w 116"/>
                <a:gd name="T29" fmla="*/ 1 h 180"/>
                <a:gd name="T30" fmla="*/ 1 w 116"/>
                <a:gd name="T31" fmla="*/ 1 h 180"/>
                <a:gd name="T32" fmla="*/ 1 w 116"/>
                <a:gd name="T33" fmla="*/ 2 h 180"/>
                <a:gd name="T34" fmla="*/ 1 w 116"/>
                <a:gd name="T35" fmla="*/ 2 h 180"/>
                <a:gd name="T36" fmla="*/ 1 w 116"/>
                <a:gd name="T37" fmla="*/ 2 h 180"/>
                <a:gd name="T38" fmla="*/ 1 w 116"/>
                <a:gd name="T39" fmla="*/ 2 h 180"/>
                <a:gd name="T40" fmla="*/ 0 w 116"/>
                <a:gd name="T41" fmla="*/ 2 h 18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6"/>
                <a:gd name="T64" fmla="*/ 0 h 180"/>
                <a:gd name="T65" fmla="*/ 116 w 116"/>
                <a:gd name="T66" fmla="*/ 180 h 18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6" h="180">
                  <a:moveTo>
                    <a:pt x="116" y="0"/>
                  </a:moveTo>
                  <a:lnTo>
                    <a:pt x="116" y="1"/>
                  </a:lnTo>
                  <a:lnTo>
                    <a:pt x="115" y="3"/>
                  </a:lnTo>
                  <a:lnTo>
                    <a:pt x="113" y="8"/>
                  </a:lnTo>
                  <a:lnTo>
                    <a:pt x="111" y="12"/>
                  </a:lnTo>
                  <a:lnTo>
                    <a:pt x="109" y="17"/>
                  </a:lnTo>
                  <a:lnTo>
                    <a:pt x="107" y="23"/>
                  </a:lnTo>
                  <a:lnTo>
                    <a:pt x="105" y="29"/>
                  </a:lnTo>
                  <a:lnTo>
                    <a:pt x="102" y="34"/>
                  </a:lnTo>
                  <a:lnTo>
                    <a:pt x="99" y="39"/>
                  </a:lnTo>
                  <a:lnTo>
                    <a:pt x="98" y="42"/>
                  </a:lnTo>
                  <a:lnTo>
                    <a:pt x="95" y="48"/>
                  </a:lnTo>
                  <a:lnTo>
                    <a:pt x="86" y="60"/>
                  </a:lnTo>
                  <a:lnTo>
                    <a:pt x="76" y="76"/>
                  </a:lnTo>
                  <a:lnTo>
                    <a:pt x="61" y="94"/>
                  </a:lnTo>
                  <a:lnTo>
                    <a:pt x="47" y="114"/>
                  </a:lnTo>
                  <a:lnTo>
                    <a:pt x="33" y="133"/>
                  </a:lnTo>
                  <a:lnTo>
                    <a:pt x="20" y="152"/>
                  </a:lnTo>
                  <a:lnTo>
                    <a:pt x="9" y="166"/>
                  </a:lnTo>
                  <a:lnTo>
                    <a:pt x="2" y="177"/>
                  </a:lnTo>
                  <a:lnTo>
                    <a:pt x="0" y="180"/>
                  </a:lnTo>
                </a:path>
              </a:pathLst>
            </a:custGeom>
            <a:noFill/>
            <a:ln w="3175">
              <a:solidFill>
                <a:srgbClr val="F1C9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63" name="Freeform 1639"/>
            <p:cNvSpPr>
              <a:spLocks/>
            </p:cNvSpPr>
            <p:nvPr/>
          </p:nvSpPr>
          <p:spPr bwMode="auto">
            <a:xfrm>
              <a:off x="3854" y="3311"/>
              <a:ext cx="57" cy="87"/>
            </a:xfrm>
            <a:custGeom>
              <a:avLst/>
              <a:gdLst>
                <a:gd name="T0" fmla="*/ 1 w 115"/>
                <a:gd name="T1" fmla="*/ 0 h 175"/>
                <a:gd name="T2" fmla="*/ 1 w 115"/>
                <a:gd name="T3" fmla="*/ 0 h 175"/>
                <a:gd name="T4" fmla="*/ 1 w 115"/>
                <a:gd name="T5" fmla="*/ 0 h 175"/>
                <a:gd name="T6" fmla="*/ 1 w 115"/>
                <a:gd name="T7" fmla="*/ 0 h 175"/>
                <a:gd name="T8" fmla="*/ 1 w 115"/>
                <a:gd name="T9" fmla="*/ 0 h 175"/>
                <a:gd name="T10" fmla="*/ 1 w 115"/>
                <a:gd name="T11" fmla="*/ 0 h 175"/>
                <a:gd name="T12" fmla="*/ 1 w 115"/>
                <a:gd name="T13" fmla="*/ 0 h 175"/>
                <a:gd name="T14" fmla="*/ 1 w 115"/>
                <a:gd name="T15" fmla="*/ 0 h 175"/>
                <a:gd name="T16" fmla="*/ 1 w 115"/>
                <a:gd name="T17" fmla="*/ 0 h 175"/>
                <a:gd name="T18" fmla="*/ 1 w 115"/>
                <a:gd name="T19" fmla="*/ 0 h 175"/>
                <a:gd name="T20" fmla="*/ 1 w 115"/>
                <a:gd name="T21" fmla="*/ 0 h 175"/>
                <a:gd name="T22" fmla="*/ 1 w 115"/>
                <a:gd name="T23" fmla="*/ 0 h 175"/>
                <a:gd name="T24" fmla="*/ 1 w 115"/>
                <a:gd name="T25" fmla="*/ 0 h 175"/>
                <a:gd name="T26" fmla="*/ 1 w 115"/>
                <a:gd name="T27" fmla="*/ 1 h 175"/>
                <a:gd name="T28" fmla="*/ 0 w 115"/>
                <a:gd name="T29" fmla="*/ 1 h 175"/>
                <a:gd name="T30" fmla="*/ 0 w 115"/>
                <a:gd name="T31" fmla="*/ 1 h 175"/>
                <a:gd name="T32" fmla="*/ 0 w 115"/>
                <a:gd name="T33" fmla="*/ 2 h 175"/>
                <a:gd name="T34" fmla="*/ 0 w 115"/>
                <a:gd name="T35" fmla="*/ 2 h 175"/>
                <a:gd name="T36" fmla="*/ 0 w 115"/>
                <a:gd name="T37" fmla="*/ 2 h 175"/>
                <a:gd name="T38" fmla="*/ 0 w 115"/>
                <a:gd name="T39" fmla="*/ 2 h 175"/>
                <a:gd name="T40" fmla="*/ 0 w 115"/>
                <a:gd name="T41" fmla="*/ 2 h 17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5"/>
                <a:gd name="T64" fmla="*/ 0 h 175"/>
                <a:gd name="T65" fmla="*/ 115 w 115"/>
                <a:gd name="T66" fmla="*/ 175 h 17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5" h="175">
                  <a:moveTo>
                    <a:pt x="115" y="0"/>
                  </a:moveTo>
                  <a:lnTo>
                    <a:pt x="115" y="1"/>
                  </a:lnTo>
                  <a:lnTo>
                    <a:pt x="114" y="3"/>
                  </a:lnTo>
                  <a:lnTo>
                    <a:pt x="112" y="8"/>
                  </a:lnTo>
                  <a:lnTo>
                    <a:pt x="111" y="12"/>
                  </a:lnTo>
                  <a:lnTo>
                    <a:pt x="107" y="17"/>
                  </a:lnTo>
                  <a:lnTo>
                    <a:pt x="105" y="23"/>
                  </a:lnTo>
                  <a:lnTo>
                    <a:pt x="103" y="28"/>
                  </a:lnTo>
                  <a:lnTo>
                    <a:pt x="101" y="34"/>
                  </a:lnTo>
                  <a:lnTo>
                    <a:pt x="99" y="38"/>
                  </a:lnTo>
                  <a:lnTo>
                    <a:pt x="96" y="42"/>
                  </a:lnTo>
                  <a:lnTo>
                    <a:pt x="93" y="48"/>
                  </a:lnTo>
                  <a:lnTo>
                    <a:pt x="85" y="60"/>
                  </a:lnTo>
                  <a:lnTo>
                    <a:pt x="74" y="75"/>
                  </a:lnTo>
                  <a:lnTo>
                    <a:pt x="61" y="93"/>
                  </a:lnTo>
                  <a:lnTo>
                    <a:pt x="47" y="112"/>
                  </a:lnTo>
                  <a:lnTo>
                    <a:pt x="33" y="131"/>
                  </a:lnTo>
                  <a:lnTo>
                    <a:pt x="21" y="147"/>
                  </a:lnTo>
                  <a:lnTo>
                    <a:pt x="10" y="162"/>
                  </a:lnTo>
                  <a:lnTo>
                    <a:pt x="3" y="171"/>
                  </a:lnTo>
                  <a:lnTo>
                    <a:pt x="0" y="175"/>
                  </a:lnTo>
                </a:path>
              </a:pathLst>
            </a:custGeom>
            <a:noFill/>
            <a:ln w="3175">
              <a:solidFill>
                <a:srgbClr val="EEC70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64" name="Freeform 1640"/>
            <p:cNvSpPr>
              <a:spLocks/>
            </p:cNvSpPr>
            <p:nvPr/>
          </p:nvSpPr>
          <p:spPr bwMode="auto">
            <a:xfrm>
              <a:off x="3857" y="3311"/>
              <a:ext cx="54" cy="86"/>
            </a:xfrm>
            <a:custGeom>
              <a:avLst/>
              <a:gdLst>
                <a:gd name="T0" fmla="*/ 1 w 110"/>
                <a:gd name="T1" fmla="*/ 0 h 172"/>
                <a:gd name="T2" fmla="*/ 1 w 110"/>
                <a:gd name="T3" fmla="*/ 1 h 172"/>
                <a:gd name="T4" fmla="*/ 1 w 110"/>
                <a:gd name="T5" fmla="*/ 1 h 172"/>
                <a:gd name="T6" fmla="*/ 1 w 110"/>
                <a:gd name="T7" fmla="*/ 1 h 172"/>
                <a:gd name="T8" fmla="*/ 1 w 110"/>
                <a:gd name="T9" fmla="*/ 1 h 172"/>
                <a:gd name="T10" fmla="*/ 1 w 110"/>
                <a:gd name="T11" fmla="*/ 1 h 172"/>
                <a:gd name="T12" fmla="*/ 1 w 110"/>
                <a:gd name="T13" fmla="*/ 1 h 172"/>
                <a:gd name="T14" fmla="*/ 1 w 110"/>
                <a:gd name="T15" fmla="*/ 1 h 172"/>
                <a:gd name="T16" fmla="*/ 1 w 110"/>
                <a:gd name="T17" fmla="*/ 1 h 172"/>
                <a:gd name="T18" fmla="*/ 1 w 110"/>
                <a:gd name="T19" fmla="*/ 1 h 172"/>
                <a:gd name="T20" fmla="*/ 1 w 110"/>
                <a:gd name="T21" fmla="*/ 1 h 172"/>
                <a:gd name="T22" fmla="*/ 1 w 110"/>
                <a:gd name="T23" fmla="*/ 1 h 172"/>
                <a:gd name="T24" fmla="*/ 1 w 110"/>
                <a:gd name="T25" fmla="*/ 1 h 172"/>
                <a:gd name="T26" fmla="*/ 1 w 110"/>
                <a:gd name="T27" fmla="*/ 1 h 172"/>
                <a:gd name="T28" fmla="*/ 0 w 110"/>
                <a:gd name="T29" fmla="*/ 1 h 172"/>
                <a:gd name="T30" fmla="*/ 0 w 110"/>
                <a:gd name="T31" fmla="*/ 1 h 172"/>
                <a:gd name="T32" fmla="*/ 0 w 110"/>
                <a:gd name="T33" fmla="*/ 3 h 172"/>
                <a:gd name="T34" fmla="*/ 0 w 110"/>
                <a:gd name="T35" fmla="*/ 3 h 172"/>
                <a:gd name="T36" fmla="*/ 0 w 110"/>
                <a:gd name="T37" fmla="*/ 3 h 172"/>
                <a:gd name="T38" fmla="*/ 0 w 110"/>
                <a:gd name="T39" fmla="*/ 3 h 172"/>
                <a:gd name="T40" fmla="*/ 0 w 110"/>
                <a:gd name="T41" fmla="*/ 3 h 17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0"/>
                <a:gd name="T64" fmla="*/ 0 h 172"/>
                <a:gd name="T65" fmla="*/ 110 w 110"/>
                <a:gd name="T66" fmla="*/ 172 h 17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0" h="172">
                  <a:moveTo>
                    <a:pt x="110" y="0"/>
                  </a:moveTo>
                  <a:lnTo>
                    <a:pt x="110" y="1"/>
                  </a:lnTo>
                  <a:lnTo>
                    <a:pt x="109" y="3"/>
                  </a:lnTo>
                  <a:lnTo>
                    <a:pt x="108" y="8"/>
                  </a:lnTo>
                  <a:lnTo>
                    <a:pt x="106" y="12"/>
                  </a:lnTo>
                  <a:lnTo>
                    <a:pt x="104" y="16"/>
                  </a:lnTo>
                  <a:lnTo>
                    <a:pt x="102" y="23"/>
                  </a:lnTo>
                  <a:lnTo>
                    <a:pt x="100" y="28"/>
                  </a:lnTo>
                  <a:lnTo>
                    <a:pt x="98" y="34"/>
                  </a:lnTo>
                  <a:lnTo>
                    <a:pt x="96" y="38"/>
                  </a:lnTo>
                  <a:lnTo>
                    <a:pt x="95" y="42"/>
                  </a:lnTo>
                  <a:lnTo>
                    <a:pt x="90" y="49"/>
                  </a:lnTo>
                  <a:lnTo>
                    <a:pt x="82" y="60"/>
                  </a:lnTo>
                  <a:lnTo>
                    <a:pt x="71" y="76"/>
                  </a:lnTo>
                  <a:lnTo>
                    <a:pt x="59" y="93"/>
                  </a:lnTo>
                  <a:lnTo>
                    <a:pt x="45" y="112"/>
                  </a:lnTo>
                  <a:lnTo>
                    <a:pt x="32" y="130"/>
                  </a:lnTo>
                  <a:lnTo>
                    <a:pt x="20" y="146"/>
                  </a:lnTo>
                  <a:lnTo>
                    <a:pt x="10" y="159"/>
                  </a:lnTo>
                  <a:lnTo>
                    <a:pt x="4" y="169"/>
                  </a:lnTo>
                  <a:lnTo>
                    <a:pt x="0" y="172"/>
                  </a:lnTo>
                </a:path>
              </a:pathLst>
            </a:custGeom>
            <a:noFill/>
            <a:ln w="3175">
              <a:solidFill>
                <a:srgbClr val="ECC40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65" name="Freeform 1641"/>
            <p:cNvSpPr>
              <a:spLocks/>
            </p:cNvSpPr>
            <p:nvPr/>
          </p:nvSpPr>
          <p:spPr bwMode="auto">
            <a:xfrm>
              <a:off x="3859" y="3311"/>
              <a:ext cx="52" cy="83"/>
            </a:xfrm>
            <a:custGeom>
              <a:avLst/>
              <a:gdLst>
                <a:gd name="T0" fmla="*/ 2 w 104"/>
                <a:gd name="T1" fmla="*/ 0 h 167"/>
                <a:gd name="T2" fmla="*/ 2 w 104"/>
                <a:gd name="T3" fmla="*/ 0 h 167"/>
                <a:gd name="T4" fmla="*/ 2 w 104"/>
                <a:gd name="T5" fmla="*/ 0 h 167"/>
                <a:gd name="T6" fmla="*/ 2 w 104"/>
                <a:gd name="T7" fmla="*/ 0 h 167"/>
                <a:gd name="T8" fmla="*/ 2 w 104"/>
                <a:gd name="T9" fmla="*/ 0 h 167"/>
                <a:gd name="T10" fmla="*/ 2 w 104"/>
                <a:gd name="T11" fmla="*/ 0 h 167"/>
                <a:gd name="T12" fmla="*/ 2 w 104"/>
                <a:gd name="T13" fmla="*/ 0 h 167"/>
                <a:gd name="T14" fmla="*/ 2 w 104"/>
                <a:gd name="T15" fmla="*/ 0 h 167"/>
                <a:gd name="T16" fmla="*/ 2 w 104"/>
                <a:gd name="T17" fmla="*/ 0 h 167"/>
                <a:gd name="T18" fmla="*/ 2 w 104"/>
                <a:gd name="T19" fmla="*/ 0 h 167"/>
                <a:gd name="T20" fmla="*/ 2 w 104"/>
                <a:gd name="T21" fmla="*/ 0 h 167"/>
                <a:gd name="T22" fmla="*/ 2 w 104"/>
                <a:gd name="T23" fmla="*/ 0 h 167"/>
                <a:gd name="T24" fmla="*/ 2 w 104"/>
                <a:gd name="T25" fmla="*/ 0 h 167"/>
                <a:gd name="T26" fmla="*/ 2 w 104"/>
                <a:gd name="T27" fmla="*/ 1 h 167"/>
                <a:gd name="T28" fmla="*/ 1 w 104"/>
                <a:gd name="T29" fmla="*/ 1 h 167"/>
                <a:gd name="T30" fmla="*/ 1 w 104"/>
                <a:gd name="T31" fmla="*/ 1 h 167"/>
                <a:gd name="T32" fmla="*/ 1 w 104"/>
                <a:gd name="T33" fmla="*/ 1 h 167"/>
                <a:gd name="T34" fmla="*/ 1 w 104"/>
                <a:gd name="T35" fmla="*/ 2 h 167"/>
                <a:gd name="T36" fmla="*/ 1 w 104"/>
                <a:gd name="T37" fmla="*/ 2 h 167"/>
                <a:gd name="T38" fmla="*/ 1 w 104"/>
                <a:gd name="T39" fmla="*/ 2 h 167"/>
                <a:gd name="T40" fmla="*/ 0 w 104"/>
                <a:gd name="T41" fmla="*/ 2 h 16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4"/>
                <a:gd name="T64" fmla="*/ 0 h 167"/>
                <a:gd name="T65" fmla="*/ 104 w 104"/>
                <a:gd name="T66" fmla="*/ 167 h 16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4" h="167">
                  <a:moveTo>
                    <a:pt x="104" y="0"/>
                  </a:moveTo>
                  <a:lnTo>
                    <a:pt x="104" y="1"/>
                  </a:lnTo>
                  <a:lnTo>
                    <a:pt x="103" y="3"/>
                  </a:lnTo>
                  <a:lnTo>
                    <a:pt x="102" y="7"/>
                  </a:lnTo>
                  <a:lnTo>
                    <a:pt x="101" y="11"/>
                  </a:lnTo>
                  <a:lnTo>
                    <a:pt x="98" y="16"/>
                  </a:lnTo>
                  <a:lnTo>
                    <a:pt x="97" y="22"/>
                  </a:lnTo>
                  <a:lnTo>
                    <a:pt x="95" y="27"/>
                  </a:lnTo>
                  <a:lnTo>
                    <a:pt x="93" y="33"/>
                  </a:lnTo>
                  <a:lnTo>
                    <a:pt x="91" y="38"/>
                  </a:lnTo>
                  <a:lnTo>
                    <a:pt x="89" y="42"/>
                  </a:lnTo>
                  <a:lnTo>
                    <a:pt x="84" y="49"/>
                  </a:lnTo>
                  <a:lnTo>
                    <a:pt x="77" y="61"/>
                  </a:lnTo>
                  <a:lnTo>
                    <a:pt x="67" y="75"/>
                  </a:lnTo>
                  <a:lnTo>
                    <a:pt x="55" y="92"/>
                  </a:lnTo>
                  <a:lnTo>
                    <a:pt x="42" y="110"/>
                  </a:lnTo>
                  <a:lnTo>
                    <a:pt x="29" y="127"/>
                  </a:lnTo>
                  <a:lnTo>
                    <a:pt x="18" y="142"/>
                  </a:lnTo>
                  <a:lnTo>
                    <a:pt x="9" y="155"/>
                  </a:lnTo>
                  <a:lnTo>
                    <a:pt x="2" y="164"/>
                  </a:lnTo>
                  <a:lnTo>
                    <a:pt x="0" y="167"/>
                  </a:lnTo>
                </a:path>
              </a:pathLst>
            </a:custGeom>
            <a:noFill/>
            <a:ln w="3175">
              <a:solidFill>
                <a:srgbClr val="E9C20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66" name="Freeform 1642"/>
            <p:cNvSpPr>
              <a:spLocks/>
            </p:cNvSpPr>
            <p:nvPr/>
          </p:nvSpPr>
          <p:spPr bwMode="auto">
            <a:xfrm>
              <a:off x="3861" y="3311"/>
              <a:ext cx="50" cy="80"/>
            </a:xfrm>
            <a:custGeom>
              <a:avLst/>
              <a:gdLst>
                <a:gd name="T0" fmla="*/ 1 w 102"/>
                <a:gd name="T1" fmla="*/ 0 h 162"/>
                <a:gd name="T2" fmla="*/ 1 w 102"/>
                <a:gd name="T3" fmla="*/ 0 h 162"/>
                <a:gd name="T4" fmla="*/ 1 w 102"/>
                <a:gd name="T5" fmla="*/ 0 h 162"/>
                <a:gd name="T6" fmla="*/ 1 w 102"/>
                <a:gd name="T7" fmla="*/ 0 h 162"/>
                <a:gd name="T8" fmla="*/ 1 w 102"/>
                <a:gd name="T9" fmla="*/ 0 h 162"/>
                <a:gd name="T10" fmla="*/ 1 w 102"/>
                <a:gd name="T11" fmla="*/ 0 h 162"/>
                <a:gd name="T12" fmla="*/ 1 w 102"/>
                <a:gd name="T13" fmla="*/ 0 h 162"/>
                <a:gd name="T14" fmla="*/ 1 w 102"/>
                <a:gd name="T15" fmla="*/ 0 h 162"/>
                <a:gd name="T16" fmla="*/ 1 w 102"/>
                <a:gd name="T17" fmla="*/ 0 h 162"/>
                <a:gd name="T18" fmla="*/ 1 w 102"/>
                <a:gd name="T19" fmla="*/ 0 h 162"/>
                <a:gd name="T20" fmla="*/ 1 w 102"/>
                <a:gd name="T21" fmla="*/ 0 h 162"/>
                <a:gd name="T22" fmla="*/ 1 w 102"/>
                <a:gd name="T23" fmla="*/ 0 h 162"/>
                <a:gd name="T24" fmla="*/ 1 w 102"/>
                <a:gd name="T25" fmla="*/ 0 h 162"/>
                <a:gd name="T26" fmla="*/ 1 w 102"/>
                <a:gd name="T27" fmla="*/ 1 h 162"/>
                <a:gd name="T28" fmla="*/ 0 w 102"/>
                <a:gd name="T29" fmla="*/ 1 h 162"/>
                <a:gd name="T30" fmla="*/ 0 w 102"/>
                <a:gd name="T31" fmla="*/ 1 h 162"/>
                <a:gd name="T32" fmla="*/ 0 w 102"/>
                <a:gd name="T33" fmla="*/ 1 h 162"/>
                <a:gd name="T34" fmla="*/ 0 w 102"/>
                <a:gd name="T35" fmla="*/ 2 h 162"/>
                <a:gd name="T36" fmla="*/ 0 w 102"/>
                <a:gd name="T37" fmla="*/ 2 h 162"/>
                <a:gd name="T38" fmla="*/ 0 w 102"/>
                <a:gd name="T39" fmla="*/ 2 h 162"/>
                <a:gd name="T40" fmla="*/ 0 w 102"/>
                <a:gd name="T41" fmla="*/ 2 h 16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62"/>
                <a:gd name="T65" fmla="*/ 102 w 102"/>
                <a:gd name="T66" fmla="*/ 162 h 16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62">
                  <a:moveTo>
                    <a:pt x="102" y="0"/>
                  </a:moveTo>
                  <a:lnTo>
                    <a:pt x="102" y="1"/>
                  </a:lnTo>
                  <a:lnTo>
                    <a:pt x="102" y="3"/>
                  </a:lnTo>
                  <a:lnTo>
                    <a:pt x="101" y="7"/>
                  </a:lnTo>
                  <a:lnTo>
                    <a:pt x="100" y="11"/>
                  </a:lnTo>
                  <a:lnTo>
                    <a:pt x="99" y="16"/>
                  </a:lnTo>
                  <a:lnTo>
                    <a:pt x="96" y="22"/>
                  </a:lnTo>
                  <a:lnTo>
                    <a:pt x="95" y="27"/>
                  </a:lnTo>
                  <a:lnTo>
                    <a:pt x="93" y="33"/>
                  </a:lnTo>
                  <a:lnTo>
                    <a:pt x="91" y="37"/>
                  </a:lnTo>
                  <a:lnTo>
                    <a:pt x="89" y="42"/>
                  </a:lnTo>
                  <a:lnTo>
                    <a:pt x="85" y="49"/>
                  </a:lnTo>
                  <a:lnTo>
                    <a:pt x="77" y="61"/>
                  </a:lnTo>
                  <a:lnTo>
                    <a:pt x="67" y="75"/>
                  </a:lnTo>
                  <a:lnTo>
                    <a:pt x="55" y="91"/>
                  </a:lnTo>
                  <a:lnTo>
                    <a:pt x="42" y="107"/>
                  </a:lnTo>
                  <a:lnTo>
                    <a:pt x="29" y="124"/>
                  </a:lnTo>
                  <a:lnTo>
                    <a:pt x="18" y="139"/>
                  </a:lnTo>
                  <a:lnTo>
                    <a:pt x="9" y="151"/>
                  </a:lnTo>
                  <a:lnTo>
                    <a:pt x="3" y="158"/>
                  </a:lnTo>
                  <a:lnTo>
                    <a:pt x="0" y="162"/>
                  </a:lnTo>
                </a:path>
              </a:pathLst>
            </a:custGeom>
            <a:noFill/>
            <a:ln w="3175">
              <a:solidFill>
                <a:srgbClr val="E7BF0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67" name="Freeform 1643"/>
            <p:cNvSpPr>
              <a:spLocks/>
            </p:cNvSpPr>
            <p:nvPr/>
          </p:nvSpPr>
          <p:spPr bwMode="auto">
            <a:xfrm>
              <a:off x="3863" y="3311"/>
              <a:ext cx="48" cy="78"/>
            </a:xfrm>
            <a:custGeom>
              <a:avLst/>
              <a:gdLst>
                <a:gd name="T0" fmla="*/ 1 w 97"/>
                <a:gd name="T1" fmla="*/ 0 h 156"/>
                <a:gd name="T2" fmla="*/ 1 w 97"/>
                <a:gd name="T3" fmla="*/ 1 h 156"/>
                <a:gd name="T4" fmla="*/ 1 w 97"/>
                <a:gd name="T5" fmla="*/ 1 h 156"/>
                <a:gd name="T6" fmla="*/ 1 w 97"/>
                <a:gd name="T7" fmla="*/ 1 h 156"/>
                <a:gd name="T8" fmla="*/ 1 w 97"/>
                <a:gd name="T9" fmla="*/ 1 h 156"/>
                <a:gd name="T10" fmla="*/ 1 w 97"/>
                <a:gd name="T11" fmla="*/ 1 h 156"/>
                <a:gd name="T12" fmla="*/ 1 w 97"/>
                <a:gd name="T13" fmla="*/ 1 h 156"/>
                <a:gd name="T14" fmla="*/ 1 w 97"/>
                <a:gd name="T15" fmla="*/ 1 h 156"/>
                <a:gd name="T16" fmla="*/ 1 w 97"/>
                <a:gd name="T17" fmla="*/ 1 h 156"/>
                <a:gd name="T18" fmla="*/ 1 w 97"/>
                <a:gd name="T19" fmla="*/ 1 h 156"/>
                <a:gd name="T20" fmla="*/ 1 w 97"/>
                <a:gd name="T21" fmla="*/ 1 h 156"/>
                <a:gd name="T22" fmla="*/ 1 w 97"/>
                <a:gd name="T23" fmla="*/ 1 h 156"/>
                <a:gd name="T24" fmla="*/ 1 w 97"/>
                <a:gd name="T25" fmla="*/ 1 h 156"/>
                <a:gd name="T26" fmla="*/ 1 w 97"/>
                <a:gd name="T27" fmla="*/ 1 h 156"/>
                <a:gd name="T28" fmla="*/ 0 w 97"/>
                <a:gd name="T29" fmla="*/ 1 h 156"/>
                <a:gd name="T30" fmla="*/ 0 w 97"/>
                <a:gd name="T31" fmla="*/ 1 h 156"/>
                <a:gd name="T32" fmla="*/ 0 w 97"/>
                <a:gd name="T33" fmla="*/ 1 h 156"/>
                <a:gd name="T34" fmla="*/ 0 w 97"/>
                <a:gd name="T35" fmla="*/ 2 h 156"/>
                <a:gd name="T36" fmla="*/ 0 w 97"/>
                <a:gd name="T37" fmla="*/ 2 h 156"/>
                <a:gd name="T38" fmla="*/ 0 w 97"/>
                <a:gd name="T39" fmla="*/ 2 h 156"/>
                <a:gd name="T40" fmla="*/ 0 w 97"/>
                <a:gd name="T41" fmla="*/ 2 h 15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7"/>
                <a:gd name="T64" fmla="*/ 0 h 156"/>
                <a:gd name="T65" fmla="*/ 97 w 97"/>
                <a:gd name="T66" fmla="*/ 156 h 15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7" h="156">
                  <a:moveTo>
                    <a:pt x="97" y="0"/>
                  </a:moveTo>
                  <a:lnTo>
                    <a:pt x="97" y="1"/>
                  </a:lnTo>
                  <a:lnTo>
                    <a:pt x="97" y="3"/>
                  </a:lnTo>
                  <a:lnTo>
                    <a:pt x="96" y="7"/>
                  </a:lnTo>
                  <a:lnTo>
                    <a:pt x="96" y="11"/>
                  </a:lnTo>
                  <a:lnTo>
                    <a:pt x="95" y="15"/>
                  </a:lnTo>
                  <a:lnTo>
                    <a:pt x="94" y="21"/>
                  </a:lnTo>
                  <a:lnTo>
                    <a:pt x="93" y="26"/>
                  </a:lnTo>
                  <a:lnTo>
                    <a:pt x="90" y="32"/>
                  </a:lnTo>
                  <a:lnTo>
                    <a:pt x="88" y="37"/>
                  </a:lnTo>
                  <a:lnTo>
                    <a:pt x="86" y="42"/>
                  </a:lnTo>
                  <a:lnTo>
                    <a:pt x="82" y="50"/>
                  </a:lnTo>
                  <a:lnTo>
                    <a:pt x="74" y="61"/>
                  </a:lnTo>
                  <a:lnTo>
                    <a:pt x="64" y="75"/>
                  </a:lnTo>
                  <a:lnTo>
                    <a:pt x="52" y="90"/>
                  </a:lnTo>
                  <a:lnTo>
                    <a:pt x="41" y="105"/>
                  </a:lnTo>
                  <a:lnTo>
                    <a:pt x="29" y="121"/>
                  </a:lnTo>
                  <a:lnTo>
                    <a:pt x="18" y="136"/>
                  </a:lnTo>
                  <a:lnTo>
                    <a:pt x="9" y="146"/>
                  </a:lnTo>
                  <a:lnTo>
                    <a:pt x="3" y="154"/>
                  </a:lnTo>
                  <a:lnTo>
                    <a:pt x="0" y="156"/>
                  </a:lnTo>
                </a:path>
              </a:pathLst>
            </a:custGeom>
            <a:noFill/>
            <a:ln w="3175">
              <a:solidFill>
                <a:srgbClr val="E5BD0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68" name="Freeform 1644"/>
            <p:cNvSpPr>
              <a:spLocks/>
            </p:cNvSpPr>
            <p:nvPr/>
          </p:nvSpPr>
          <p:spPr bwMode="auto">
            <a:xfrm>
              <a:off x="3866" y="3311"/>
              <a:ext cx="45" cy="76"/>
            </a:xfrm>
            <a:custGeom>
              <a:avLst/>
              <a:gdLst>
                <a:gd name="T0" fmla="*/ 1 w 91"/>
                <a:gd name="T1" fmla="*/ 0 h 154"/>
                <a:gd name="T2" fmla="*/ 1 w 91"/>
                <a:gd name="T3" fmla="*/ 0 h 154"/>
                <a:gd name="T4" fmla="*/ 1 w 91"/>
                <a:gd name="T5" fmla="*/ 0 h 154"/>
                <a:gd name="T6" fmla="*/ 1 w 91"/>
                <a:gd name="T7" fmla="*/ 0 h 154"/>
                <a:gd name="T8" fmla="*/ 1 w 91"/>
                <a:gd name="T9" fmla="*/ 0 h 154"/>
                <a:gd name="T10" fmla="*/ 1 w 91"/>
                <a:gd name="T11" fmla="*/ 0 h 154"/>
                <a:gd name="T12" fmla="*/ 1 w 91"/>
                <a:gd name="T13" fmla="*/ 0 h 154"/>
                <a:gd name="T14" fmla="*/ 1 w 91"/>
                <a:gd name="T15" fmla="*/ 0 h 154"/>
                <a:gd name="T16" fmla="*/ 1 w 91"/>
                <a:gd name="T17" fmla="*/ 0 h 154"/>
                <a:gd name="T18" fmla="*/ 1 w 91"/>
                <a:gd name="T19" fmla="*/ 0 h 154"/>
                <a:gd name="T20" fmla="*/ 1 w 91"/>
                <a:gd name="T21" fmla="*/ 0 h 154"/>
                <a:gd name="T22" fmla="*/ 1 w 91"/>
                <a:gd name="T23" fmla="*/ 0 h 154"/>
                <a:gd name="T24" fmla="*/ 1 w 91"/>
                <a:gd name="T25" fmla="*/ 0 h 154"/>
                <a:gd name="T26" fmla="*/ 0 w 91"/>
                <a:gd name="T27" fmla="*/ 1 h 154"/>
                <a:gd name="T28" fmla="*/ 0 w 91"/>
                <a:gd name="T29" fmla="*/ 1 h 154"/>
                <a:gd name="T30" fmla="*/ 0 w 91"/>
                <a:gd name="T31" fmla="*/ 1 h 154"/>
                <a:gd name="T32" fmla="*/ 0 w 91"/>
                <a:gd name="T33" fmla="*/ 1 h 154"/>
                <a:gd name="T34" fmla="*/ 0 w 91"/>
                <a:gd name="T35" fmla="*/ 2 h 154"/>
                <a:gd name="T36" fmla="*/ 0 w 91"/>
                <a:gd name="T37" fmla="*/ 2 h 154"/>
                <a:gd name="T38" fmla="*/ 0 w 91"/>
                <a:gd name="T39" fmla="*/ 2 h 154"/>
                <a:gd name="T40" fmla="*/ 0 w 91"/>
                <a:gd name="T41" fmla="*/ 2 h 15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1"/>
                <a:gd name="T64" fmla="*/ 0 h 154"/>
                <a:gd name="T65" fmla="*/ 91 w 91"/>
                <a:gd name="T66" fmla="*/ 154 h 15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1" h="154">
                  <a:moveTo>
                    <a:pt x="91" y="0"/>
                  </a:moveTo>
                  <a:lnTo>
                    <a:pt x="91" y="1"/>
                  </a:lnTo>
                  <a:lnTo>
                    <a:pt x="91" y="3"/>
                  </a:lnTo>
                  <a:lnTo>
                    <a:pt x="91" y="7"/>
                  </a:lnTo>
                  <a:lnTo>
                    <a:pt x="90" y="10"/>
                  </a:lnTo>
                  <a:lnTo>
                    <a:pt x="90" y="15"/>
                  </a:lnTo>
                  <a:lnTo>
                    <a:pt x="89" y="21"/>
                  </a:lnTo>
                  <a:lnTo>
                    <a:pt x="88" y="26"/>
                  </a:lnTo>
                  <a:lnTo>
                    <a:pt x="85" y="32"/>
                  </a:lnTo>
                  <a:lnTo>
                    <a:pt x="83" y="37"/>
                  </a:lnTo>
                  <a:lnTo>
                    <a:pt x="80" y="42"/>
                  </a:lnTo>
                  <a:lnTo>
                    <a:pt x="77" y="50"/>
                  </a:lnTo>
                  <a:lnTo>
                    <a:pt x="69" y="61"/>
                  </a:lnTo>
                  <a:lnTo>
                    <a:pt x="59" y="75"/>
                  </a:lnTo>
                  <a:lnTo>
                    <a:pt x="49" y="90"/>
                  </a:lnTo>
                  <a:lnTo>
                    <a:pt x="38" y="105"/>
                  </a:lnTo>
                  <a:lnTo>
                    <a:pt x="26" y="120"/>
                  </a:lnTo>
                  <a:lnTo>
                    <a:pt x="16" y="133"/>
                  </a:lnTo>
                  <a:lnTo>
                    <a:pt x="7" y="144"/>
                  </a:lnTo>
                  <a:lnTo>
                    <a:pt x="2" y="151"/>
                  </a:lnTo>
                  <a:lnTo>
                    <a:pt x="0" y="154"/>
                  </a:lnTo>
                </a:path>
              </a:pathLst>
            </a:custGeom>
            <a:noFill/>
            <a:ln w="3175">
              <a:solidFill>
                <a:srgbClr val="E2BA0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69" name="Freeform 1645"/>
            <p:cNvSpPr>
              <a:spLocks/>
            </p:cNvSpPr>
            <p:nvPr/>
          </p:nvSpPr>
          <p:spPr bwMode="auto">
            <a:xfrm>
              <a:off x="3869" y="3311"/>
              <a:ext cx="42" cy="74"/>
            </a:xfrm>
            <a:custGeom>
              <a:avLst/>
              <a:gdLst>
                <a:gd name="T0" fmla="*/ 1 w 86"/>
                <a:gd name="T1" fmla="*/ 0 h 149"/>
                <a:gd name="T2" fmla="*/ 1 w 86"/>
                <a:gd name="T3" fmla="*/ 0 h 149"/>
                <a:gd name="T4" fmla="*/ 1 w 86"/>
                <a:gd name="T5" fmla="*/ 0 h 149"/>
                <a:gd name="T6" fmla="*/ 1 w 86"/>
                <a:gd name="T7" fmla="*/ 0 h 149"/>
                <a:gd name="T8" fmla="*/ 1 w 86"/>
                <a:gd name="T9" fmla="*/ 0 h 149"/>
                <a:gd name="T10" fmla="*/ 1 w 86"/>
                <a:gd name="T11" fmla="*/ 0 h 149"/>
                <a:gd name="T12" fmla="*/ 1 w 86"/>
                <a:gd name="T13" fmla="*/ 0 h 149"/>
                <a:gd name="T14" fmla="*/ 1 w 86"/>
                <a:gd name="T15" fmla="*/ 0 h 149"/>
                <a:gd name="T16" fmla="*/ 1 w 86"/>
                <a:gd name="T17" fmla="*/ 0 h 149"/>
                <a:gd name="T18" fmla="*/ 1 w 86"/>
                <a:gd name="T19" fmla="*/ 0 h 149"/>
                <a:gd name="T20" fmla="*/ 1 w 86"/>
                <a:gd name="T21" fmla="*/ 0 h 149"/>
                <a:gd name="T22" fmla="*/ 1 w 86"/>
                <a:gd name="T23" fmla="*/ 0 h 149"/>
                <a:gd name="T24" fmla="*/ 1 w 86"/>
                <a:gd name="T25" fmla="*/ 0 h 149"/>
                <a:gd name="T26" fmla="*/ 0 w 86"/>
                <a:gd name="T27" fmla="*/ 1 h 149"/>
                <a:gd name="T28" fmla="*/ 0 w 86"/>
                <a:gd name="T29" fmla="*/ 1 h 149"/>
                <a:gd name="T30" fmla="*/ 0 w 86"/>
                <a:gd name="T31" fmla="*/ 1 h 149"/>
                <a:gd name="T32" fmla="*/ 0 w 86"/>
                <a:gd name="T33" fmla="*/ 1 h 149"/>
                <a:gd name="T34" fmla="*/ 0 w 86"/>
                <a:gd name="T35" fmla="*/ 2 h 149"/>
                <a:gd name="T36" fmla="*/ 0 w 86"/>
                <a:gd name="T37" fmla="*/ 2 h 149"/>
                <a:gd name="T38" fmla="*/ 0 w 86"/>
                <a:gd name="T39" fmla="*/ 2 h 149"/>
                <a:gd name="T40" fmla="*/ 0 w 86"/>
                <a:gd name="T41" fmla="*/ 2 h 14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6"/>
                <a:gd name="T64" fmla="*/ 0 h 149"/>
                <a:gd name="T65" fmla="*/ 86 w 86"/>
                <a:gd name="T66" fmla="*/ 149 h 14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6" h="149">
                  <a:moveTo>
                    <a:pt x="86" y="0"/>
                  </a:moveTo>
                  <a:lnTo>
                    <a:pt x="86" y="1"/>
                  </a:lnTo>
                  <a:lnTo>
                    <a:pt x="86" y="3"/>
                  </a:lnTo>
                  <a:lnTo>
                    <a:pt x="86" y="7"/>
                  </a:lnTo>
                  <a:lnTo>
                    <a:pt x="86" y="10"/>
                  </a:lnTo>
                  <a:lnTo>
                    <a:pt x="86" y="15"/>
                  </a:lnTo>
                  <a:lnTo>
                    <a:pt x="85" y="21"/>
                  </a:lnTo>
                  <a:lnTo>
                    <a:pt x="84" y="26"/>
                  </a:lnTo>
                  <a:lnTo>
                    <a:pt x="83" y="33"/>
                  </a:lnTo>
                  <a:lnTo>
                    <a:pt x="80" y="38"/>
                  </a:lnTo>
                  <a:lnTo>
                    <a:pt x="78" y="45"/>
                  </a:lnTo>
                  <a:lnTo>
                    <a:pt x="74" y="52"/>
                  </a:lnTo>
                  <a:lnTo>
                    <a:pt x="66" y="63"/>
                  </a:lnTo>
                  <a:lnTo>
                    <a:pt x="58" y="75"/>
                  </a:lnTo>
                  <a:lnTo>
                    <a:pt x="47" y="89"/>
                  </a:lnTo>
                  <a:lnTo>
                    <a:pt x="36" y="103"/>
                  </a:lnTo>
                  <a:lnTo>
                    <a:pt x="25" y="117"/>
                  </a:lnTo>
                  <a:lnTo>
                    <a:pt x="15" y="130"/>
                  </a:lnTo>
                  <a:lnTo>
                    <a:pt x="8" y="140"/>
                  </a:lnTo>
                  <a:lnTo>
                    <a:pt x="2" y="146"/>
                  </a:lnTo>
                  <a:lnTo>
                    <a:pt x="0" y="149"/>
                  </a:lnTo>
                </a:path>
              </a:pathLst>
            </a:custGeom>
            <a:noFill/>
            <a:ln w="3175">
              <a:solidFill>
                <a:srgbClr val="E0B80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70" name="Freeform 1646"/>
            <p:cNvSpPr>
              <a:spLocks/>
            </p:cNvSpPr>
            <p:nvPr/>
          </p:nvSpPr>
          <p:spPr bwMode="auto">
            <a:xfrm>
              <a:off x="3870" y="3311"/>
              <a:ext cx="42" cy="71"/>
            </a:xfrm>
            <a:custGeom>
              <a:avLst/>
              <a:gdLst>
                <a:gd name="T0" fmla="*/ 1 w 85"/>
                <a:gd name="T1" fmla="*/ 0 h 143"/>
                <a:gd name="T2" fmla="*/ 1 w 85"/>
                <a:gd name="T3" fmla="*/ 0 h 143"/>
                <a:gd name="T4" fmla="*/ 1 w 85"/>
                <a:gd name="T5" fmla="*/ 0 h 143"/>
                <a:gd name="T6" fmla="*/ 1 w 85"/>
                <a:gd name="T7" fmla="*/ 0 h 143"/>
                <a:gd name="T8" fmla="*/ 1 w 85"/>
                <a:gd name="T9" fmla="*/ 0 h 143"/>
                <a:gd name="T10" fmla="*/ 1 w 85"/>
                <a:gd name="T11" fmla="*/ 0 h 143"/>
                <a:gd name="T12" fmla="*/ 1 w 85"/>
                <a:gd name="T13" fmla="*/ 0 h 143"/>
                <a:gd name="T14" fmla="*/ 1 w 85"/>
                <a:gd name="T15" fmla="*/ 0 h 143"/>
                <a:gd name="T16" fmla="*/ 1 w 85"/>
                <a:gd name="T17" fmla="*/ 0 h 143"/>
                <a:gd name="T18" fmla="*/ 1 w 85"/>
                <a:gd name="T19" fmla="*/ 0 h 143"/>
                <a:gd name="T20" fmla="*/ 1 w 85"/>
                <a:gd name="T21" fmla="*/ 0 h 143"/>
                <a:gd name="T22" fmla="*/ 1 w 85"/>
                <a:gd name="T23" fmla="*/ 0 h 143"/>
                <a:gd name="T24" fmla="*/ 1 w 85"/>
                <a:gd name="T25" fmla="*/ 0 h 143"/>
                <a:gd name="T26" fmla="*/ 0 w 85"/>
                <a:gd name="T27" fmla="*/ 1 h 143"/>
                <a:gd name="T28" fmla="*/ 0 w 85"/>
                <a:gd name="T29" fmla="*/ 1 h 143"/>
                <a:gd name="T30" fmla="*/ 0 w 85"/>
                <a:gd name="T31" fmla="*/ 1 h 143"/>
                <a:gd name="T32" fmla="*/ 0 w 85"/>
                <a:gd name="T33" fmla="*/ 1 h 143"/>
                <a:gd name="T34" fmla="*/ 0 w 85"/>
                <a:gd name="T35" fmla="*/ 1 h 143"/>
                <a:gd name="T36" fmla="*/ 0 w 85"/>
                <a:gd name="T37" fmla="*/ 2 h 143"/>
                <a:gd name="T38" fmla="*/ 0 w 85"/>
                <a:gd name="T39" fmla="*/ 2 h 143"/>
                <a:gd name="T40" fmla="*/ 0 w 85"/>
                <a:gd name="T41" fmla="*/ 2 h 14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5"/>
                <a:gd name="T64" fmla="*/ 0 h 143"/>
                <a:gd name="T65" fmla="*/ 85 w 85"/>
                <a:gd name="T66" fmla="*/ 143 h 14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5" h="143">
                  <a:moveTo>
                    <a:pt x="84" y="0"/>
                  </a:moveTo>
                  <a:lnTo>
                    <a:pt x="84" y="1"/>
                  </a:lnTo>
                  <a:lnTo>
                    <a:pt x="84" y="3"/>
                  </a:lnTo>
                  <a:lnTo>
                    <a:pt x="85" y="6"/>
                  </a:lnTo>
                  <a:lnTo>
                    <a:pt x="85" y="10"/>
                  </a:lnTo>
                  <a:lnTo>
                    <a:pt x="85" y="14"/>
                  </a:lnTo>
                  <a:lnTo>
                    <a:pt x="85" y="20"/>
                  </a:lnTo>
                  <a:lnTo>
                    <a:pt x="84" y="26"/>
                  </a:lnTo>
                  <a:lnTo>
                    <a:pt x="83" y="32"/>
                  </a:lnTo>
                  <a:lnTo>
                    <a:pt x="82" y="38"/>
                  </a:lnTo>
                  <a:lnTo>
                    <a:pt x="78" y="45"/>
                  </a:lnTo>
                  <a:lnTo>
                    <a:pt x="74" y="52"/>
                  </a:lnTo>
                  <a:lnTo>
                    <a:pt x="67" y="63"/>
                  </a:lnTo>
                  <a:lnTo>
                    <a:pt x="58" y="75"/>
                  </a:lnTo>
                  <a:lnTo>
                    <a:pt x="47" y="88"/>
                  </a:lnTo>
                  <a:lnTo>
                    <a:pt x="36" y="102"/>
                  </a:lnTo>
                  <a:lnTo>
                    <a:pt x="25" y="115"/>
                  </a:lnTo>
                  <a:lnTo>
                    <a:pt x="16" y="126"/>
                  </a:lnTo>
                  <a:lnTo>
                    <a:pt x="8" y="136"/>
                  </a:lnTo>
                  <a:lnTo>
                    <a:pt x="3" y="141"/>
                  </a:lnTo>
                  <a:lnTo>
                    <a:pt x="0" y="143"/>
                  </a:lnTo>
                </a:path>
              </a:pathLst>
            </a:custGeom>
            <a:noFill/>
            <a:ln w="3175">
              <a:solidFill>
                <a:srgbClr val="DEB60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71" name="Freeform 1647"/>
            <p:cNvSpPr>
              <a:spLocks/>
            </p:cNvSpPr>
            <p:nvPr/>
          </p:nvSpPr>
          <p:spPr bwMode="auto">
            <a:xfrm>
              <a:off x="3872" y="3311"/>
              <a:ext cx="41" cy="68"/>
            </a:xfrm>
            <a:custGeom>
              <a:avLst/>
              <a:gdLst>
                <a:gd name="T0" fmla="*/ 2 w 80"/>
                <a:gd name="T1" fmla="*/ 0 h 138"/>
                <a:gd name="T2" fmla="*/ 2 w 80"/>
                <a:gd name="T3" fmla="*/ 0 h 138"/>
                <a:gd name="T4" fmla="*/ 2 w 80"/>
                <a:gd name="T5" fmla="*/ 0 h 138"/>
                <a:gd name="T6" fmla="*/ 2 w 80"/>
                <a:gd name="T7" fmla="*/ 0 h 138"/>
                <a:gd name="T8" fmla="*/ 2 w 80"/>
                <a:gd name="T9" fmla="*/ 0 h 138"/>
                <a:gd name="T10" fmla="*/ 2 w 80"/>
                <a:gd name="T11" fmla="*/ 0 h 138"/>
                <a:gd name="T12" fmla="*/ 2 w 80"/>
                <a:gd name="T13" fmla="*/ 0 h 138"/>
                <a:gd name="T14" fmla="*/ 2 w 80"/>
                <a:gd name="T15" fmla="*/ 0 h 138"/>
                <a:gd name="T16" fmla="*/ 2 w 80"/>
                <a:gd name="T17" fmla="*/ 0 h 138"/>
                <a:gd name="T18" fmla="*/ 2 w 80"/>
                <a:gd name="T19" fmla="*/ 0 h 138"/>
                <a:gd name="T20" fmla="*/ 2 w 80"/>
                <a:gd name="T21" fmla="*/ 0 h 138"/>
                <a:gd name="T22" fmla="*/ 2 w 80"/>
                <a:gd name="T23" fmla="*/ 0 h 138"/>
                <a:gd name="T24" fmla="*/ 1 w 80"/>
                <a:gd name="T25" fmla="*/ 0 h 138"/>
                <a:gd name="T26" fmla="*/ 1 w 80"/>
                <a:gd name="T27" fmla="*/ 1 h 138"/>
                <a:gd name="T28" fmla="*/ 1 w 80"/>
                <a:gd name="T29" fmla="*/ 1 h 138"/>
                <a:gd name="T30" fmla="*/ 1 w 80"/>
                <a:gd name="T31" fmla="*/ 1 h 138"/>
                <a:gd name="T32" fmla="*/ 1 w 80"/>
                <a:gd name="T33" fmla="*/ 1 h 138"/>
                <a:gd name="T34" fmla="*/ 1 w 80"/>
                <a:gd name="T35" fmla="*/ 1 h 138"/>
                <a:gd name="T36" fmla="*/ 1 w 80"/>
                <a:gd name="T37" fmla="*/ 2 h 138"/>
                <a:gd name="T38" fmla="*/ 1 w 80"/>
                <a:gd name="T39" fmla="*/ 2 h 138"/>
                <a:gd name="T40" fmla="*/ 0 w 80"/>
                <a:gd name="T41" fmla="*/ 2 h 13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0"/>
                <a:gd name="T64" fmla="*/ 0 h 138"/>
                <a:gd name="T65" fmla="*/ 80 w 80"/>
                <a:gd name="T66" fmla="*/ 138 h 13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0" h="138">
                  <a:moveTo>
                    <a:pt x="78" y="0"/>
                  </a:moveTo>
                  <a:lnTo>
                    <a:pt x="78" y="1"/>
                  </a:lnTo>
                  <a:lnTo>
                    <a:pt x="79" y="3"/>
                  </a:lnTo>
                  <a:lnTo>
                    <a:pt x="79" y="6"/>
                  </a:lnTo>
                  <a:lnTo>
                    <a:pt x="80" y="10"/>
                  </a:lnTo>
                  <a:lnTo>
                    <a:pt x="80" y="14"/>
                  </a:lnTo>
                  <a:lnTo>
                    <a:pt x="80" y="20"/>
                  </a:lnTo>
                  <a:lnTo>
                    <a:pt x="80" y="25"/>
                  </a:lnTo>
                  <a:lnTo>
                    <a:pt x="79" y="32"/>
                  </a:lnTo>
                  <a:lnTo>
                    <a:pt x="78" y="38"/>
                  </a:lnTo>
                  <a:lnTo>
                    <a:pt x="76" y="45"/>
                  </a:lnTo>
                  <a:lnTo>
                    <a:pt x="70" y="52"/>
                  </a:lnTo>
                  <a:lnTo>
                    <a:pt x="63" y="63"/>
                  </a:lnTo>
                  <a:lnTo>
                    <a:pt x="54" y="75"/>
                  </a:lnTo>
                  <a:lnTo>
                    <a:pt x="44" y="87"/>
                  </a:lnTo>
                  <a:lnTo>
                    <a:pt x="33" y="100"/>
                  </a:lnTo>
                  <a:lnTo>
                    <a:pt x="23" y="112"/>
                  </a:lnTo>
                  <a:lnTo>
                    <a:pt x="14" y="123"/>
                  </a:lnTo>
                  <a:lnTo>
                    <a:pt x="6" y="130"/>
                  </a:lnTo>
                  <a:lnTo>
                    <a:pt x="2" y="137"/>
                  </a:lnTo>
                  <a:lnTo>
                    <a:pt x="0" y="138"/>
                  </a:lnTo>
                </a:path>
              </a:pathLst>
            </a:custGeom>
            <a:noFill/>
            <a:ln w="3175">
              <a:solidFill>
                <a:srgbClr val="DBB30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72" name="Freeform 1648"/>
            <p:cNvSpPr>
              <a:spLocks/>
            </p:cNvSpPr>
            <p:nvPr/>
          </p:nvSpPr>
          <p:spPr bwMode="auto">
            <a:xfrm>
              <a:off x="3875" y="3311"/>
              <a:ext cx="38" cy="67"/>
            </a:xfrm>
            <a:custGeom>
              <a:avLst/>
              <a:gdLst>
                <a:gd name="T0" fmla="*/ 1 w 76"/>
                <a:gd name="T1" fmla="*/ 0 h 136"/>
                <a:gd name="T2" fmla="*/ 1 w 76"/>
                <a:gd name="T3" fmla="*/ 0 h 136"/>
                <a:gd name="T4" fmla="*/ 1 w 76"/>
                <a:gd name="T5" fmla="*/ 0 h 136"/>
                <a:gd name="T6" fmla="*/ 1 w 76"/>
                <a:gd name="T7" fmla="*/ 0 h 136"/>
                <a:gd name="T8" fmla="*/ 1 w 76"/>
                <a:gd name="T9" fmla="*/ 0 h 136"/>
                <a:gd name="T10" fmla="*/ 1 w 76"/>
                <a:gd name="T11" fmla="*/ 0 h 136"/>
                <a:gd name="T12" fmla="*/ 1 w 76"/>
                <a:gd name="T13" fmla="*/ 0 h 136"/>
                <a:gd name="T14" fmla="*/ 1 w 76"/>
                <a:gd name="T15" fmla="*/ 0 h 136"/>
                <a:gd name="T16" fmla="*/ 1 w 76"/>
                <a:gd name="T17" fmla="*/ 0 h 136"/>
                <a:gd name="T18" fmla="*/ 1 w 76"/>
                <a:gd name="T19" fmla="*/ 0 h 136"/>
                <a:gd name="T20" fmla="*/ 1 w 76"/>
                <a:gd name="T21" fmla="*/ 0 h 136"/>
                <a:gd name="T22" fmla="*/ 1 w 76"/>
                <a:gd name="T23" fmla="*/ 0 h 136"/>
                <a:gd name="T24" fmla="*/ 1 w 76"/>
                <a:gd name="T25" fmla="*/ 0 h 136"/>
                <a:gd name="T26" fmla="*/ 1 w 76"/>
                <a:gd name="T27" fmla="*/ 1 h 136"/>
                <a:gd name="T28" fmla="*/ 1 w 76"/>
                <a:gd name="T29" fmla="*/ 1 h 136"/>
                <a:gd name="T30" fmla="*/ 1 w 76"/>
                <a:gd name="T31" fmla="*/ 1 h 136"/>
                <a:gd name="T32" fmla="*/ 1 w 76"/>
                <a:gd name="T33" fmla="*/ 1 h 136"/>
                <a:gd name="T34" fmla="*/ 1 w 76"/>
                <a:gd name="T35" fmla="*/ 1 h 136"/>
                <a:gd name="T36" fmla="*/ 1 w 76"/>
                <a:gd name="T37" fmla="*/ 1 h 136"/>
                <a:gd name="T38" fmla="*/ 1 w 76"/>
                <a:gd name="T39" fmla="*/ 2 h 136"/>
                <a:gd name="T40" fmla="*/ 0 w 76"/>
                <a:gd name="T41" fmla="*/ 2 h 1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6"/>
                <a:gd name="T64" fmla="*/ 0 h 136"/>
                <a:gd name="T65" fmla="*/ 76 w 76"/>
                <a:gd name="T66" fmla="*/ 136 h 1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6" h="136">
                  <a:moveTo>
                    <a:pt x="73" y="0"/>
                  </a:moveTo>
                  <a:lnTo>
                    <a:pt x="73" y="1"/>
                  </a:lnTo>
                  <a:lnTo>
                    <a:pt x="74" y="2"/>
                  </a:lnTo>
                  <a:lnTo>
                    <a:pt x="75" y="6"/>
                  </a:lnTo>
                  <a:lnTo>
                    <a:pt x="75" y="9"/>
                  </a:lnTo>
                  <a:lnTo>
                    <a:pt x="76" y="13"/>
                  </a:lnTo>
                  <a:lnTo>
                    <a:pt x="76" y="19"/>
                  </a:lnTo>
                  <a:lnTo>
                    <a:pt x="76" y="25"/>
                  </a:lnTo>
                  <a:lnTo>
                    <a:pt x="75" y="30"/>
                  </a:lnTo>
                  <a:lnTo>
                    <a:pt x="73" y="38"/>
                  </a:lnTo>
                  <a:lnTo>
                    <a:pt x="71" y="45"/>
                  </a:lnTo>
                  <a:lnTo>
                    <a:pt x="66" y="53"/>
                  </a:lnTo>
                  <a:lnTo>
                    <a:pt x="59" y="63"/>
                  </a:lnTo>
                  <a:lnTo>
                    <a:pt x="50" y="75"/>
                  </a:lnTo>
                  <a:lnTo>
                    <a:pt x="41" y="87"/>
                  </a:lnTo>
                  <a:lnTo>
                    <a:pt x="32" y="99"/>
                  </a:lnTo>
                  <a:lnTo>
                    <a:pt x="22" y="111"/>
                  </a:lnTo>
                  <a:lnTo>
                    <a:pt x="13" y="120"/>
                  </a:lnTo>
                  <a:lnTo>
                    <a:pt x="7" y="128"/>
                  </a:lnTo>
                  <a:lnTo>
                    <a:pt x="1" y="133"/>
                  </a:lnTo>
                  <a:lnTo>
                    <a:pt x="0" y="136"/>
                  </a:lnTo>
                </a:path>
              </a:pathLst>
            </a:custGeom>
            <a:noFill/>
            <a:ln w="3175">
              <a:solidFill>
                <a:srgbClr val="D9B1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73" name="Line 1649"/>
            <p:cNvSpPr>
              <a:spLocks noChangeShapeType="1"/>
            </p:cNvSpPr>
            <p:nvPr/>
          </p:nvSpPr>
          <p:spPr bwMode="auto">
            <a:xfrm flipH="1">
              <a:off x="3936" y="3198"/>
              <a:ext cx="87" cy="90"/>
            </a:xfrm>
            <a:prstGeom prst="line">
              <a:avLst/>
            </a:prstGeom>
            <a:noFill/>
            <a:ln w="3175">
              <a:solidFill>
                <a:srgbClr val="B997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74" name="Freeform 1650"/>
            <p:cNvSpPr>
              <a:spLocks/>
            </p:cNvSpPr>
            <p:nvPr/>
          </p:nvSpPr>
          <p:spPr bwMode="auto">
            <a:xfrm>
              <a:off x="3937" y="3199"/>
              <a:ext cx="85" cy="88"/>
            </a:xfrm>
            <a:custGeom>
              <a:avLst/>
              <a:gdLst>
                <a:gd name="T0" fmla="*/ 0 w 169"/>
                <a:gd name="T1" fmla="*/ 2 h 177"/>
                <a:gd name="T2" fmla="*/ 1 w 169"/>
                <a:gd name="T3" fmla="*/ 2 h 177"/>
                <a:gd name="T4" fmla="*/ 1 w 169"/>
                <a:gd name="T5" fmla="*/ 2 h 177"/>
                <a:gd name="T6" fmla="*/ 1 w 169"/>
                <a:gd name="T7" fmla="*/ 2 h 177"/>
                <a:gd name="T8" fmla="*/ 1 w 169"/>
                <a:gd name="T9" fmla="*/ 1 h 177"/>
                <a:gd name="T10" fmla="*/ 2 w 169"/>
                <a:gd name="T11" fmla="*/ 1 h 177"/>
                <a:gd name="T12" fmla="*/ 2 w 169"/>
                <a:gd name="T13" fmla="*/ 0 h 177"/>
                <a:gd name="T14" fmla="*/ 3 w 169"/>
                <a:gd name="T15" fmla="*/ 0 h 177"/>
                <a:gd name="T16" fmla="*/ 3 w 169"/>
                <a:gd name="T17" fmla="*/ 0 h 177"/>
                <a:gd name="T18" fmla="*/ 3 w 169"/>
                <a:gd name="T19" fmla="*/ 0 h 177"/>
                <a:gd name="T20" fmla="*/ 3 w 169"/>
                <a:gd name="T21" fmla="*/ 0 h 17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9"/>
                <a:gd name="T34" fmla="*/ 0 h 177"/>
                <a:gd name="T35" fmla="*/ 169 w 169"/>
                <a:gd name="T36" fmla="*/ 177 h 17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9" h="177">
                  <a:moveTo>
                    <a:pt x="0" y="177"/>
                  </a:moveTo>
                  <a:lnTo>
                    <a:pt x="6" y="170"/>
                  </a:lnTo>
                  <a:lnTo>
                    <a:pt x="19" y="156"/>
                  </a:lnTo>
                  <a:lnTo>
                    <a:pt x="39" y="137"/>
                  </a:lnTo>
                  <a:lnTo>
                    <a:pt x="62" y="112"/>
                  </a:lnTo>
                  <a:lnTo>
                    <a:pt x="87" y="87"/>
                  </a:lnTo>
                  <a:lnTo>
                    <a:pt x="112" y="61"/>
                  </a:lnTo>
                  <a:lnTo>
                    <a:pt x="133" y="37"/>
                  </a:lnTo>
                  <a:lnTo>
                    <a:pt x="152" y="17"/>
                  </a:lnTo>
                  <a:lnTo>
                    <a:pt x="165" y="4"/>
                  </a:lnTo>
                  <a:lnTo>
                    <a:pt x="169" y="0"/>
                  </a:lnTo>
                </a:path>
              </a:pathLst>
            </a:custGeom>
            <a:noFill/>
            <a:ln w="3175">
              <a:solidFill>
                <a:srgbClr val="BC99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75" name="Freeform 1651"/>
            <p:cNvSpPr>
              <a:spLocks/>
            </p:cNvSpPr>
            <p:nvPr/>
          </p:nvSpPr>
          <p:spPr bwMode="auto">
            <a:xfrm>
              <a:off x="3937" y="3199"/>
              <a:ext cx="84" cy="88"/>
            </a:xfrm>
            <a:custGeom>
              <a:avLst/>
              <a:gdLst>
                <a:gd name="T0" fmla="*/ 0 w 167"/>
                <a:gd name="T1" fmla="*/ 2 h 177"/>
                <a:gd name="T2" fmla="*/ 1 w 167"/>
                <a:gd name="T3" fmla="*/ 2 h 177"/>
                <a:gd name="T4" fmla="*/ 1 w 167"/>
                <a:gd name="T5" fmla="*/ 2 h 177"/>
                <a:gd name="T6" fmla="*/ 1 w 167"/>
                <a:gd name="T7" fmla="*/ 2 h 177"/>
                <a:gd name="T8" fmla="*/ 2 w 167"/>
                <a:gd name="T9" fmla="*/ 1 h 177"/>
                <a:gd name="T10" fmla="*/ 2 w 167"/>
                <a:gd name="T11" fmla="*/ 1 h 177"/>
                <a:gd name="T12" fmla="*/ 2 w 167"/>
                <a:gd name="T13" fmla="*/ 0 h 177"/>
                <a:gd name="T14" fmla="*/ 3 w 167"/>
                <a:gd name="T15" fmla="*/ 0 h 177"/>
                <a:gd name="T16" fmla="*/ 3 w 167"/>
                <a:gd name="T17" fmla="*/ 0 h 177"/>
                <a:gd name="T18" fmla="*/ 3 w 167"/>
                <a:gd name="T19" fmla="*/ 0 h 177"/>
                <a:gd name="T20" fmla="*/ 3 w 167"/>
                <a:gd name="T21" fmla="*/ 0 h 17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7"/>
                <a:gd name="T34" fmla="*/ 0 h 177"/>
                <a:gd name="T35" fmla="*/ 167 w 167"/>
                <a:gd name="T36" fmla="*/ 177 h 17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7" h="177">
                  <a:moveTo>
                    <a:pt x="0" y="177"/>
                  </a:moveTo>
                  <a:lnTo>
                    <a:pt x="8" y="168"/>
                  </a:lnTo>
                  <a:lnTo>
                    <a:pt x="23" y="153"/>
                  </a:lnTo>
                  <a:lnTo>
                    <a:pt x="42" y="132"/>
                  </a:lnTo>
                  <a:lnTo>
                    <a:pt x="65" y="108"/>
                  </a:lnTo>
                  <a:lnTo>
                    <a:pt x="89" y="83"/>
                  </a:lnTo>
                  <a:lnTo>
                    <a:pt x="112" y="59"/>
                  </a:lnTo>
                  <a:lnTo>
                    <a:pt x="133" y="36"/>
                  </a:lnTo>
                  <a:lnTo>
                    <a:pt x="151" y="17"/>
                  </a:lnTo>
                  <a:lnTo>
                    <a:pt x="162" y="4"/>
                  </a:lnTo>
                  <a:lnTo>
                    <a:pt x="167" y="0"/>
                  </a:lnTo>
                </a:path>
              </a:pathLst>
            </a:custGeom>
            <a:noFill/>
            <a:ln w="3175">
              <a:solidFill>
                <a:srgbClr val="BF9B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76" name="Freeform 1652"/>
            <p:cNvSpPr>
              <a:spLocks/>
            </p:cNvSpPr>
            <p:nvPr/>
          </p:nvSpPr>
          <p:spPr bwMode="auto">
            <a:xfrm>
              <a:off x="3939" y="3199"/>
              <a:ext cx="80" cy="87"/>
            </a:xfrm>
            <a:custGeom>
              <a:avLst/>
              <a:gdLst>
                <a:gd name="T0" fmla="*/ 0 w 162"/>
                <a:gd name="T1" fmla="*/ 3 h 173"/>
                <a:gd name="T2" fmla="*/ 0 w 162"/>
                <a:gd name="T3" fmla="*/ 3 h 173"/>
                <a:gd name="T4" fmla="*/ 0 w 162"/>
                <a:gd name="T5" fmla="*/ 3 h 173"/>
                <a:gd name="T6" fmla="*/ 0 w 162"/>
                <a:gd name="T7" fmla="*/ 2 h 173"/>
                <a:gd name="T8" fmla="*/ 1 w 162"/>
                <a:gd name="T9" fmla="*/ 2 h 173"/>
                <a:gd name="T10" fmla="*/ 1 w 162"/>
                <a:gd name="T11" fmla="*/ 2 h 173"/>
                <a:gd name="T12" fmla="*/ 1 w 162"/>
                <a:gd name="T13" fmla="*/ 1 h 173"/>
                <a:gd name="T14" fmla="*/ 2 w 162"/>
                <a:gd name="T15" fmla="*/ 1 h 173"/>
                <a:gd name="T16" fmla="*/ 2 w 162"/>
                <a:gd name="T17" fmla="*/ 1 h 173"/>
                <a:gd name="T18" fmla="*/ 2 w 162"/>
                <a:gd name="T19" fmla="*/ 1 h 173"/>
                <a:gd name="T20" fmla="*/ 2 w 162"/>
                <a:gd name="T21" fmla="*/ 0 h 17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2"/>
                <a:gd name="T34" fmla="*/ 0 h 173"/>
                <a:gd name="T35" fmla="*/ 162 w 162"/>
                <a:gd name="T36" fmla="*/ 173 h 17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2" h="173">
                  <a:moveTo>
                    <a:pt x="0" y="173"/>
                  </a:moveTo>
                  <a:lnTo>
                    <a:pt x="10" y="165"/>
                  </a:lnTo>
                  <a:lnTo>
                    <a:pt x="25" y="148"/>
                  </a:lnTo>
                  <a:lnTo>
                    <a:pt x="43" y="128"/>
                  </a:lnTo>
                  <a:lnTo>
                    <a:pt x="65" y="104"/>
                  </a:lnTo>
                  <a:lnTo>
                    <a:pt x="88" y="80"/>
                  </a:lnTo>
                  <a:lnTo>
                    <a:pt x="111" y="55"/>
                  </a:lnTo>
                  <a:lnTo>
                    <a:pt x="130" y="34"/>
                  </a:lnTo>
                  <a:lnTo>
                    <a:pt x="146" y="16"/>
                  </a:lnTo>
                  <a:lnTo>
                    <a:pt x="158" y="4"/>
                  </a:lnTo>
                  <a:lnTo>
                    <a:pt x="162" y="0"/>
                  </a:lnTo>
                </a:path>
              </a:pathLst>
            </a:custGeom>
            <a:noFill/>
            <a:ln w="3175">
              <a:solidFill>
                <a:srgbClr val="C29E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77" name="Freeform 1653"/>
            <p:cNvSpPr>
              <a:spLocks/>
            </p:cNvSpPr>
            <p:nvPr/>
          </p:nvSpPr>
          <p:spPr bwMode="auto">
            <a:xfrm>
              <a:off x="3939" y="3198"/>
              <a:ext cx="79" cy="87"/>
            </a:xfrm>
            <a:custGeom>
              <a:avLst/>
              <a:gdLst>
                <a:gd name="T0" fmla="*/ 0 w 159"/>
                <a:gd name="T1" fmla="*/ 3 h 173"/>
                <a:gd name="T2" fmla="*/ 0 w 159"/>
                <a:gd name="T3" fmla="*/ 3 h 173"/>
                <a:gd name="T4" fmla="*/ 0 w 159"/>
                <a:gd name="T5" fmla="*/ 3 h 173"/>
                <a:gd name="T6" fmla="*/ 0 w 159"/>
                <a:gd name="T7" fmla="*/ 2 h 173"/>
                <a:gd name="T8" fmla="*/ 1 w 159"/>
                <a:gd name="T9" fmla="*/ 2 h 173"/>
                <a:gd name="T10" fmla="*/ 1 w 159"/>
                <a:gd name="T11" fmla="*/ 2 h 173"/>
                <a:gd name="T12" fmla="*/ 1 w 159"/>
                <a:gd name="T13" fmla="*/ 1 h 173"/>
                <a:gd name="T14" fmla="*/ 2 w 159"/>
                <a:gd name="T15" fmla="*/ 1 h 173"/>
                <a:gd name="T16" fmla="*/ 2 w 159"/>
                <a:gd name="T17" fmla="*/ 1 h 173"/>
                <a:gd name="T18" fmla="*/ 2 w 159"/>
                <a:gd name="T19" fmla="*/ 1 h 173"/>
                <a:gd name="T20" fmla="*/ 2 w 159"/>
                <a:gd name="T21" fmla="*/ 0 h 17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9"/>
                <a:gd name="T34" fmla="*/ 0 h 173"/>
                <a:gd name="T35" fmla="*/ 159 w 159"/>
                <a:gd name="T36" fmla="*/ 173 h 17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9" h="173">
                  <a:moveTo>
                    <a:pt x="0" y="173"/>
                  </a:moveTo>
                  <a:lnTo>
                    <a:pt x="12" y="162"/>
                  </a:lnTo>
                  <a:lnTo>
                    <a:pt x="27" y="146"/>
                  </a:lnTo>
                  <a:lnTo>
                    <a:pt x="47" y="124"/>
                  </a:lnTo>
                  <a:lnTo>
                    <a:pt x="68" y="102"/>
                  </a:lnTo>
                  <a:lnTo>
                    <a:pt x="90" y="77"/>
                  </a:lnTo>
                  <a:lnTo>
                    <a:pt x="111" y="53"/>
                  </a:lnTo>
                  <a:lnTo>
                    <a:pt x="130" y="32"/>
                  </a:lnTo>
                  <a:lnTo>
                    <a:pt x="145" y="15"/>
                  </a:lnTo>
                  <a:lnTo>
                    <a:pt x="155" y="3"/>
                  </a:lnTo>
                  <a:lnTo>
                    <a:pt x="159" y="0"/>
                  </a:lnTo>
                </a:path>
              </a:pathLst>
            </a:custGeom>
            <a:noFill/>
            <a:ln w="3175">
              <a:solidFill>
                <a:srgbClr val="C4A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78" name="Freeform 1654"/>
            <p:cNvSpPr>
              <a:spLocks/>
            </p:cNvSpPr>
            <p:nvPr/>
          </p:nvSpPr>
          <p:spPr bwMode="auto">
            <a:xfrm>
              <a:off x="3940" y="3198"/>
              <a:ext cx="78" cy="87"/>
            </a:xfrm>
            <a:custGeom>
              <a:avLst/>
              <a:gdLst>
                <a:gd name="T0" fmla="*/ 0 w 156"/>
                <a:gd name="T1" fmla="*/ 3 h 173"/>
                <a:gd name="T2" fmla="*/ 1 w 156"/>
                <a:gd name="T3" fmla="*/ 3 h 173"/>
                <a:gd name="T4" fmla="*/ 1 w 156"/>
                <a:gd name="T5" fmla="*/ 3 h 173"/>
                <a:gd name="T6" fmla="*/ 1 w 156"/>
                <a:gd name="T7" fmla="*/ 2 h 173"/>
                <a:gd name="T8" fmla="*/ 1 w 156"/>
                <a:gd name="T9" fmla="*/ 2 h 173"/>
                <a:gd name="T10" fmla="*/ 1 w 156"/>
                <a:gd name="T11" fmla="*/ 2 h 173"/>
                <a:gd name="T12" fmla="*/ 1 w 156"/>
                <a:gd name="T13" fmla="*/ 1 h 173"/>
                <a:gd name="T14" fmla="*/ 2 w 156"/>
                <a:gd name="T15" fmla="*/ 1 h 173"/>
                <a:gd name="T16" fmla="*/ 2 w 156"/>
                <a:gd name="T17" fmla="*/ 1 h 173"/>
                <a:gd name="T18" fmla="*/ 2 w 156"/>
                <a:gd name="T19" fmla="*/ 1 h 173"/>
                <a:gd name="T20" fmla="*/ 2 w 156"/>
                <a:gd name="T21" fmla="*/ 0 h 17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6"/>
                <a:gd name="T34" fmla="*/ 0 h 173"/>
                <a:gd name="T35" fmla="*/ 156 w 156"/>
                <a:gd name="T36" fmla="*/ 173 h 17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6" h="173">
                  <a:moveTo>
                    <a:pt x="0" y="173"/>
                  </a:moveTo>
                  <a:lnTo>
                    <a:pt x="12" y="160"/>
                  </a:lnTo>
                  <a:lnTo>
                    <a:pt x="29" y="143"/>
                  </a:lnTo>
                  <a:lnTo>
                    <a:pt x="48" y="121"/>
                  </a:lnTo>
                  <a:lnTo>
                    <a:pt x="69" y="97"/>
                  </a:lnTo>
                  <a:lnTo>
                    <a:pt x="90" y="74"/>
                  </a:lnTo>
                  <a:lnTo>
                    <a:pt x="111" y="51"/>
                  </a:lnTo>
                  <a:lnTo>
                    <a:pt x="128" y="30"/>
                  </a:lnTo>
                  <a:lnTo>
                    <a:pt x="143" y="14"/>
                  </a:lnTo>
                  <a:lnTo>
                    <a:pt x="153" y="3"/>
                  </a:lnTo>
                  <a:lnTo>
                    <a:pt x="156" y="0"/>
                  </a:lnTo>
                </a:path>
              </a:pathLst>
            </a:custGeom>
            <a:noFill/>
            <a:ln w="3175">
              <a:solidFill>
                <a:srgbClr val="C7A2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79" name="Freeform 1655"/>
            <p:cNvSpPr>
              <a:spLocks/>
            </p:cNvSpPr>
            <p:nvPr/>
          </p:nvSpPr>
          <p:spPr bwMode="auto">
            <a:xfrm>
              <a:off x="3940" y="3198"/>
              <a:ext cx="77" cy="86"/>
            </a:xfrm>
            <a:custGeom>
              <a:avLst/>
              <a:gdLst>
                <a:gd name="T0" fmla="*/ 0 w 153"/>
                <a:gd name="T1" fmla="*/ 3 h 171"/>
                <a:gd name="T2" fmla="*/ 1 w 153"/>
                <a:gd name="T3" fmla="*/ 3 h 171"/>
                <a:gd name="T4" fmla="*/ 1 w 153"/>
                <a:gd name="T5" fmla="*/ 3 h 171"/>
                <a:gd name="T6" fmla="*/ 1 w 153"/>
                <a:gd name="T7" fmla="*/ 2 h 171"/>
                <a:gd name="T8" fmla="*/ 2 w 153"/>
                <a:gd name="T9" fmla="*/ 2 h 171"/>
                <a:gd name="T10" fmla="*/ 2 w 153"/>
                <a:gd name="T11" fmla="*/ 2 h 171"/>
                <a:gd name="T12" fmla="*/ 2 w 153"/>
                <a:gd name="T13" fmla="*/ 1 h 171"/>
                <a:gd name="T14" fmla="*/ 2 w 153"/>
                <a:gd name="T15" fmla="*/ 1 h 171"/>
                <a:gd name="T16" fmla="*/ 3 w 153"/>
                <a:gd name="T17" fmla="*/ 1 h 171"/>
                <a:gd name="T18" fmla="*/ 3 w 153"/>
                <a:gd name="T19" fmla="*/ 1 h 171"/>
                <a:gd name="T20" fmla="*/ 3 w 153"/>
                <a:gd name="T21" fmla="*/ 0 h 1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3"/>
                <a:gd name="T34" fmla="*/ 0 h 171"/>
                <a:gd name="T35" fmla="*/ 153 w 153"/>
                <a:gd name="T36" fmla="*/ 171 h 17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3" h="171">
                  <a:moveTo>
                    <a:pt x="0" y="171"/>
                  </a:moveTo>
                  <a:lnTo>
                    <a:pt x="14" y="157"/>
                  </a:lnTo>
                  <a:lnTo>
                    <a:pt x="31" y="139"/>
                  </a:lnTo>
                  <a:lnTo>
                    <a:pt x="50" y="117"/>
                  </a:lnTo>
                  <a:lnTo>
                    <a:pt x="71" y="94"/>
                  </a:lnTo>
                  <a:lnTo>
                    <a:pt x="91" y="70"/>
                  </a:lnTo>
                  <a:lnTo>
                    <a:pt x="111" y="49"/>
                  </a:lnTo>
                  <a:lnTo>
                    <a:pt x="128" y="29"/>
                  </a:lnTo>
                  <a:lnTo>
                    <a:pt x="141" y="13"/>
                  </a:lnTo>
                  <a:lnTo>
                    <a:pt x="151" y="3"/>
                  </a:lnTo>
                  <a:lnTo>
                    <a:pt x="153" y="0"/>
                  </a:lnTo>
                </a:path>
              </a:pathLst>
            </a:custGeom>
            <a:noFill/>
            <a:ln w="3175">
              <a:solidFill>
                <a:srgbClr val="CAA5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80" name="Freeform 1656"/>
            <p:cNvSpPr>
              <a:spLocks/>
            </p:cNvSpPr>
            <p:nvPr/>
          </p:nvSpPr>
          <p:spPr bwMode="auto">
            <a:xfrm>
              <a:off x="3941" y="3198"/>
              <a:ext cx="74" cy="86"/>
            </a:xfrm>
            <a:custGeom>
              <a:avLst/>
              <a:gdLst>
                <a:gd name="T0" fmla="*/ 0 w 148"/>
                <a:gd name="T1" fmla="*/ 3 h 171"/>
                <a:gd name="T2" fmla="*/ 1 w 148"/>
                <a:gd name="T3" fmla="*/ 3 h 171"/>
                <a:gd name="T4" fmla="*/ 1 w 148"/>
                <a:gd name="T5" fmla="*/ 3 h 171"/>
                <a:gd name="T6" fmla="*/ 1 w 148"/>
                <a:gd name="T7" fmla="*/ 2 h 171"/>
                <a:gd name="T8" fmla="*/ 1 w 148"/>
                <a:gd name="T9" fmla="*/ 2 h 171"/>
                <a:gd name="T10" fmla="*/ 1 w 148"/>
                <a:gd name="T11" fmla="*/ 2 h 171"/>
                <a:gd name="T12" fmla="*/ 1 w 148"/>
                <a:gd name="T13" fmla="*/ 1 h 171"/>
                <a:gd name="T14" fmla="*/ 1 w 148"/>
                <a:gd name="T15" fmla="*/ 1 h 171"/>
                <a:gd name="T16" fmla="*/ 2 w 148"/>
                <a:gd name="T17" fmla="*/ 1 h 171"/>
                <a:gd name="T18" fmla="*/ 2 w 148"/>
                <a:gd name="T19" fmla="*/ 1 h 171"/>
                <a:gd name="T20" fmla="*/ 2 w 148"/>
                <a:gd name="T21" fmla="*/ 0 h 1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8"/>
                <a:gd name="T34" fmla="*/ 0 h 171"/>
                <a:gd name="T35" fmla="*/ 148 w 148"/>
                <a:gd name="T36" fmla="*/ 171 h 17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8" h="171">
                  <a:moveTo>
                    <a:pt x="0" y="171"/>
                  </a:moveTo>
                  <a:lnTo>
                    <a:pt x="15" y="155"/>
                  </a:lnTo>
                  <a:lnTo>
                    <a:pt x="32" y="135"/>
                  </a:lnTo>
                  <a:lnTo>
                    <a:pt x="52" y="113"/>
                  </a:lnTo>
                  <a:lnTo>
                    <a:pt x="71" y="90"/>
                  </a:lnTo>
                  <a:lnTo>
                    <a:pt x="91" y="67"/>
                  </a:lnTo>
                  <a:lnTo>
                    <a:pt x="109" y="46"/>
                  </a:lnTo>
                  <a:lnTo>
                    <a:pt x="124" y="27"/>
                  </a:lnTo>
                  <a:lnTo>
                    <a:pt x="137" y="13"/>
                  </a:lnTo>
                  <a:lnTo>
                    <a:pt x="145" y="3"/>
                  </a:lnTo>
                  <a:lnTo>
                    <a:pt x="148" y="0"/>
                  </a:lnTo>
                </a:path>
              </a:pathLst>
            </a:custGeom>
            <a:noFill/>
            <a:ln w="3175">
              <a:solidFill>
                <a:srgbClr val="CDA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81" name="Freeform 1657"/>
            <p:cNvSpPr>
              <a:spLocks/>
            </p:cNvSpPr>
            <p:nvPr/>
          </p:nvSpPr>
          <p:spPr bwMode="auto">
            <a:xfrm>
              <a:off x="3941" y="3198"/>
              <a:ext cx="73" cy="84"/>
            </a:xfrm>
            <a:custGeom>
              <a:avLst/>
              <a:gdLst>
                <a:gd name="T0" fmla="*/ 0 w 146"/>
                <a:gd name="T1" fmla="*/ 3 h 168"/>
                <a:gd name="T2" fmla="*/ 1 w 146"/>
                <a:gd name="T3" fmla="*/ 3 h 168"/>
                <a:gd name="T4" fmla="*/ 1 w 146"/>
                <a:gd name="T5" fmla="*/ 3 h 168"/>
                <a:gd name="T6" fmla="*/ 1 w 146"/>
                <a:gd name="T7" fmla="*/ 1 h 168"/>
                <a:gd name="T8" fmla="*/ 1 w 146"/>
                <a:gd name="T9" fmla="*/ 1 h 168"/>
                <a:gd name="T10" fmla="*/ 1 w 146"/>
                <a:gd name="T11" fmla="*/ 1 h 168"/>
                <a:gd name="T12" fmla="*/ 1 w 146"/>
                <a:gd name="T13" fmla="*/ 1 h 168"/>
                <a:gd name="T14" fmla="*/ 1 w 146"/>
                <a:gd name="T15" fmla="*/ 1 h 168"/>
                <a:gd name="T16" fmla="*/ 2 w 146"/>
                <a:gd name="T17" fmla="*/ 1 h 168"/>
                <a:gd name="T18" fmla="*/ 2 w 146"/>
                <a:gd name="T19" fmla="*/ 1 h 168"/>
                <a:gd name="T20" fmla="*/ 2 w 146"/>
                <a:gd name="T21" fmla="*/ 0 h 1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6"/>
                <a:gd name="T34" fmla="*/ 0 h 168"/>
                <a:gd name="T35" fmla="*/ 146 w 146"/>
                <a:gd name="T36" fmla="*/ 168 h 16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6" h="168">
                  <a:moveTo>
                    <a:pt x="0" y="168"/>
                  </a:moveTo>
                  <a:lnTo>
                    <a:pt x="17" y="150"/>
                  </a:lnTo>
                  <a:lnTo>
                    <a:pt x="35" y="130"/>
                  </a:lnTo>
                  <a:lnTo>
                    <a:pt x="54" y="108"/>
                  </a:lnTo>
                  <a:lnTo>
                    <a:pt x="73" y="85"/>
                  </a:lnTo>
                  <a:lnTo>
                    <a:pt x="92" y="64"/>
                  </a:lnTo>
                  <a:lnTo>
                    <a:pt x="109" y="43"/>
                  </a:lnTo>
                  <a:lnTo>
                    <a:pt x="124" y="26"/>
                  </a:lnTo>
                  <a:lnTo>
                    <a:pt x="135" y="12"/>
                  </a:lnTo>
                  <a:lnTo>
                    <a:pt x="143" y="3"/>
                  </a:lnTo>
                  <a:lnTo>
                    <a:pt x="146" y="0"/>
                  </a:lnTo>
                </a:path>
              </a:pathLst>
            </a:custGeom>
            <a:noFill/>
            <a:ln w="3175">
              <a:solidFill>
                <a:srgbClr val="D0AA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82" name="Freeform 1658"/>
            <p:cNvSpPr>
              <a:spLocks/>
            </p:cNvSpPr>
            <p:nvPr/>
          </p:nvSpPr>
          <p:spPr bwMode="auto">
            <a:xfrm>
              <a:off x="3942" y="3198"/>
              <a:ext cx="71" cy="83"/>
            </a:xfrm>
            <a:custGeom>
              <a:avLst/>
              <a:gdLst>
                <a:gd name="T0" fmla="*/ 0 w 141"/>
                <a:gd name="T1" fmla="*/ 3 h 166"/>
                <a:gd name="T2" fmla="*/ 1 w 141"/>
                <a:gd name="T3" fmla="*/ 3 h 166"/>
                <a:gd name="T4" fmla="*/ 1 w 141"/>
                <a:gd name="T5" fmla="*/ 1 h 166"/>
                <a:gd name="T6" fmla="*/ 1 w 141"/>
                <a:gd name="T7" fmla="*/ 1 h 166"/>
                <a:gd name="T8" fmla="*/ 2 w 141"/>
                <a:gd name="T9" fmla="*/ 1 h 166"/>
                <a:gd name="T10" fmla="*/ 2 w 141"/>
                <a:gd name="T11" fmla="*/ 1 h 166"/>
                <a:gd name="T12" fmla="*/ 2 w 141"/>
                <a:gd name="T13" fmla="*/ 1 h 166"/>
                <a:gd name="T14" fmla="*/ 2 w 141"/>
                <a:gd name="T15" fmla="*/ 1 h 166"/>
                <a:gd name="T16" fmla="*/ 3 w 141"/>
                <a:gd name="T17" fmla="*/ 1 h 166"/>
                <a:gd name="T18" fmla="*/ 3 w 141"/>
                <a:gd name="T19" fmla="*/ 1 h 166"/>
                <a:gd name="T20" fmla="*/ 3 w 141"/>
                <a:gd name="T21" fmla="*/ 0 h 16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1"/>
                <a:gd name="T34" fmla="*/ 0 h 166"/>
                <a:gd name="T35" fmla="*/ 141 w 141"/>
                <a:gd name="T36" fmla="*/ 166 h 16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1" h="166">
                  <a:moveTo>
                    <a:pt x="0" y="166"/>
                  </a:moveTo>
                  <a:lnTo>
                    <a:pt x="18" y="147"/>
                  </a:lnTo>
                  <a:lnTo>
                    <a:pt x="37" y="126"/>
                  </a:lnTo>
                  <a:lnTo>
                    <a:pt x="56" y="104"/>
                  </a:lnTo>
                  <a:lnTo>
                    <a:pt x="74" y="82"/>
                  </a:lnTo>
                  <a:lnTo>
                    <a:pt x="92" y="61"/>
                  </a:lnTo>
                  <a:lnTo>
                    <a:pt x="108" y="41"/>
                  </a:lnTo>
                  <a:lnTo>
                    <a:pt x="121" y="24"/>
                  </a:lnTo>
                  <a:lnTo>
                    <a:pt x="132" y="11"/>
                  </a:lnTo>
                  <a:lnTo>
                    <a:pt x="138" y="2"/>
                  </a:lnTo>
                  <a:lnTo>
                    <a:pt x="141" y="0"/>
                  </a:lnTo>
                </a:path>
              </a:pathLst>
            </a:custGeom>
            <a:noFill/>
            <a:ln w="3175">
              <a:solidFill>
                <a:srgbClr val="D3AC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83" name="Freeform 1659"/>
            <p:cNvSpPr>
              <a:spLocks/>
            </p:cNvSpPr>
            <p:nvPr/>
          </p:nvSpPr>
          <p:spPr bwMode="auto">
            <a:xfrm>
              <a:off x="3942" y="3196"/>
              <a:ext cx="70" cy="85"/>
            </a:xfrm>
            <a:custGeom>
              <a:avLst/>
              <a:gdLst>
                <a:gd name="T0" fmla="*/ 0 w 138"/>
                <a:gd name="T1" fmla="*/ 3 h 169"/>
                <a:gd name="T2" fmla="*/ 1 w 138"/>
                <a:gd name="T3" fmla="*/ 3 h 169"/>
                <a:gd name="T4" fmla="*/ 1 w 138"/>
                <a:gd name="T5" fmla="*/ 2 h 169"/>
                <a:gd name="T6" fmla="*/ 1 w 138"/>
                <a:gd name="T7" fmla="*/ 2 h 169"/>
                <a:gd name="T8" fmla="*/ 2 w 138"/>
                <a:gd name="T9" fmla="*/ 2 h 169"/>
                <a:gd name="T10" fmla="*/ 2 w 138"/>
                <a:gd name="T11" fmla="*/ 1 h 169"/>
                <a:gd name="T12" fmla="*/ 2 w 138"/>
                <a:gd name="T13" fmla="*/ 1 h 169"/>
                <a:gd name="T14" fmla="*/ 2 w 138"/>
                <a:gd name="T15" fmla="*/ 1 h 169"/>
                <a:gd name="T16" fmla="*/ 3 w 138"/>
                <a:gd name="T17" fmla="*/ 1 h 169"/>
                <a:gd name="T18" fmla="*/ 3 w 138"/>
                <a:gd name="T19" fmla="*/ 1 h 169"/>
                <a:gd name="T20" fmla="*/ 3 w 138"/>
                <a:gd name="T21" fmla="*/ 0 h 16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8"/>
                <a:gd name="T34" fmla="*/ 0 h 169"/>
                <a:gd name="T35" fmla="*/ 138 w 138"/>
                <a:gd name="T36" fmla="*/ 169 h 16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8" h="169">
                  <a:moveTo>
                    <a:pt x="0" y="169"/>
                  </a:moveTo>
                  <a:lnTo>
                    <a:pt x="20" y="148"/>
                  </a:lnTo>
                  <a:lnTo>
                    <a:pt x="40" y="125"/>
                  </a:lnTo>
                  <a:lnTo>
                    <a:pt x="58" y="103"/>
                  </a:lnTo>
                  <a:lnTo>
                    <a:pt x="77" y="80"/>
                  </a:lnTo>
                  <a:lnTo>
                    <a:pt x="94" y="59"/>
                  </a:lnTo>
                  <a:lnTo>
                    <a:pt x="108" y="40"/>
                  </a:lnTo>
                  <a:lnTo>
                    <a:pt x="121" y="23"/>
                  </a:lnTo>
                  <a:lnTo>
                    <a:pt x="130" y="10"/>
                  </a:lnTo>
                  <a:lnTo>
                    <a:pt x="136" y="3"/>
                  </a:lnTo>
                  <a:lnTo>
                    <a:pt x="138" y="0"/>
                  </a:lnTo>
                </a:path>
              </a:pathLst>
            </a:custGeom>
            <a:noFill/>
            <a:ln w="3175">
              <a:solidFill>
                <a:srgbClr val="D6AE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84" name="Freeform 1660"/>
            <p:cNvSpPr>
              <a:spLocks/>
            </p:cNvSpPr>
            <p:nvPr/>
          </p:nvSpPr>
          <p:spPr bwMode="auto">
            <a:xfrm>
              <a:off x="3943" y="3196"/>
              <a:ext cx="67" cy="84"/>
            </a:xfrm>
            <a:custGeom>
              <a:avLst/>
              <a:gdLst>
                <a:gd name="T0" fmla="*/ 2 w 134"/>
                <a:gd name="T1" fmla="*/ 0 h 166"/>
                <a:gd name="T2" fmla="*/ 2 w 134"/>
                <a:gd name="T3" fmla="*/ 1 h 166"/>
                <a:gd name="T4" fmla="*/ 2 w 134"/>
                <a:gd name="T5" fmla="*/ 1 h 166"/>
                <a:gd name="T6" fmla="*/ 1 w 134"/>
                <a:gd name="T7" fmla="*/ 1 h 166"/>
                <a:gd name="T8" fmla="*/ 1 w 134"/>
                <a:gd name="T9" fmla="*/ 1 h 166"/>
                <a:gd name="T10" fmla="*/ 1 w 134"/>
                <a:gd name="T11" fmla="*/ 1 h 166"/>
                <a:gd name="T12" fmla="*/ 1 w 134"/>
                <a:gd name="T13" fmla="*/ 2 h 166"/>
                <a:gd name="T14" fmla="*/ 1 w 134"/>
                <a:gd name="T15" fmla="*/ 2 h 166"/>
                <a:gd name="T16" fmla="*/ 1 w 134"/>
                <a:gd name="T17" fmla="*/ 2 h 166"/>
                <a:gd name="T18" fmla="*/ 1 w 134"/>
                <a:gd name="T19" fmla="*/ 3 h 166"/>
                <a:gd name="T20" fmla="*/ 0 w 134"/>
                <a:gd name="T21" fmla="*/ 3 h 16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166"/>
                <a:gd name="T35" fmla="*/ 134 w 134"/>
                <a:gd name="T36" fmla="*/ 166 h 16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166">
                  <a:moveTo>
                    <a:pt x="134" y="0"/>
                  </a:moveTo>
                  <a:lnTo>
                    <a:pt x="133" y="3"/>
                  </a:lnTo>
                  <a:lnTo>
                    <a:pt x="128" y="10"/>
                  </a:lnTo>
                  <a:lnTo>
                    <a:pt x="119" y="22"/>
                  </a:lnTo>
                  <a:lnTo>
                    <a:pt x="108" y="38"/>
                  </a:lnTo>
                  <a:lnTo>
                    <a:pt x="94" y="56"/>
                  </a:lnTo>
                  <a:lnTo>
                    <a:pt x="78" y="77"/>
                  </a:lnTo>
                  <a:lnTo>
                    <a:pt x="60" y="98"/>
                  </a:lnTo>
                  <a:lnTo>
                    <a:pt x="41" y="121"/>
                  </a:lnTo>
                  <a:lnTo>
                    <a:pt x="20" y="144"/>
                  </a:lnTo>
                  <a:lnTo>
                    <a:pt x="0" y="166"/>
                  </a:lnTo>
                </a:path>
              </a:pathLst>
            </a:custGeom>
            <a:noFill/>
            <a:ln w="3175">
              <a:solidFill>
                <a:srgbClr val="D9B1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85" name="Freeform 1661"/>
            <p:cNvSpPr>
              <a:spLocks/>
            </p:cNvSpPr>
            <p:nvPr/>
          </p:nvSpPr>
          <p:spPr bwMode="auto">
            <a:xfrm>
              <a:off x="4010" y="3100"/>
              <a:ext cx="101" cy="94"/>
            </a:xfrm>
            <a:custGeom>
              <a:avLst/>
              <a:gdLst>
                <a:gd name="T0" fmla="*/ 3 w 203"/>
                <a:gd name="T1" fmla="*/ 1 h 186"/>
                <a:gd name="T2" fmla="*/ 3 w 203"/>
                <a:gd name="T3" fmla="*/ 0 h 186"/>
                <a:gd name="T4" fmla="*/ 0 w 203"/>
                <a:gd name="T5" fmla="*/ 3 h 186"/>
                <a:gd name="T6" fmla="*/ 0 60000 65536"/>
                <a:gd name="T7" fmla="*/ 0 60000 65536"/>
                <a:gd name="T8" fmla="*/ 0 60000 65536"/>
                <a:gd name="T9" fmla="*/ 0 w 203"/>
                <a:gd name="T10" fmla="*/ 0 h 186"/>
                <a:gd name="T11" fmla="*/ 203 w 203"/>
                <a:gd name="T12" fmla="*/ 186 h 1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3" h="186">
                  <a:moveTo>
                    <a:pt x="203" y="58"/>
                  </a:moveTo>
                  <a:lnTo>
                    <a:pt x="201" y="0"/>
                  </a:lnTo>
                  <a:lnTo>
                    <a:pt x="0" y="186"/>
                  </a:lnTo>
                </a:path>
              </a:pathLst>
            </a:custGeom>
            <a:noFill/>
            <a:ln w="3175">
              <a:solidFill>
                <a:srgbClr val="B99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86" name="Freeform 1662"/>
            <p:cNvSpPr>
              <a:spLocks/>
            </p:cNvSpPr>
            <p:nvPr/>
          </p:nvSpPr>
          <p:spPr bwMode="auto">
            <a:xfrm>
              <a:off x="4010" y="3098"/>
              <a:ext cx="102" cy="96"/>
            </a:xfrm>
            <a:custGeom>
              <a:avLst/>
              <a:gdLst>
                <a:gd name="T0" fmla="*/ 3 w 204"/>
                <a:gd name="T1" fmla="*/ 2 h 191"/>
                <a:gd name="T2" fmla="*/ 3 w 204"/>
                <a:gd name="T3" fmla="*/ 2 h 191"/>
                <a:gd name="T4" fmla="*/ 3 w 204"/>
                <a:gd name="T5" fmla="*/ 1 h 191"/>
                <a:gd name="T6" fmla="*/ 3 w 204"/>
                <a:gd name="T7" fmla="*/ 1 h 191"/>
                <a:gd name="T8" fmla="*/ 3 w 204"/>
                <a:gd name="T9" fmla="*/ 1 h 191"/>
                <a:gd name="T10" fmla="*/ 3 w 204"/>
                <a:gd name="T11" fmla="*/ 1 h 191"/>
                <a:gd name="T12" fmla="*/ 3 w 204"/>
                <a:gd name="T13" fmla="*/ 1 h 191"/>
                <a:gd name="T14" fmla="*/ 3 w 204"/>
                <a:gd name="T15" fmla="*/ 1 h 191"/>
                <a:gd name="T16" fmla="*/ 3 w 204"/>
                <a:gd name="T17" fmla="*/ 1 h 191"/>
                <a:gd name="T18" fmla="*/ 3 w 204"/>
                <a:gd name="T19" fmla="*/ 1 h 191"/>
                <a:gd name="T20" fmla="*/ 3 w 204"/>
                <a:gd name="T21" fmla="*/ 1 h 191"/>
                <a:gd name="T22" fmla="*/ 3 w 204"/>
                <a:gd name="T23" fmla="*/ 1 h 191"/>
                <a:gd name="T24" fmla="*/ 3 w 204"/>
                <a:gd name="T25" fmla="*/ 1 h 191"/>
                <a:gd name="T26" fmla="*/ 3 w 204"/>
                <a:gd name="T27" fmla="*/ 1 h 191"/>
                <a:gd name="T28" fmla="*/ 3 w 204"/>
                <a:gd name="T29" fmla="*/ 1 h 191"/>
                <a:gd name="T30" fmla="*/ 3 w 204"/>
                <a:gd name="T31" fmla="*/ 1 h 191"/>
                <a:gd name="T32" fmla="*/ 3 w 204"/>
                <a:gd name="T33" fmla="*/ 1 h 191"/>
                <a:gd name="T34" fmla="*/ 3 w 204"/>
                <a:gd name="T35" fmla="*/ 1 h 191"/>
                <a:gd name="T36" fmla="*/ 3 w 204"/>
                <a:gd name="T37" fmla="*/ 0 h 191"/>
                <a:gd name="T38" fmla="*/ 3 w 204"/>
                <a:gd name="T39" fmla="*/ 0 h 191"/>
                <a:gd name="T40" fmla="*/ 3 w 204"/>
                <a:gd name="T41" fmla="*/ 0 h 191"/>
                <a:gd name="T42" fmla="*/ 3 w 204"/>
                <a:gd name="T43" fmla="*/ 0 h 191"/>
                <a:gd name="T44" fmla="*/ 3 w 204"/>
                <a:gd name="T45" fmla="*/ 1 h 191"/>
                <a:gd name="T46" fmla="*/ 3 w 204"/>
                <a:gd name="T47" fmla="*/ 1 h 191"/>
                <a:gd name="T48" fmla="*/ 3 w 204"/>
                <a:gd name="T49" fmla="*/ 1 h 191"/>
                <a:gd name="T50" fmla="*/ 3 w 204"/>
                <a:gd name="T51" fmla="*/ 1 h 191"/>
                <a:gd name="T52" fmla="*/ 3 w 204"/>
                <a:gd name="T53" fmla="*/ 1 h 191"/>
                <a:gd name="T54" fmla="*/ 3 w 204"/>
                <a:gd name="T55" fmla="*/ 1 h 191"/>
                <a:gd name="T56" fmla="*/ 3 w 204"/>
                <a:gd name="T57" fmla="*/ 1 h 191"/>
                <a:gd name="T58" fmla="*/ 3 w 204"/>
                <a:gd name="T59" fmla="*/ 1 h 191"/>
                <a:gd name="T60" fmla="*/ 3 w 204"/>
                <a:gd name="T61" fmla="*/ 1 h 191"/>
                <a:gd name="T62" fmla="*/ 3 w 204"/>
                <a:gd name="T63" fmla="*/ 1 h 191"/>
                <a:gd name="T64" fmla="*/ 3 w 204"/>
                <a:gd name="T65" fmla="*/ 1 h 191"/>
                <a:gd name="T66" fmla="*/ 3 w 204"/>
                <a:gd name="T67" fmla="*/ 1 h 191"/>
                <a:gd name="T68" fmla="*/ 2 w 204"/>
                <a:gd name="T69" fmla="*/ 2 h 191"/>
                <a:gd name="T70" fmla="*/ 2 w 204"/>
                <a:gd name="T71" fmla="*/ 2 h 191"/>
                <a:gd name="T72" fmla="*/ 2 w 204"/>
                <a:gd name="T73" fmla="*/ 2 h 191"/>
                <a:gd name="T74" fmla="*/ 1 w 204"/>
                <a:gd name="T75" fmla="*/ 3 h 191"/>
                <a:gd name="T76" fmla="*/ 1 w 204"/>
                <a:gd name="T77" fmla="*/ 3 h 191"/>
                <a:gd name="T78" fmla="*/ 1 w 204"/>
                <a:gd name="T79" fmla="*/ 3 h 191"/>
                <a:gd name="T80" fmla="*/ 0 w 204"/>
                <a:gd name="T81" fmla="*/ 3 h 19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04"/>
                <a:gd name="T124" fmla="*/ 0 h 191"/>
                <a:gd name="T125" fmla="*/ 204 w 204"/>
                <a:gd name="T126" fmla="*/ 191 h 19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04" h="191">
                  <a:moveTo>
                    <a:pt x="203" y="67"/>
                  </a:moveTo>
                  <a:lnTo>
                    <a:pt x="204" y="66"/>
                  </a:lnTo>
                  <a:lnTo>
                    <a:pt x="204" y="61"/>
                  </a:lnTo>
                  <a:lnTo>
                    <a:pt x="204" y="56"/>
                  </a:lnTo>
                  <a:lnTo>
                    <a:pt x="204" y="48"/>
                  </a:lnTo>
                  <a:lnTo>
                    <a:pt x="203" y="41"/>
                  </a:lnTo>
                  <a:lnTo>
                    <a:pt x="203" y="32"/>
                  </a:lnTo>
                  <a:lnTo>
                    <a:pt x="203" y="24"/>
                  </a:lnTo>
                  <a:lnTo>
                    <a:pt x="203" y="18"/>
                  </a:lnTo>
                  <a:lnTo>
                    <a:pt x="204" y="13"/>
                  </a:lnTo>
                  <a:lnTo>
                    <a:pt x="204" y="9"/>
                  </a:lnTo>
                  <a:lnTo>
                    <a:pt x="203" y="8"/>
                  </a:lnTo>
                  <a:lnTo>
                    <a:pt x="203" y="7"/>
                  </a:lnTo>
                  <a:lnTo>
                    <a:pt x="203" y="6"/>
                  </a:lnTo>
                  <a:lnTo>
                    <a:pt x="202" y="5"/>
                  </a:lnTo>
                  <a:lnTo>
                    <a:pt x="202" y="3"/>
                  </a:lnTo>
                  <a:lnTo>
                    <a:pt x="202" y="2"/>
                  </a:lnTo>
                  <a:lnTo>
                    <a:pt x="202" y="1"/>
                  </a:lnTo>
                  <a:lnTo>
                    <a:pt x="202" y="0"/>
                  </a:lnTo>
                  <a:lnTo>
                    <a:pt x="201" y="0"/>
                  </a:lnTo>
                  <a:lnTo>
                    <a:pt x="201" y="1"/>
                  </a:lnTo>
                  <a:lnTo>
                    <a:pt x="199" y="2"/>
                  </a:lnTo>
                  <a:lnTo>
                    <a:pt x="199" y="3"/>
                  </a:lnTo>
                  <a:lnTo>
                    <a:pt x="198" y="4"/>
                  </a:lnTo>
                  <a:lnTo>
                    <a:pt x="197" y="5"/>
                  </a:lnTo>
                  <a:lnTo>
                    <a:pt x="197" y="6"/>
                  </a:lnTo>
                  <a:lnTo>
                    <a:pt x="196" y="6"/>
                  </a:lnTo>
                  <a:lnTo>
                    <a:pt x="196" y="7"/>
                  </a:lnTo>
                  <a:lnTo>
                    <a:pt x="195" y="7"/>
                  </a:lnTo>
                  <a:lnTo>
                    <a:pt x="191" y="13"/>
                  </a:lnTo>
                  <a:lnTo>
                    <a:pt x="176" y="26"/>
                  </a:lnTo>
                  <a:lnTo>
                    <a:pt x="154" y="46"/>
                  </a:lnTo>
                  <a:lnTo>
                    <a:pt x="128" y="70"/>
                  </a:lnTo>
                  <a:lnTo>
                    <a:pt x="100" y="97"/>
                  </a:lnTo>
                  <a:lnTo>
                    <a:pt x="72" y="124"/>
                  </a:lnTo>
                  <a:lnTo>
                    <a:pt x="45" y="149"/>
                  </a:lnTo>
                  <a:lnTo>
                    <a:pt x="23" y="170"/>
                  </a:lnTo>
                  <a:lnTo>
                    <a:pt x="8" y="185"/>
                  </a:lnTo>
                  <a:lnTo>
                    <a:pt x="0" y="191"/>
                  </a:lnTo>
                </a:path>
              </a:pathLst>
            </a:custGeom>
            <a:noFill/>
            <a:ln w="3175">
              <a:solidFill>
                <a:srgbClr val="BB99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87" name="Freeform 1663"/>
            <p:cNvSpPr>
              <a:spLocks/>
            </p:cNvSpPr>
            <p:nvPr/>
          </p:nvSpPr>
          <p:spPr bwMode="auto">
            <a:xfrm>
              <a:off x="4010" y="3095"/>
              <a:ext cx="102" cy="99"/>
            </a:xfrm>
            <a:custGeom>
              <a:avLst/>
              <a:gdLst>
                <a:gd name="T0" fmla="*/ 3 w 204"/>
                <a:gd name="T1" fmla="*/ 2 h 197"/>
                <a:gd name="T2" fmla="*/ 3 w 204"/>
                <a:gd name="T3" fmla="*/ 2 h 197"/>
                <a:gd name="T4" fmla="*/ 3 w 204"/>
                <a:gd name="T5" fmla="*/ 2 h 197"/>
                <a:gd name="T6" fmla="*/ 3 w 204"/>
                <a:gd name="T7" fmla="*/ 2 h 197"/>
                <a:gd name="T8" fmla="*/ 3 w 204"/>
                <a:gd name="T9" fmla="*/ 1 h 197"/>
                <a:gd name="T10" fmla="*/ 3 w 204"/>
                <a:gd name="T11" fmla="*/ 1 h 197"/>
                <a:gd name="T12" fmla="*/ 3 w 204"/>
                <a:gd name="T13" fmla="*/ 1 h 197"/>
                <a:gd name="T14" fmla="*/ 3 w 204"/>
                <a:gd name="T15" fmla="*/ 1 h 197"/>
                <a:gd name="T16" fmla="*/ 3 w 204"/>
                <a:gd name="T17" fmla="*/ 1 h 197"/>
                <a:gd name="T18" fmla="*/ 3 w 204"/>
                <a:gd name="T19" fmla="*/ 1 h 197"/>
                <a:gd name="T20" fmla="*/ 3 w 204"/>
                <a:gd name="T21" fmla="*/ 1 h 197"/>
                <a:gd name="T22" fmla="*/ 3 w 204"/>
                <a:gd name="T23" fmla="*/ 1 h 197"/>
                <a:gd name="T24" fmla="*/ 3 w 204"/>
                <a:gd name="T25" fmla="*/ 1 h 197"/>
                <a:gd name="T26" fmla="*/ 3 w 204"/>
                <a:gd name="T27" fmla="*/ 1 h 197"/>
                <a:gd name="T28" fmla="*/ 3 w 204"/>
                <a:gd name="T29" fmla="*/ 1 h 197"/>
                <a:gd name="T30" fmla="*/ 3 w 204"/>
                <a:gd name="T31" fmla="*/ 1 h 197"/>
                <a:gd name="T32" fmla="*/ 3 w 204"/>
                <a:gd name="T33" fmla="*/ 1 h 197"/>
                <a:gd name="T34" fmla="*/ 3 w 204"/>
                <a:gd name="T35" fmla="*/ 0 h 197"/>
                <a:gd name="T36" fmla="*/ 3 w 204"/>
                <a:gd name="T37" fmla="*/ 0 h 197"/>
                <a:gd name="T38" fmla="*/ 3 w 204"/>
                <a:gd name="T39" fmla="*/ 0 h 197"/>
                <a:gd name="T40" fmla="*/ 3 w 204"/>
                <a:gd name="T41" fmla="*/ 0 h 197"/>
                <a:gd name="T42" fmla="*/ 3 w 204"/>
                <a:gd name="T43" fmla="*/ 1 h 197"/>
                <a:gd name="T44" fmla="*/ 3 w 204"/>
                <a:gd name="T45" fmla="*/ 1 h 197"/>
                <a:gd name="T46" fmla="*/ 3 w 204"/>
                <a:gd name="T47" fmla="*/ 1 h 197"/>
                <a:gd name="T48" fmla="*/ 3 w 204"/>
                <a:gd name="T49" fmla="*/ 1 h 197"/>
                <a:gd name="T50" fmla="*/ 3 w 204"/>
                <a:gd name="T51" fmla="*/ 1 h 197"/>
                <a:gd name="T52" fmla="*/ 3 w 204"/>
                <a:gd name="T53" fmla="*/ 1 h 197"/>
                <a:gd name="T54" fmla="*/ 3 w 204"/>
                <a:gd name="T55" fmla="*/ 1 h 197"/>
                <a:gd name="T56" fmla="*/ 3 w 204"/>
                <a:gd name="T57" fmla="*/ 1 h 197"/>
                <a:gd name="T58" fmla="*/ 3 w 204"/>
                <a:gd name="T59" fmla="*/ 1 h 197"/>
                <a:gd name="T60" fmla="*/ 3 w 204"/>
                <a:gd name="T61" fmla="*/ 1 h 197"/>
                <a:gd name="T62" fmla="*/ 3 w 204"/>
                <a:gd name="T63" fmla="*/ 1 h 197"/>
                <a:gd name="T64" fmla="*/ 3 w 204"/>
                <a:gd name="T65" fmla="*/ 1 h 197"/>
                <a:gd name="T66" fmla="*/ 3 w 204"/>
                <a:gd name="T67" fmla="*/ 1 h 197"/>
                <a:gd name="T68" fmla="*/ 3 w 204"/>
                <a:gd name="T69" fmla="*/ 2 h 197"/>
                <a:gd name="T70" fmla="*/ 2 w 204"/>
                <a:gd name="T71" fmla="*/ 2 h 197"/>
                <a:gd name="T72" fmla="*/ 2 w 204"/>
                <a:gd name="T73" fmla="*/ 2 h 197"/>
                <a:gd name="T74" fmla="*/ 1 w 204"/>
                <a:gd name="T75" fmla="*/ 3 h 197"/>
                <a:gd name="T76" fmla="*/ 1 w 204"/>
                <a:gd name="T77" fmla="*/ 3 h 197"/>
                <a:gd name="T78" fmla="*/ 1 w 204"/>
                <a:gd name="T79" fmla="*/ 3 h 197"/>
                <a:gd name="T80" fmla="*/ 0 w 204"/>
                <a:gd name="T81" fmla="*/ 4 h 19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04"/>
                <a:gd name="T124" fmla="*/ 0 h 197"/>
                <a:gd name="T125" fmla="*/ 204 w 204"/>
                <a:gd name="T126" fmla="*/ 197 h 19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04" h="197">
                  <a:moveTo>
                    <a:pt x="203" y="78"/>
                  </a:moveTo>
                  <a:lnTo>
                    <a:pt x="204" y="76"/>
                  </a:lnTo>
                  <a:lnTo>
                    <a:pt x="204" y="72"/>
                  </a:lnTo>
                  <a:lnTo>
                    <a:pt x="204" y="66"/>
                  </a:lnTo>
                  <a:lnTo>
                    <a:pt x="204" y="58"/>
                  </a:lnTo>
                  <a:lnTo>
                    <a:pt x="204" y="49"/>
                  </a:lnTo>
                  <a:lnTo>
                    <a:pt x="204" y="40"/>
                  </a:lnTo>
                  <a:lnTo>
                    <a:pt x="204" y="32"/>
                  </a:lnTo>
                  <a:lnTo>
                    <a:pt x="204" y="23"/>
                  </a:lnTo>
                  <a:lnTo>
                    <a:pt x="204" y="17"/>
                  </a:lnTo>
                  <a:lnTo>
                    <a:pt x="204" y="13"/>
                  </a:lnTo>
                  <a:lnTo>
                    <a:pt x="204" y="11"/>
                  </a:lnTo>
                  <a:lnTo>
                    <a:pt x="204" y="9"/>
                  </a:lnTo>
                  <a:lnTo>
                    <a:pt x="204" y="7"/>
                  </a:lnTo>
                  <a:lnTo>
                    <a:pt x="203" y="4"/>
                  </a:lnTo>
                  <a:lnTo>
                    <a:pt x="203" y="3"/>
                  </a:lnTo>
                  <a:lnTo>
                    <a:pt x="203" y="1"/>
                  </a:lnTo>
                  <a:lnTo>
                    <a:pt x="202" y="0"/>
                  </a:lnTo>
                  <a:lnTo>
                    <a:pt x="201" y="0"/>
                  </a:lnTo>
                  <a:lnTo>
                    <a:pt x="201" y="1"/>
                  </a:lnTo>
                  <a:lnTo>
                    <a:pt x="201" y="2"/>
                  </a:lnTo>
                  <a:lnTo>
                    <a:pt x="201" y="3"/>
                  </a:lnTo>
                  <a:lnTo>
                    <a:pt x="199" y="4"/>
                  </a:lnTo>
                  <a:lnTo>
                    <a:pt x="198" y="6"/>
                  </a:lnTo>
                  <a:lnTo>
                    <a:pt x="197" y="8"/>
                  </a:lnTo>
                  <a:lnTo>
                    <a:pt x="197" y="9"/>
                  </a:lnTo>
                  <a:lnTo>
                    <a:pt x="196" y="10"/>
                  </a:lnTo>
                  <a:lnTo>
                    <a:pt x="195" y="11"/>
                  </a:lnTo>
                  <a:lnTo>
                    <a:pt x="191" y="15"/>
                  </a:lnTo>
                  <a:lnTo>
                    <a:pt x="177" y="28"/>
                  </a:lnTo>
                  <a:lnTo>
                    <a:pt x="155" y="49"/>
                  </a:lnTo>
                  <a:lnTo>
                    <a:pt x="130" y="73"/>
                  </a:lnTo>
                  <a:lnTo>
                    <a:pt x="102" y="99"/>
                  </a:lnTo>
                  <a:lnTo>
                    <a:pt x="74" y="126"/>
                  </a:lnTo>
                  <a:lnTo>
                    <a:pt x="47" y="152"/>
                  </a:lnTo>
                  <a:lnTo>
                    <a:pt x="24" y="173"/>
                  </a:lnTo>
                  <a:lnTo>
                    <a:pt x="9" y="190"/>
                  </a:lnTo>
                  <a:lnTo>
                    <a:pt x="0" y="197"/>
                  </a:lnTo>
                </a:path>
              </a:pathLst>
            </a:custGeom>
            <a:noFill/>
            <a:ln w="3175">
              <a:solidFill>
                <a:srgbClr val="BE9B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88" name="Freeform 1664"/>
            <p:cNvSpPr>
              <a:spLocks/>
            </p:cNvSpPr>
            <p:nvPr/>
          </p:nvSpPr>
          <p:spPr bwMode="auto">
            <a:xfrm>
              <a:off x="4010" y="3092"/>
              <a:ext cx="103" cy="102"/>
            </a:xfrm>
            <a:custGeom>
              <a:avLst/>
              <a:gdLst>
                <a:gd name="T0" fmla="*/ 3 w 206"/>
                <a:gd name="T1" fmla="*/ 2 h 203"/>
                <a:gd name="T2" fmla="*/ 3 w 206"/>
                <a:gd name="T3" fmla="*/ 2 h 203"/>
                <a:gd name="T4" fmla="*/ 3 w 206"/>
                <a:gd name="T5" fmla="*/ 2 h 203"/>
                <a:gd name="T6" fmla="*/ 3 w 206"/>
                <a:gd name="T7" fmla="*/ 2 h 203"/>
                <a:gd name="T8" fmla="*/ 3 w 206"/>
                <a:gd name="T9" fmla="*/ 2 h 203"/>
                <a:gd name="T10" fmla="*/ 3 w 206"/>
                <a:gd name="T11" fmla="*/ 1 h 203"/>
                <a:gd name="T12" fmla="*/ 3 w 206"/>
                <a:gd name="T13" fmla="*/ 1 h 203"/>
                <a:gd name="T14" fmla="*/ 3 w 206"/>
                <a:gd name="T15" fmla="*/ 1 h 203"/>
                <a:gd name="T16" fmla="*/ 3 w 206"/>
                <a:gd name="T17" fmla="*/ 1 h 203"/>
                <a:gd name="T18" fmla="*/ 3 w 206"/>
                <a:gd name="T19" fmla="*/ 1 h 203"/>
                <a:gd name="T20" fmla="*/ 3 w 206"/>
                <a:gd name="T21" fmla="*/ 1 h 203"/>
                <a:gd name="T22" fmla="*/ 3 w 206"/>
                <a:gd name="T23" fmla="*/ 1 h 203"/>
                <a:gd name="T24" fmla="*/ 3 w 206"/>
                <a:gd name="T25" fmla="*/ 1 h 203"/>
                <a:gd name="T26" fmla="*/ 3 w 206"/>
                <a:gd name="T27" fmla="*/ 1 h 203"/>
                <a:gd name="T28" fmla="*/ 3 w 206"/>
                <a:gd name="T29" fmla="*/ 1 h 203"/>
                <a:gd name="T30" fmla="*/ 3 w 206"/>
                <a:gd name="T31" fmla="*/ 1 h 203"/>
                <a:gd name="T32" fmla="*/ 3 w 206"/>
                <a:gd name="T33" fmla="*/ 1 h 203"/>
                <a:gd name="T34" fmla="*/ 3 w 206"/>
                <a:gd name="T35" fmla="*/ 1 h 203"/>
                <a:gd name="T36" fmla="*/ 3 w 206"/>
                <a:gd name="T37" fmla="*/ 0 h 203"/>
                <a:gd name="T38" fmla="*/ 3 w 206"/>
                <a:gd name="T39" fmla="*/ 0 h 203"/>
                <a:gd name="T40" fmla="*/ 3 w 206"/>
                <a:gd name="T41" fmla="*/ 1 h 203"/>
                <a:gd name="T42" fmla="*/ 3 w 206"/>
                <a:gd name="T43" fmla="*/ 1 h 203"/>
                <a:gd name="T44" fmla="*/ 3 w 206"/>
                <a:gd name="T45" fmla="*/ 1 h 203"/>
                <a:gd name="T46" fmla="*/ 3 w 206"/>
                <a:gd name="T47" fmla="*/ 1 h 203"/>
                <a:gd name="T48" fmla="*/ 3 w 206"/>
                <a:gd name="T49" fmla="*/ 1 h 203"/>
                <a:gd name="T50" fmla="*/ 3 w 206"/>
                <a:gd name="T51" fmla="*/ 1 h 203"/>
                <a:gd name="T52" fmla="*/ 3 w 206"/>
                <a:gd name="T53" fmla="*/ 1 h 203"/>
                <a:gd name="T54" fmla="*/ 3 w 206"/>
                <a:gd name="T55" fmla="*/ 1 h 203"/>
                <a:gd name="T56" fmla="*/ 3 w 206"/>
                <a:gd name="T57" fmla="*/ 1 h 203"/>
                <a:gd name="T58" fmla="*/ 3 w 206"/>
                <a:gd name="T59" fmla="*/ 1 h 203"/>
                <a:gd name="T60" fmla="*/ 3 w 206"/>
                <a:gd name="T61" fmla="*/ 1 h 203"/>
                <a:gd name="T62" fmla="*/ 3 w 206"/>
                <a:gd name="T63" fmla="*/ 1 h 203"/>
                <a:gd name="T64" fmla="*/ 3 w 206"/>
                <a:gd name="T65" fmla="*/ 1 h 203"/>
                <a:gd name="T66" fmla="*/ 3 w 206"/>
                <a:gd name="T67" fmla="*/ 1 h 203"/>
                <a:gd name="T68" fmla="*/ 3 w 206"/>
                <a:gd name="T69" fmla="*/ 2 h 203"/>
                <a:gd name="T70" fmla="*/ 2 w 206"/>
                <a:gd name="T71" fmla="*/ 2 h 203"/>
                <a:gd name="T72" fmla="*/ 2 w 206"/>
                <a:gd name="T73" fmla="*/ 2 h 203"/>
                <a:gd name="T74" fmla="*/ 1 w 206"/>
                <a:gd name="T75" fmla="*/ 3 h 203"/>
                <a:gd name="T76" fmla="*/ 1 w 206"/>
                <a:gd name="T77" fmla="*/ 3 h 203"/>
                <a:gd name="T78" fmla="*/ 1 w 206"/>
                <a:gd name="T79" fmla="*/ 4 h 203"/>
                <a:gd name="T80" fmla="*/ 0 w 206"/>
                <a:gd name="T81" fmla="*/ 4 h 20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06"/>
                <a:gd name="T124" fmla="*/ 0 h 203"/>
                <a:gd name="T125" fmla="*/ 206 w 206"/>
                <a:gd name="T126" fmla="*/ 203 h 20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06" h="203">
                  <a:moveTo>
                    <a:pt x="203" y="86"/>
                  </a:moveTo>
                  <a:lnTo>
                    <a:pt x="204" y="85"/>
                  </a:lnTo>
                  <a:lnTo>
                    <a:pt x="204" y="81"/>
                  </a:lnTo>
                  <a:lnTo>
                    <a:pt x="204" y="73"/>
                  </a:lnTo>
                  <a:lnTo>
                    <a:pt x="205" y="66"/>
                  </a:lnTo>
                  <a:lnTo>
                    <a:pt x="205" y="56"/>
                  </a:lnTo>
                  <a:lnTo>
                    <a:pt x="206" y="46"/>
                  </a:lnTo>
                  <a:lnTo>
                    <a:pt x="206" y="36"/>
                  </a:lnTo>
                  <a:lnTo>
                    <a:pt x="206" y="28"/>
                  </a:lnTo>
                  <a:lnTo>
                    <a:pt x="206" y="19"/>
                  </a:lnTo>
                  <a:lnTo>
                    <a:pt x="206" y="14"/>
                  </a:lnTo>
                  <a:lnTo>
                    <a:pt x="206" y="12"/>
                  </a:lnTo>
                  <a:lnTo>
                    <a:pt x="206" y="8"/>
                  </a:lnTo>
                  <a:lnTo>
                    <a:pt x="205" y="6"/>
                  </a:lnTo>
                  <a:lnTo>
                    <a:pt x="205" y="4"/>
                  </a:lnTo>
                  <a:lnTo>
                    <a:pt x="205" y="3"/>
                  </a:lnTo>
                  <a:lnTo>
                    <a:pt x="204" y="2"/>
                  </a:lnTo>
                  <a:lnTo>
                    <a:pt x="204" y="1"/>
                  </a:lnTo>
                  <a:lnTo>
                    <a:pt x="204" y="0"/>
                  </a:lnTo>
                  <a:lnTo>
                    <a:pt x="204" y="1"/>
                  </a:lnTo>
                  <a:lnTo>
                    <a:pt x="203" y="2"/>
                  </a:lnTo>
                  <a:lnTo>
                    <a:pt x="203" y="3"/>
                  </a:lnTo>
                  <a:lnTo>
                    <a:pt x="202" y="4"/>
                  </a:lnTo>
                  <a:lnTo>
                    <a:pt x="201" y="6"/>
                  </a:lnTo>
                  <a:lnTo>
                    <a:pt x="199" y="7"/>
                  </a:lnTo>
                  <a:lnTo>
                    <a:pt x="198" y="8"/>
                  </a:lnTo>
                  <a:lnTo>
                    <a:pt x="197" y="9"/>
                  </a:lnTo>
                  <a:lnTo>
                    <a:pt x="196" y="10"/>
                  </a:lnTo>
                  <a:lnTo>
                    <a:pt x="196" y="12"/>
                  </a:lnTo>
                  <a:lnTo>
                    <a:pt x="195" y="12"/>
                  </a:lnTo>
                  <a:lnTo>
                    <a:pt x="191" y="16"/>
                  </a:lnTo>
                  <a:lnTo>
                    <a:pt x="177" y="29"/>
                  </a:lnTo>
                  <a:lnTo>
                    <a:pt x="156" y="49"/>
                  </a:lnTo>
                  <a:lnTo>
                    <a:pt x="131" y="73"/>
                  </a:lnTo>
                  <a:lnTo>
                    <a:pt x="103" y="100"/>
                  </a:lnTo>
                  <a:lnTo>
                    <a:pt x="75" y="127"/>
                  </a:lnTo>
                  <a:lnTo>
                    <a:pt x="49" y="153"/>
                  </a:lnTo>
                  <a:lnTo>
                    <a:pt x="26" y="176"/>
                  </a:lnTo>
                  <a:lnTo>
                    <a:pt x="10" y="193"/>
                  </a:lnTo>
                  <a:lnTo>
                    <a:pt x="0" y="203"/>
                  </a:lnTo>
                </a:path>
              </a:pathLst>
            </a:custGeom>
            <a:noFill/>
            <a:ln w="3175">
              <a:solidFill>
                <a:srgbClr val="C09D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89" name="Freeform 1665"/>
            <p:cNvSpPr>
              <a:spLocks/>
            </p:cNvSpPr>
            <p:nvPr/>
          </p:nvSpPr>
          <p:spPr bwMode="auto">
            <a:xfrm>
              <a:off x="4010" y="3089"/>
              <a:ext cx="105" cy="105"/>
            </a:xfrm>
            <a:custGeom>
              <a:avLst/>
              <a:gdLst>
                <a:gd name="T0" fmla="*/ 4 w 209"/>
                <a:gd name="T1" fmla="*/ 2 h 209"/>
                <a:gd name="T2" fmla="*/ 4 w 209"/>
                <a:gd name="T3" fmla="*/ 2 h 209"/>
                <a:gd name="T4" fmla="*/ 4 w 209"/>
                <a:gd name="T5" fmla="*/ 2 h 209"/>
                <a:gd name="T6" fmla="*/ 4 w 209"/>
                <a:gd name="T7" fmla="*/ 2 h 209"/>
                <a:gd name="T8" fmla="*/ 4 w 209"/>
                <a:gd name="T9" fmla="*/ 2 h 209"/>
                <a:gd name="T10" fmla="*/ 4 w 209"/>
                <a:gd name="T11" fmla="*/ 2 h 209"/>
                <a:gd name="T12" fmla="*/ 4 w 209"/>
                <a:gd name="T13" fmla="*/ 1 h 209"/>
                <a:gd name="T14" fmla="*/ 4 w 209"/>
                <a:gd name="T15" fmla="*/ 1 h 209"/>
                <a:gd name="T16" fmla="*/ 4 w 209"/>
                <a:gd name="T17" fmla="*/ 1 h 209"/>
                <a:gd name="T18" fmla="*/ 4 w 209"/>
                <a:gd name="T19" fmla="*/ 1 h 209"/>
                <a:gd name="T20" fmla="*/ 4 w 209"/>
                <a:gd name="T21" fmla="*/ 1 h 209"/>
                <a:gd name="T22" fmla="*/ 4 w 209"/>
                <a:gd name="T23" fmla="*/ 1 h 209"/>
                <a:gd name="T24" fmla="*/ 4 w 209"/>
                <a:gd name="T25" fmla="*/ 1 h 209"/>
                <a:gd name="T26" fmla="*/ 4 w 209"/>
                <a:gd name="T27" fmla="*/ 1 h 209"/>
                <a:gd name="T28" fmla="*/ 4 w 209"/>
                <a:gd name="T29" fmla="*/ 1 h 209"/>
                <a:gd name="T30" fmla="*/ 4 w 209"/>
                <a:gd name="T31" fmla="*/ 1 h 209"/>
                <a:gd name="T32" fmla="*/ 4 w 209"/>
                <a:gd name="T33" fmla="*/ 1 h 209"/>
                <a:gd name="T34" fmla="*/ 4 w 209"/>
                <a:gd name="T35" fmla="*/ 0 h 209"/>
                <a:gd name="T36" fmla="*/ 4 w 209"/>
                <a:gd name="T37" fmla="*/ 0 h 209"/>
                <a:gd name="T38" fmla="*/ 4 w 209"/>
                <a:gd name="T39" fmla="*/ 0 h 209"/>
                <a:gd name="T40" fmla="*/ 4 w 209"/>
                <a:gd name="T41" fmla="*/ 1 h 209"/>
                <a:gd name="T42" fmla="*/ 4 w 209"/>
                <a:gd name="T43" fmla="*/ 1 h 209"/>
                <a:gd name="T44" fmla="*/ 4 w 209"/>
                <a:gd name="T45" fmla="*/ 1 h 209"/>
                <a:gd name="T46" fmla="*/ 4 w 209"/>
                <a:gd name="T47" fmla="*/ 1 h 209"/>
                <a:gd name="T48" fmla="*/ 4 w 209"/>
                <a:gd name="T49" fmla="*/ 1 h 209"/>
                <a:gd name="T50" fmla="*/ 4 w 209"/>
                <a:gd name="T51" fmla="*/ 1 h 209"/>
                <a:gd name="T52" fmla="*/ 4 w 209"/>
                <a:gd name="T53" fmla="*/ 1 h 209"/>
                <a:gd name="T54" fmla="*/ 4 w 209"/>
                <a:gd name="T55" fmla="*/ 1 h 209"/>
                <a:gd name="T56" fmla="*/ 4 w 209"/>
                <a:gd name="T57" fmla="*/ 1 h 209"/>
                <a:gd name="T58" fmla="*/ 4 w 209"/>
                <a:gd name="T59" fmla="*/ 1 h 209"/>
                <a:gd name="T60" fmla="*/ 4 w 209"/>
                <a:gd name="T61" fmla="*/ 1 h 209"/>
                <a:gd name="T62" fmla="*/ 3 w 209"/>
                <a:gd name="T63" fmla="*/ 1 h 209"/>
                <a:gd name="T64" fmla="*/ 3 w 209"/>
                <a:gd name="T65" fmla="*/ 1 h 209"/>
                <a:gd name="T66" fmla="*/ 3 w 209"/>
                <a:gd name="T67" fmla="*/ 1 h 209"/>
                <a:gd name="T68" fmla="*/ 3 w 209"/>
                <a:gd name="T69" fmla="*/ 2 h 209"/>
                <a:gd name="T70" fmla="*/ 2 w 209"/>
                <a:gd name="T71" fmla="*/ 2 h 209"/>
                <a:gd name="T72" fmla="*/ 2 w 209"/>
                <a:gd name="T73" fmla="*/ 3 h 209"/>
                <a:gd name="T74" fmla="*/ 1 w 209"/>
                <a:gd name="T75" fmla="*/ 3 h 209"/>
                <a:gd name="T76" fmla="*/ 1 w 209"/>
                <a:gd name="T77" fmla="*/ 3 h 209"/>
                <a:gd name="T78" fmla="*/ 1 w 209"/>
                <a:gd name="T79" fmla="*/ 4 h 209"/>
                <a:gd name="T80" fmla="*/ 0 w 209"/>
                <a:gd name="T81" fmla="*/ 4 h 20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09"/>
                <a:gd name="T124" fmla="*/ 0 h 209"/>
                <a:gd name="T125" fmla="*/ 209 w 209"/>
                <a:gd name="T126" fmla="*/ 209 h 20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09" h="209">
                  <a:moveTo>
                    <a:pt x="203" y="98"/>
                  </a:moveTo>
                  <a:lnTo>
                    <a:pt x="204" y="96"/>
                  </a:lnTo>
                  <a:lnTo>
                    <a:pt x="204" y="91"/>
                  </a:lnTo>
                  <a:lnTo>
                    <a:pt x="205" y="84"/>
                  </a:lnTo>
                  <a:lnTo>
                    <a:pt x="206" y="75"/>
                  </a:lnTo>
                  <a:lnTo>
                    <a:pt x="206" y="65"/>
                  </a:lnTo>
                  <a:lnTo>
                    <a:pt x="207" y="54"/>
                  </a:lnTo>
                  <a:lnTo>
                    <a:pt x="208" y="44"/>
                  </a:lnTo>
                  <a:lnTo>
                    <a:pt x="208" y="33"/>
                  </a:lnTo>
                  <a:lnTo>
                    <a:pt x="209" y="24"/>
                  </a:lnTo>
                  <a:lnTo>
                    <a:pt x="208" y="18"/>
                  </a:lnTo>
                  <a:lnTo>
                    <a:pt x="208" y="13"/>
                  </a:lnTo>
                  <a:lnTo>
                    <a:pt x="208" y="10"/>
                  </a:lnTo>
                  <a:lnTo>
                    <a:pt x="207" y="7"/>
                  </a:lnTo>
                  <a:lnTo>
                    <a:pt x="206" y="5"/>
                  </a:lnTo>
                  <a:lnTo>
                    <a:pt x="206" y="2"/>
                  </a:lnTo>
                  <a:lnTo>
                    <a:pt x="205" y="1"/>
                  </a:lnTo>
                  <a:lnTo>
                    <a:pt x="205" y="0"/>
                  </a:lnTo>
                  <a:lnTo>
                    <a:pt x="204" y="0"/>
                  </a:lnTo>
                  <a:lnTo>
                    <a:pt x="204" y="1"/>
                  </a:lnTo>
                  <a:lnTo>
                    <a:pt x="203" y="2"/>
                  </a:lnTo>
                  <a:lnTo>
                    <a:pt x="203" y="5"/>
                  </a:lnTo>
                  <a:lnTo>
                    <a:pt x="202" y="6"/>
                  </a:lnTo>
                  <a:lnTo>
                    <a:pt x="201" y="8"/>
                  </a:lnTo>
                  <a:lnTo>
                    <a:pt x="199" y="10"/>
                  </a:lnTo>
                  <a:lnTo>
                    <a:pt x="198" y="11"/>
                  </a:lnTo>
                  <a:lnTo>
                    <a:pt x="197" y="12"/>
                  </a:lnTo>
                  <a:lnTo>
                    <a:pt x="196" y="13"/>
                  </a:lnTo>
                  <a:lnTo>
                    <a:pt x="196" y="14"/>
                  </a:lnTo>
                  <a:lnTo>
                    <a:pt x="195" y="14"/>
                  </a:lnTo>
                  <a:lnTo>
                    <a:pt x="191" y="20"/>
                  </a:lnTo>
                  <a:lnTo>
                    <a:pt x="177" y="33"/>
                  </a:lnTo>
                  <a:lnTo>
                    <a:pt x="157" y="51"/>
                  </a:lnTo>
                  <a:lnTo>
                    <a:pt x="132" y="75"/>
                  </a:lnTo>
                  <a:lnTo>
                    <a:pt x="105" y="102"/>
                  </a:lnTo>
                  <a:lnTo>
                    <a:pt x="77" y="129"/>
                  </a:lnTo>
                  <a:lnTo>
                    <a:pt x="51" y="155"/>
                  </a:lnTo>
                  <a:lnTo>
                    <a:pt x="28" y="179"/>
                  </a:lnTo>
                  <a:lnTo>
                    <a:pt x="11" y="197"/>
                  </a:lnTo>
                  <a:lnTo>
                    <a:pt x="0" y="209"/>
                  </a:lnTo>
                </a:path>
              </a:pathLst>
            </a:custGeom>
            <a:noFill/>
            <a:ln w="3175">
              <a:solidFill>
                <a:srgbClr val="C39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90" name="Freeform 1666"/>
            <p:cNvSpPr>
              <a:spLocks/>
            </p:cNvSpPr>
            <p:nvPr/>
          </p:nvSpPr>
          <p:spPr bwMode="auto">
            <a:xfrm>
              <a:off x="4010" y="3086"/>
              <a:ext cx="105" cy="108"/>
            </a:xfrm>
            <a:custGeom>
              <a:avLst/>
              <a:gdLst>
                <a:gd name="T0" fmla="*/ 4 w 209"/>
                <a:gd name="T1" fmla="*/ 2 h 214"/>
                <a:gd name="T2" fmla="*/ 4 w 209"/>
                <a:gd name="T3" fmla="*/ 2 h 214"/>
                <a:gd name="T4" fmla="*/ 4 w 209"/>
                <a:gd name="T5" fmla="*/ 2 h 214"/>
                <a:gd name="T6" fmla="*/ 4 w 209"/>
                <a:gd name="T7" fmla="*/ 2 h 214"/>
                <a:gd name="T8" fmla="*/ 4 w 209"/>
                <a:gd name="T9" fmla="*/ 2 h 214"/>
                <a:gd name="T10" fmla="*/ 4 w 209"/>
                <a:gd name="T11" fmla="*/ 2 h 214"/>
                <a:gd name="T12" fmla="*/ 4 w 209"/>
                <a:gd name="T13" fmla="*/ 1 h 214"/>
                <a:gd name="T14" fmla="*/ 4 w 209"/>
                <a:gd name="T15" fmla="*/ 1 h 214"/>
                <a:gd name="T16" fmla="*/ 4 w 209"/>
                <a:gd name="T17" fmla="*/ 1 h 214"/>
                <a:gd name="T18" fmla="*/ 4 w 209"/>
                <a:gd name="T19" fmla="*/ 1 h 214"/>
                <a:gd name="T20" fmla="*/ 4 w 209"/>
                <a:gd name="T21" fmla="*/ 1 h 214"/>
                <a:gd name="T22" fmla="*/ 4 w 209"/>
                <a:gd name="T23" fmla="*/ 1 h 214"/>
                <a:gd name="T24" fmla="*/ 4 w 209"/>
                <a:gd name="T25" fmla="*/ 1 h 214"/>
                <a:gd name="T26" fmla="*/ 4 w 209"/>
                <a:gd name="T27" fmla="*/ 1 h 214"/>
                <a:gd name="T28" fmla="*/ 4 w 209"/>
                <a:gd name="T29" fmla="*/ 1 h 214"/>
                <a:gd name="T30" fmla="*/ 4 w 209"/>
                <a:gd name="T31" fmla="*/ 1 h 214"/>
                <a:gd name="T32" fmla="*/ 4 w 209"/>
                <a:gd name="T33" fmla="*/ 0 h 214"/>
                <a:gd name="T34" fmla="*/ 4 w 209"/>
                <a:gd name="T35" fmla="*/ 0 h 214"/>
                <a:gd name="T36" fmla="*/ 4 w 209"/>
                <a:gd name="T37" fmla="*/ 0 h 214"/>
                <a:gd name="T38" fmla="*/ 4 w 209"/>
                <a:gd name="T39" fmla="*/ 0 h 214"/>
                <a:gd name="T40" fmla="*/ 4 w 209"/>
                <a:gd name="T41" fmla="*/ 1 h 214"/>
                <a:gd name="T42" fmla="*/ 4 w 209"/>
                <a:gd name="T43" fmla="*/ 1 h 214"/>
                <a:gd name="T44" fmla="*/ 4 w 209"/>
                <a:gd name="T45" fmla="*/ 1 h 214"/>
                <a:gd name="T46" fmla="*/ 4 w 209"/>
                <a:gd name="T47" fmla="*/ 1 h 214"/>
                <a:gd name="T48" fmla="*/ 4 w 209"/>
                <a:gd name="T49" fmla="*/ 1 h 214"/>
                <a:gd name="T50" fmla="*/ 4 w 209"/>
                <a:gd name="T51" fmla="*/ 1 h 214"/>
                <a:gd name="T52" fmla="*/ 4 w 209"/>
                <a:gd name="T53" fmla="*/ 1 h 214"/>
                <a:gd name="T54" fmla="*/ 4 w 209"/>
                <a:gd name="T55" fmla="*/ 1 h 214"/>
                <a:gd name="T56" fmla="*/ 4 w 209"/>
                <a:gd name="T57" fmla="*/ 1 h 214"/>
                <a:gd name="T58" fmla="*/ 4 w 209"/>
                <a:gd name="T59" fmla="*/ 1 h 214"/>
                <a:gd name="T60" fmla="*/ 4 w 209"/>
                <a:gd name="T61" fmla="*/ 1 h 214"/>
                <a:gd name="T62" fmla="*/ 3 w 209"/>
                <a:gd name="T63" fmla="*/ 1 h 214"/>
                <a:gd name="T64" fmla="*/ 3 w 209"/>
                <a:gd name="T65" fmla="*/ 1 h 214"/>
                <a:gd name="T66" fmla="*/ 3 w 209"/>
                <a:gd name="T67" fmla="*/ 1 h 214"/>
                <a:gd name="T68" fmla="*/ 3 w 209"/>
                <a:gd name="T69" fmla="*/ 2 h 214"/>
                <a:gd name="T70" fmla="*/ 2 w 209"/>
                <a:gd name="T71" fmla="*/ 2 h 214"/>
                <a:gd name="T72" fmla="*/ 2 w 209"/>
                <a:gd name="T73" fmla="*/ 3 h 214"/>
                <a:gd name="T74" fmla="*/ 1 w 209"/>
                <a:gd name="T75" fmla="*/ 3 h 214"/>
                <a:gd name="T76" fmla="*/ 1 w 209"/>
                <a:gd name="T77" fmla="*/ 3 h 214"/>
                <a:gd name="T78" fmla="*/ 1 w 209"/>
                <a:gd name="T79" fmla="*/ 4 h 214"/>
                <a:gd name="T80" fmla="*/ 0 w 209"/>
                <a:gd name="T81" fmla="*/ 4 h 21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09"/>
                <a:gd name="T124" fmla="*/ 0 h 214"/>
                <a:gd name="T125" fmla="*/ 209 w 209"/>
                <a:gd name="T126" fmla="*/ 214 h 21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09" h="214">
                  <a:moveTo>
                    <a:pt x="203" y="105"/>
                  </a:moveTo>
                  <a:lnTo>
                    <a:pt x="204" y="104"/>
                  </a:lnTo>
                  <a:lnTo>
                    <a:pt x="204" y="98"/>
                  </a:lnTo>
                  <a:lnTo>
                    <a:pt x="205" y="91"/>
                  </a:lnTo>
                  <a:lnTo>
                    <a:pt x="206" y="82"/>
                  </a:lnTo>
                  <a:lnTo>
                    <a:pt x="207" y="71"/>
                  </a:lnTo>
                  <a:lnTo>
                    <a:pt x="208" y="59"/>
                  </a:lnTo>
                  <a:lnTo>
                    <a:pt x="209" y="47"/>
                  </a:lnTo>
                  <a:lnTo>
                    <a:pt x="209" y="36"/>
                  </a:lnTo>
                  <a:lnTo>
                    <a:pt x="209" y="26"/>
                  </a:lnTo>
                  <a:lnTo>
                    <a:pt x="208" y="17"/>
                  </a:lnTo>
                  <a:lnTo>
                    <a:pt x="208" y="13"/>
                  </a:lnTo>
                  <a:lnTo>
                    <a:pt x="208" y="8"/>
                  </a:lnTo>
                  <a:lnTo>
                    <a:pt x="208" y="6"/>
                  </a:lnTo>
                  <a:lnTo>
                    <a:pt x="207" y="3"/>
                  </a:lnTo>
                  <a:lnTo>
                    <a:pt x="207" y="1"/>
                  </a:lnTo>
                  <a:lnTo>
                    <a:pt x="206" y="0"/>
                  </a:lnTo>
                  <a:lnTo>
                    <a:pt x="205" y="0"/>
                  </a:lnTo>
                  <a:lnTo>
                    <a:pt x="204" y="0"/>
                  </a:lnTo>
                  <a:lnTo>
                    <a:pt x="204" y="1"/>
                  </a:lnTo>
                  <a:lnTo>
                    <a:pt x="204" y="3"/>
                  </a:lnTo>
                  <a:lnTo>
                    <a:pt x="203" y="5"/>
                  </a:lnTo>
                  <a:lnTo>
                    <a:pt x="202" y="6"/>
                  </a:lnTo>
                  <a:lnTo>
                    <a:pt x="201" y="8"/>
                  </a:lnTo>
                  <a:lnTo>
                    <a:pt x="199" y="11"/>
                  </a:lnTo>
                  <a:lnTo>
                    <a:pt x="198" y="13"/>
                  </a:lnTo>
                  <a:lnTo>
                    <a:pt x="197" y="15"/>
                  </a:lnTo>
                  <a:lnTo>
                    <a:pt x="196" y="16"/>
                  </a:lnTo>
                  <a:lnTo>
                    <a:pt x="196" y="17"/>
                  </a:lnTo>
                  <a:lnTo>
                    <a:pt x="195" y="17"/>
                  </a:lnTo>
                  <a:lnTo>
                    <a:pt x="191" y="21"/>
                  </a:lnTo>
                  <a:lnTo>
                    <a:pt x="178" y="34"/>
                  </a:lnTo>
                  <a:lnTo>
                    <a:pt x="158" y="53"/>
                  </a:lnTo>
                  <a:lnTo>
                    <a:pt x="133" y="77"/>
                  </a:lnTo>
                  <a:lnTo>
                    <a:pt x="107" y="103"/>
                  </a:lnTo>
                  <a:lnTo>
                    <a:pt x="79" y="130"/>
                  </a:lnTo>
                  <a:lnTo>
                    <a:pt x="53" y="157"/>
                  </a:lnTo>
                  <a:lnTo>
                    <a:pt x="30" y="181"/>
                  </a:lnTo>
                  <a:lnTo>
                    <a:pt x="12" y="201"/>
                  </a:lnTo>
                  <a:lnTo>
                    <a:pt x="0" y="214"/>
                  </a:lnTo>
                </a:path>
              </a:pathLst>
            </a:custGeom>
            <a:noFill/>
            <a:ln w="3175">
              <a:solidFill>
                <a:srgbClr val="C5A1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91" name="Freeform 1667"/>
            <p:cNvSpPr>
              <a:spLocks/>
            </p:cNvSpPr>
            <p:nvPr/>
          </p:nvSpPr>
          <p:spPr bwMode="auto">
            <a:xfrm>
              <a:off x="4010" y="3083"/>
              <a:ext cx="106" cy="111"/>
            </a:xfrm>
            <a:custGeom>
              <a:avLst/>
              <a:gdLst>
                <a:gd name="T0" fmla="*/ 4 w 211"/>
                <a:gd name="T1" fmla="*/ 2 h 221"/>
                <a:gd name="T2" fmla="*/ 4 w 211"/>
                <a:gd name="T3" fmla="*/ 2 h 221"/>
                <a:gd name="T4" fmla="*/ 4 w 211"/>
                <a:gd name="T5" fmla="*/ 2 h 221"/>
                <a:gd name="T6" fmla="*/ 4 w 211"/>
                <a:gd name="T7" fmla="*/ 2 h 221"/>
                <a:gd name="T8" fmla="*/ 4 w 211"/>
                <a:gd name="T9" fmla="*/ 2 h 221"/>
                <a:gd name="T10" fmla="*/ 4 w 211"/>
                <a:gd name="T11" fmla="*/ 2 h 221"/>
                <a:gd name="T12" fmla="*/ 4 w 211"/>
                <a:gd name="T13" fmla="*/ 2 h 221"/>
                <a:gd name="T14" fmla="*/ 4 w 211"/>
                <a:gd name="T15" fmla="*/ 1 h 221"/>
                <a:gd name="T16" fmla="*/ 4 w 211"/>
                <a:gd name="T17" fmla="*/ 1 h 221"/>
                <a:gd name="T18" fmla="*/ 4 w 211"/>
                <a:gd name="T19" fmla="*/ 1 h 221"/>
                <a:gd name="T20" fmla="*/ 4 w 211"/>
                <a:gd name="T21" fmla="*/ 1 h 221"/>
                <a:gd name="T22" fmla="*/ 4 w 211"/>
                <a:gd name="T23" fmla="*/ 1 h 221"/>
                <a:gd name="T24" fmla="*/ 4 w 211"/>
                <a:gd name="T25" fmla="*/ 1 h 221"/>
                <a:gd name="T26" fmla="*/ 4 w 211"/>
                <a:gd name="T27" fmla="*/ 1 h 221"/>
                <a:gd name="T28" fmla="*/ 4 w 211"/>
                <a:gd name="T29" fmla="*/ 1 h 221"/>
                <a:gd name="T30" fmla="*/ 4 w 211"/>
                <a:gd name="T31" fmla="*/ 1 h 221"/>
                <a:gd name="T32" fmla="*/ 4 w 211"/>
                <a:gd name="T33" fmla="*/ 1 h 221"/>
                <a:gd name="T34" fmla="*/ 4 w 211"/>
                <a:gd name="T35" fmla="*/ 0 h 221"/>
                <a:gd name="T36" fmla="*/ 4 w 211"/>
                <a:gd name="T37" fmla="*/ 0 h 221"/>
                <a:gd name="T38" fmla="*/ 4 w 211"/>
                <a:gd name="T39" fmla="*/ 1 h 221"/>
                <a:gd name="T40" fmla="*/ 4 w 211"/>
                <a:gd name="T41" fmla="*/ 1 h 221"/>
                <a:gd name="T42" fmla="*/ 4 w 211"/>
                <a:gd name="T43" fmla="*/ 1 h 221"/>
                <a:gd name="T44" fmla="*/ 4 w 211"/>
                <a:gd name="T45" fmla="*/ 1 h 221"/>
                <a:gd name="T46" fmla="*/ 4 w 211"/>
                <a:gd name="T47" fmla="*/ 1 h 221"/>
                <a:gd name="T48" fmla="*/ 4 w 211"/>
                <a:gd name="T49" fmla="*/ 1 h 221"/>
                <a:gd name="T50" fmla="*/ 4 w 211"/>
                <a:gd name="T51" fmla="*/ 1 h 221"/>
                <a:gd name="T52" fmla="*/ 4 w 211"/>
                <a:gd name="T53" fmla="*/ 1 h 221"/>
                <a:gd name="T54" fmla="*/ 4 w 211"/>
                <a:gd name="T55" fmla="*/ 1 h 221"/>
                <a:gd name="T56" fmla="*/ 4 w 211"/>
                <a:gd name="T57" fmla="*/ 1 h 221"/>
                <a:gd name="T58" fmla="*/ 4 w 211"/>
                <a:gd name="T59" fmla="*/ 1 h 221"/>
                <a:gd name="T60" fmla="*/ 4 w 211"/>
                <a:gd name="T61" fmla="*/ 1 h 221"/>
                <a:gd name="T62" fmla="*/ 3 w 211"/>
                <a:gd name="T63" fmla="*/ 1 h 221"/>
                <a:gd name="T64" fmla="*/ 3 w 211"/>
                <a:gd name="T65" fmla="*/ 1 h 221"/>
                <a:gd name="T66" fmla="*/ 3 w 211"/>
                <a:gd name="T67" fmla="*/ 1 h 221"/>
                <a:gd name="T68" fmla="*/ 3 w 211"/>
                <a:gd name="T69" fmla="*/ 2 h 221"/>
                <a:gd name="T70" fmla="*/ 2 w 211"/>
                <a:gd name="T71" fmla="*/ 2 h 221"/>
                <a:gd name="T72" fmla="*/ 2 w 211"/>
                <a:gd name="T73" fmla="*/ 3 h 221"/>
                <a:gd name="T74" fmla="*/ 1 w 211"/>
                <a:gd name="T75" fmla="*/ 3 h 221"/>
                <a:gd name="T76" fmla="*/ 1 w 211"/>
                <a:gd name="T77" fmla="*/ 3 h 221"/>
                <a:gd name="T78" fmla="*/ 1 w 211"/>
                <a:gd name="T79" fmla="*/ 4 h 221"/>
                <a:gd name="T80" fmla="*/ 0 w 211"/>
                <a:gd name="T81" fmla="*/ 4 h 22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11"/>
                <a:gd name="T124" fmla="*/ 0 h 221"/>
                <a:gd name="T125" fmla="*/ 211 w 211"/>
                <a:gd name="T126" fmla="*/ 221 h 22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11" h="221">
                  <a:moveTo>
                    <a:pt x="203" y="117"/>
                  </a:moveTo>
                  <a:lnTo>
                    <a:pt x="204" y="116"/>
                  </a:lnTo>
                  <a:lnTo>
                    <a:pt x="205" y="111"/>
                  </a:lnTo>
                  <a:lnTo>
                    <a:pt x="206" y="102"/>
                  </a:lnTo>
                  <a:lnTo>
                    <a:pt x="207" y="92"/>
                  </a:lnTo>
                  <a:lnTo>
                    <a:pt x="208" y="80"/>
                  </a:lnTo>
                  <a:lnTo>
                    <a:pt x="209" y="67"/>
                  </a:lnTo>
                  <a:lnTo>
                    <a:pt x="210" y="56"/>
                  </a:lnTo>
                  <a:lnTo>
                    <a:pt x="211" y="43"/>
                  </a:lnTo>
                  <a:lnTo>
                    <a:pt x="211" y="32"/>
                  </a:lnTo>
                  <a:lnTo>
                    <a:pt x="211" y="21"/>
                  </a:lnTo>
                  <a:lnTo>
                    <a:pt x="211" y="15"/>
                  </a:lnTo>
                  <a:lnTo>
                    <a:pt x="210" y="11"/>
                  </a:lnTo>
                  <a:lnTo>
                    <a:pt x="210" y="8"/>
                  </a:lnTo>
                  <a:lnTo>
                    <a:pt x="209" y="5"/>
                  </a:lnTo>
                  <a:lnTo>
                    <a:pt x="208" y="2"/>
                  </a:lnTo>
                  <a:lnTo>
                    <a:pt x="208" y="1"/>
                  </a:lnTo>
                  <a:lnTo>
                    <a:pt x="207" y="0"/>
                  </a:lnTo>
                  <a:lnTo>
                    <a:pt x="206" y="1"/>
                  </a:lnTo>
                  <a:lnTo>
                    <a:pt x="206" y="4"/>
                  </a:lnTo>
                  <a:lnTo>
                    <a:pt x="206" y="5"/>
                  </a:lnTo>
                  <a:lnTo>
                    <a:pt x="205" y="7"/>
                  </a:lnTo>
                  <a:lnTo>
                    <a:pt x="203" y="9"/>
                  </a:lnTo>
                  <a:lnTo>
                    <a:pt x="202" y="11"/>
                  </a:lnTo>
                  <a:lnTo>
                    <a:pt x="201" y="13"/>
                  </a:lnTo>
                  <a:lnTo>
                    <a:pt x="199" y="14"/>
                  </a:lnTo>
                  <a:lnTo>
                    <a:pt x="197" y="17"/>
                  </a:lnTo>
                  <a:lnTo>
                    <a:pt x="196" y="18"/>
                  </a:lnTo>
                  <a:lnTo>
                    <a:pt x="196" y="19"/>
                  </a:lnTo>
                  <a:lnTo>
                    <a:pt x="195" y="19"/>
                  </a:lnTo>
                  <a:lnTo>
                    <a:pt x="191" y="23"/>
                  </a:lnTo>
                  <a:lnTo>
                    <a:pt x="178" y="36"/>
                  </a:lnTo>
                  <a:lnTo>
                    <a:pt x="159" y="54"/>
                  </a:lnTo>
                  <a:lnTo>
                    <a:pt x="136" y="78"/>
                  </a:lnTo>
                  <a:lnTo>
                    <a:pt x="108" y="104"/>
                  </a:lnTo>
                  <a:lnTo>
                    <a:pt x="81" y="132"/>
                  </a:lnTo>
                  <a:lnTo>
                    <a:pt x="55" y="160"/>
                  </a:lnTo>
                  <a:lnTo>
                    <a:pt x="32" y="184"/>
                  </a:lnTo>
                  <a:lnTo>
                    <a:pt x="13" y="206"/>
                  </a:lnTo>
                  <a:lnTo>
                    <a:pt x="0" y="221"/>
                  </a:lnTo>
                </a:path>
              </a:pathLst>
            </a:custGeom>
            <a:noFill/>
            <a:ln w="3175">
              <a:solidFill>
                <a:srgbClr val="C8A3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92" name="Freeform 1668"/>
            <p:cNvSpPr>
              <a:spLocks/>
            </p:cNvSpPr>
            <p:nvPr/>
          </p:nvSpPr>
          <p:spPr bwMode="auto">
            <a:xfrm>
              <a:off x="4010" y="3080"/>
              <a:ext cx="107" cy="114"/>
            </a:xfrm>
            <a:custGeom>
              <a:avLst/>
              <a:gdLst>
                <a:gd name="T0" fmla="*/ 3 w 215"/>
                <a:gd name="T1" fmla="*/ 2 h 227"/>
                <a:gd name="T2" fmla="*/ 3 w 215"/>
                <a:gd name="T3" fmla="*/ 2 h 227"/>
                <a:gd name="T4" fmla="*/ 3 w 215"/>
                <a:gd name="T5" fmla="*/ 2 h 227"/>
                <a:gd name="T6" fmla="*/ 3 w 215"/>
                <a:gd name="T7" fmla="*/ 2 h 227"/>
                <a:gd name="T8" fmla="*/ 3 w 215"/>
                <a:gd name="T9" fmla="*/ 2 h 227"/>
                <a:gd name="T10" fmla="*/ 3 w 215"/>
                <a:gd name="T11" fmla="*/ 2 h 227"/>
                <a:gd name="T12" fmla="*/ 3 w 215"/>
                <a:gd name="T13" fmla="*/ 2 h 227"/>
                <a:gd name="T14" fmla="*/ 3 w 215"/>
                <a:gd name="T15" fmla="*/ 1 h 227"/>
                <a:gd name="T16" fmla="*/ 3 w 215"/>
                <a:gd name="T17" fmla="*/ 1 h 227"/>
                <a:gd name="T18" fmla="*/ 3 w 215"/>
                <a:gd name="T19" fmla="*/ 1 h 227"/>
                <a:gd name="T20" fmla="*/ 3 w 215"/>
                <a:gd name="T21" fmla="*/ 1 h 227"/>
                <a:gd name="T22" fmla="*/ 3 w 215"/>
                <a:gd name="T23" fmla="*/ 1 h 227"/>
                <a:gd name="T24" fmla="*/ 3 w 215"/>
                <a:gd name="T25" fmla="*/ 1 h 227"/>
                <a:gd name="T26" fmla="*/ 3 w 215"/>
                <a:gd name="T27" fmla="*/ 1 h 227"/>
                <a:gd name="T28" fmla="*/ 3 w 215"/>
                <a:gd name="T29" fmla="*/ 1 h 227"/>
                <a:gd name="T30" fmla="*/ 3 w 215"/>
                <a:gd name="T31" fmla="*/ 1 h 227"/>
                <a:gd name="T32" fmla="*/ 3 w 215"/>
                <a:gd name="T33" fmla="*/ 1 h 227"/>
                <a:gd name="T34" fmla="*/ 3 w 215"/>
                <a:gd name="T35" fmla="*/ 0 h 227"/>
                <a:gd name="T36" fmla="*/ 3 w 215"/>
                <a:gd name="T37" fmla="*/ 1 h 227"/>
                <a:gd name="T38" fmla="*/ 3 w 215"/>
                <a:gd name="T39" fmla="*/ 1 h 227"/>
                <a:gd name="T40" fmla="*/ 3 w 215"/>
                <a:gd name="T41" fmla="*/ 1 h 227"/>
                <a:gd name="T42" fmla="*/ 3 w 215"/>
                <a:gd name="T43" fmla="*/ 1 h 227"/>
                <a:gd name="T44" fmla="*/ 3 w 215"/>
                <a:gd name="T45" fmla="*/ 1 h 227"/>
                <a:gd name="T46" fmla="*/ 3 w 215"/>
                <a:gd name="T47" fmla="*/ 1 h 227"/>
                <a:gd name="T48" fmla="*/ 3 w 215"/>
                <a:gd name="T49" fmla="*/ 1 h 227"/>
                <a:gd name="T50" fmla="*/ 3 w 215"/>
                <a:gd name="T51" fmla="*/ 1 h 227"/>
                <a:gd name="T52" fmla="*/ 3 w 215"/>
                <a:gd name="T53" fmla="*/ 1 h 227"/>
                <a:gd name="T54" fmla="*/ 3 w 215"/>
                <a:gd name="T55" fmla="*/ 1 h 227"/>
                <a:gd name="T56" fmla="*/ 3 w 215"/>
                <a:gd name="T57" fmla="*/ 1 h 227"/>
                <a:gd name="T58" fmla="*/ 3 w 215"/>
                <a:gd name="T59" fmla="*/ 1 h 227"/>
                <a:gd name="T60" fmla="*/ 3 w 215"/>
                <a:gd name="T61" fmla="*/ 1 h 227"/>
                <a:gd name="T62" fmla="*/ 2 w 215"/>
                <a:gd name="T63" fmla="*/ 1 h 227"/>
                <a:gd name="T64" fmla="*/ 2 w 215"/>
                <a:gd name="T65" fmla="*/ 1 h 227"/>
                <a:gd name="T66" fmla="*/ 2 w 215"/>
                <a:gd name="T67" fmla="*/ 1 h 227"/>
                <a:gd name="T68" fmla="*/ 2 w 215"/>
                <a:gd name="T69" fmla="*/ 2 h 227"/>
                <a:gd name="T70" fmla="*/ 1 w 215"/>
                <a:gd name="T71" fmla="*/ 2 h 227"/>
                <a:gd name="T72" fmla="*/ 1 w 215"/>
                <a:gd name="T73" fmla="*/ 3 h 227"/>
                <a:gd name="T74" fmla="*/ 0 w 215"/>
                <a:gd name="T75" fmla="*/ 3 h 227"/>
                <a:gd name="T76" fmla="*/ 0 w 215"/>
                <a:gd name="T77" fmla="*/ 3 h 227"/>
                <a:gd name="T78" fmla="*/ 0 w 215"/>
                <a:gd name="T79" fmla="*/ 4 h 227"/>
                <a:gd name="T80" fmla="*/ 0 w 215"/>
                <a:gd name="T81" fmla="*/ 4 h 22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15"/>
                <a:gd name="T124" fmla="*/ 0 h 227"/>
                <a:gd name="T125" fmla="*/ 215 w 215"/>
                <a:gd name="T126" fmla="*/ 227 h 22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15" h="227">
                  <a:moveTo>
                    <a:pt x="203" y="125"/>
                  </a:moveTo>
                  <a:lnTo>
                    <a:pt x="204" y="124"/>
                  </a:lnTo>
                  <a:lnTo>
                    <a:pt x="205" y="119"/>
                  </a:lnTo>
                  <a:lnTo>
                    <a:pt x="206" y="110"/>
                  </a:lnTo>
                  <a:lnTo>
                    <a:pt x="208" y="101"/>
                  </a:lnTo>
                  <a:lnTo>
                    <a:pt x="209" y="88"/>
                  </a:lnTo>
                  <a:lnTo>
                    <a:pt x="211" y="75"/>
                  </a:lnTo>
                  <a:lnTo>
                    <a:pt x="212" y="62"/>
                  </a:lnTo>
                  <a:lnTo>
                    <a:pt x="214" y="49"/>
                  </a:lnTo>
                  <a:lnTo>
                    <a:pt x="215" y="36"/>
                  </a:lnTo>
                  <a:lnTo>
                    <a:pt x="214" y="25"/>
                  </a:lnTo>
                  <a:lnTo>
                    <a:pt x="214" y="18"/>
                  </a:lnTo>
                  <a:lnTo>
                    <a:pt x="212" y="13"/>
                  </a:lnTo>
                  <a:lnTo>
                    <a:pt x="211" y="8"/>
                  </a:lnTo>
                  <a:lnTo>
                    <a:pt x="210" y="5"/>
                  </a:lnTo>
                  <a:lnTo>
                    <a:pt x="210" y="2"/>
                  </a:lnTo>
                  <a:lnTo>
                    <a:pt x="209" y="1"/>
                  </a:lnTo>
                  <a:lnTo>
                    <a:pt x="208" y="0"/>
                  </a:lnTo>
                  <a:lnTo>
                    <a:pt x="207" y="1"/>
                  </a:lnTo>
                  <a:lnTo>
                    <a:pt x="207" y="2"/>
                  </a:lnTo>
                  <a:lnTo>
                    <a:pt x="206" y="4"/>
                  </a:lnTo>
                  <a:lnTo>
                    <a:pt x="206" y="6"/>
                  </a:lnTo>
                  <a:lnTo>
                    <a:pt x="205" y="8"/>
                  </a:lnTo>
                  <a:lnTo>
                    <a:pt x="204" y="11"/>
                  </a:lnTo>
                  <a:lnTo>
                    <a:pt x="202" y="13"/>
                  </a:lnTo>
                  <a:lnTo>
                    <a:pt x="201" y="15"/>
                  </a:lnTo>
                  <a:lnTo>
                    <a:pt x="199" y="17"/>
                  </a:lnTo>
                  <a:lnTo>
                    <a:pt x="197" y="19"/>
                  </a:lnTo>
                  <a:lnTo>
                    <a:pt x="196" y="20"/>
                  </a:lnTo>
                  <a:lnTo>
                    <a:pt x="196" y="21"/>
                  </a:lnTo>
                  <a:lnTo>
                    <a:pt x="195" y="23"/>
                  </a:lnTo>
                  <a:lnTo>
                    <a:pt x="191" y="27"/>
                  </a:lnTo>
                  <a:lnTo>
                    <a:pt x="179" y="39"/>
                  </a:lnTo>
                  <a:lnTo>
                    <a:pt x="159" y="57"/>
                  </a:lnTo>
                  <a:lnTo>
                    <a:pt x="137" y="81"/>
                  </a:lnTo>
                  <a:lnTo>
                    <a:pt x="111" y="107"/>
                  </a:lnTo>
                  <a:lnTo>
                    <a:pt x="84" y="134"/>
                  </a:lnTo>
                  <a:lnTo>
                    <a:pt x="58" y="162"/>
                  </a:lnTo>
                  <a:lnTo>
                    <a:pt x="34" y="187"/>
                  </a:lnTo>
                  <a:lnTo>
                    <a:pt x="14" y="210"/>
                  </a:lnTo>
                  <a:lnTo>
                    <a:pt x="0" y="227"/>
                  </a:lnTo>
                </a:path>
              </a:pathLst>
            </a:custGeom>
            <a:noFill/>
            <a:ln w="3175">
              <a:solidFill>
                <a:srgbClr val="CAA5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93" name="Freeform 1669"/>
            <p:cNvSpPr>
              <a:spLocks/>
            </p:cNvSpPr>
            <p:nvPr/>
          </p:nvSpPr>
          <p:spPr bwMode="auto">
            <a:xfrm>
              <a:off x="4010" y="3077"/>
              <a:ext cx="108" cy="117"/>
            </a:xfrm>
            <a:custGeom>
              <a:avLst/>
              <a:gdLst>
                <a:gd name="T0" fmla="*/ 3 w 217"/>
                <a:gd name="T1" fmla="*/ 3 h 234"/>
                <a:gd name="T2" fmla="*/ 3 w 217"/>
                <a:gd name="T3" fmla="*/ 3 h 234"/>
                <a:gd name="T4" fmla="*/ 3 w 217"/>
                <a:gd name="T5" fmla="*/ 3 h 234"/>
                <a:gd name="T6" fmla="*/ 3 w 217"/>
                <a:gd name="T7" fmla="*/ 2 h 234"/>
                <a:gd name="T8" fmla="*/ 3 w 217"/>
                <a:gd name="T9" fmla="*/ 2 h 234"/>
                <a:gd name="T10" fmla="*/ 3 w 217"/>
                <a:gd name="T11" fmla="*/ 2 h 234"/>
                <a:gd name="T12" fmla="*/ 3 w 217"/>
                <a:gd name="T13" fmla="*/ 2 h 234"/>
                <a:gd name="T14" fmla="*/ 3 w 217"/>
                <a:gd name="T15" fmla="*/ 2 h 234"/>
                <a:gd name="T16" fmla="*/ 3 w 217"/>
                <a:gd name="T17" fmla="*/ 1 h 234"/>
                <a:gd name="T18" fmla="*/ 3 w 217"/>
                <a:gd name="T19" fmla="*/ 1 h 234"/>
                <a:gd name="T20" fmla="*/ 3 w 217"/>
                <a:gd name="T21" fmla="*/ 1 h 234"/>
                <a:gd name="T22" fmla="*/ 3 w 217"/>
                <a:gd name="T23" fmla="*/ 1 h 234"/>
                <a:gd name="T24" fmla="*/ 3 w 217"/>
                <a:gd name="T25" fmla="*/ 1 h 234"/>
                <a:gd name="T26" fmla="*/ 3 w 217"/>
                <a:gd name="T27" fmla="*/ 1 h 234"/>
                <a:gd name="T28" fmla="*/ 3 w 217"/>
                <a:gd name="T29" fmla="*/ 1 h 234"/>
                <a:gd name="T30" fmla="*/ 3 w 217"/>
                <a:gd name="T31" fmla="*/ 1 h 234"/>
                <a:gd name="T32" fmla="*/ 3 w 217"/>
                <a:gd name="T33" fmla="*/ 1 h 234"/>
                <a:gd name="T34" fmla="*/ 3 w 217"/>
                <a:gd name="T35" fmla="*/ 0 h 234"/>
                <a:gd name="T36" fmla="*/ 3 w 217"/>
                <a:gd name="T37" fmla="*/ 0 h 234"/>
                <a:gd name="T38" fmla="*/ 3 w 217"/>
                <a:gd name="T39" fmla="*/ 1 h 234"/>
                <a:gd name="T40" fmla="*/ 3 w 217"/>
                <a:gd name="T41" fmla="*/ 1 h 234"/>
                <a:gd name="T42" fmla="*/ 3 w 217"/>
                <a:gd name="T43" fmla="*/ 1 h 234"/>
                <a:gd name="T44" fmla="*/ 3 w 217"/>
                <a:gd name="T45" fmla="*/ 1 h 234"/>
                <a:gd name="T46" fmla="*/ 3 w 217"/>
                <a:gd name="T47" fmla="*/ 1 h 234"/>
                <a:gd name="T48" fmla="*/ 3 w 217"/>
                <a:gd name="T49" fmla="*/ 1 h 234"/>
                <a:gd name="T50" fmla="*/ 3 w 217"/>
                <a:gd name="T51" fmla="*/ 1 h 234"/>
                <a:gd name="T52" fmla="*/ 3 w 217"/>
                <a:gd name="T53" fmla="*/ 1 h 234"/>
                <a:gd name="T54" fmla="*/ 3 w 217"/>
                <a:gd name="T55" fmla="*/ 1 h 234"/>
                <a:gd name="T56" fmla="*/ 3 w 217"/>
                <a:gd name="T57" fmla="*/ 1 h 234"/>
                <a:gd name="T58" fmla="*/ 3 w 217"/>
                <a:gd name="T59" fmla="*/ 1 h 234"/>
                <a:gd name="T60" fmla="*/ 3 w 217"/>
                <a:gd name="T61" fmla="*/ 1 h 234"/>
                <a:gd name="T62" fmla="*/ 2 w 217"/>
                <a:gd name="T63" fmla="*/ 1 h 234"/>
                <a:gd name="T64" fmla="*/ 2 w 217"/>
                <a:gd name="T65" fmla="*/ 1 h 234"/>
                <a:gd name="T66" fmla="*/ 2 w 217"/>
                <a:gd name="T67" fmla="*/ 1 h 234"/>
                <a:gd name="T68" fmla="*/ 2 w 217"/>
                <a:gd name="T69" fmla="*/ 2 h 234"/>
                <a:gd name="T70" fmla="*/ 1 w 217"/>
                <a:gd name="T71" fmla="*/ 2 h 234"/>
                <a:gd name="T72" fmla="*/ 1 w 217"/>
                <a:gd name="T73" fmla="*/ 3 h 234"/>
                <a:gd name="T74" fmla="*/ 0 w 217"/>
                <a:gd name="T75" fmla="*/ 3 h 234"/>
                <a:gd name="T76" fmla="*/ 0 w 217"/>
                <a:gd name="T77" fmla="*/ 3 h 234"/>
                <a:gd name="T78" fmla="*/ 0 w 217"/>
                <a:gd name="T79" fmla="*/ 4 h 234"/>
                <a:gd name="T80" fmla="*/ 0 w 217"/>
                <a:gd name="T81" fmla="*/ 4 h 23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17"/>
                <a:gd name="T124" fmla="*/ 0 h 234"/>
                <a:gd name="T125" fmla="*/ 217 w 217"/>
                <a:gd name="T126" fmla="*/ 234 h 23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17" h="234">
                  <a:moveTo>
                    <a:pt x="203" y="138"/>
                  </a:moveTo>
                  <a:lnTo>
                    <a:pt x="204" y="137"/>
                  </a:lnTo>
                  <a:lnTo>
                    <a:pt x="205" y="130"/>
                  </a:lnTo>
                  <a:lnTo>
                    <a:pt x="207" y="122"/>
                  </a:lnTo>
                  <a:lnTo>
                    <a:pt x="208" y="111"/>
                  </a:lnTo>
                  <a:lnTo>
                    <a:pt x="210" y="98"/>
                  </a:lnTo>
                  <a:lnTo>
                    <a:pt x="212" y="83"/>
                  </a:lnTo>
                  <a:lnTo>
                    <a:pt x="215" y="69"/>
                  </a:lnTo>
                  <a:lnTo>
                    <a:pt x="216" y="53"/>
                  </a:lnTo>
                  <a:lnTo>
                    <a:pt x="217" y="39"/>
                  </a:lnTo>
                  <a:lnTo>
                    <a:pt x="217" y="26"/>
                  </a:lnTo>
                  <a:lnTo>
                    <a:pt x="216" y="20"/>
                  </a:lnTo>
                  <a:lnTo>
                    <a:pt x="215" y="13"/>
                  </a:lnTo>
                  <a:lnTo>
                    <a:pt x="214" y="9"/>
                  </a:lnTo>
                  <a:lnTo>
                    <a:pt x="212" y="6"/>
                  </a:lnTo>
                  <a:lnTo>
                    <a:pt x="211" y="2"/>
                  </a:lnTo>
                  <a:lnTo>
                    <a:pt x="210" y="1"/>
                  </a:lnTo>
                  <a:lnTo>
                    <a:pt x="209" y="0"/>
                  </a:lnTo>
                  <a:lnTo>
                    <a:pt x="208" y="0"/>
                  </a:lnTo>
                  <a:lnTo>
                    <a:pt x="207" y="1"/>
                  </a:lnTo>
                  <a:lnTo>
                    <a:pt x="206" y="4"/>
                  </a:lnTo>
                  <a:lnTo>
                    <a:pt x="206" y="6"/>
                  </a:lnTo>
                  <a:lnTo>
                    <a:pt x="205" y="9"/>
                  </a:lnTo>
                  <a:lnTo>
                    <a:pt x="204" y="12"/>
                  </a:lnTo>
                  <a:lnTo>
                    <a:pt x="203" y="14"/>
                  </a:lnTo>
                  <a:lnTo>
                    <a:pt x="201" y="18"/>
                  </a:lnTo>
                  <a:lnTo>
                    <a:pt x="199" y="20"/>
                  </a:lnTo>
                  <a:lnTo>
                    <a:pt x="198" y="21"/>
                  </a:lnTo>
                  <a:lnTo>
                    <a:pt x="197" y="23"/>
                  </a:lnTo>
                  <a:lnTo>
                    <a:pt x="196" y="24"/>
                  </a:lnTo>
                  <a:lnTo>
                    <a:pt x="195" y="24"/>
                  </a:lnTo>
                  <a:lnTo>
                    <a:pt x="191" y="28"/>
                  </a:lnTo>
                  <a:lnTo>
                    <a:pt x="179" y="40"/>
                  </a:lnTo>
                  <a:lnTo>
                    <a:pt x="160" y="59"/>
                  </a:lnTo>
                  <a:lnTo>
                    <a:pt x="138" y="83"/>
                  </a:lnTo>
                  <a:lnTo>
                    <a:pt x="113" y="109"/>
                  </a:lnTo>
                  <a:lnTo>
                    <a:pt x="86" y="137"/>
                  </a:lnTo>
                  <a:lnTo>
                    <a:pt x="60" y="165"/>
                  </a:lnTo>
                  <a:lnTo>
                    <a:pt x="36" y="191"/>
                  </a:lnTo>
                  <a:lnTo>
                    <a:pt x="15" y="215"/>
                  </a:lnTo>
                  <a:lnTo>
                    <a:pt x="0" y="234"/>
                  </a:lnTo>
                </a:path>
              </a:pathLst>
            </a:custGeom>
            <a:noFill/>
            <a:ln w="3175">
              <a:solidFill>
                <a:srgbClr val="CCA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94" name="Freeform 1670"/>
            <p:cNvSpPr>
              <a:spLocks/>
            </p:cNvSpPr>
            <p:nvPr/>
          </p:nvSpPr>
          <p:spPr bwMode="auto">
            <a:xfrm>
              <a:off x="4010" y="3073"/>
              <a:ext cx="108" cy="120"/>
            </a:xfrm>
            <a:custGeom>
              <a:avLst/>
              <a:gdLst>
                <a:gd name="T0" fmla="*/ 3 w 217"/>
                <a:gd name="T1" fmla="*/ 3 h 238"/>
                <a:gd name="T2" fmla="*/ 3 w 217"/>
                <a:gd name="T3" fmla="*/ 3 h 238"/>
                <a:gd name="T4" fmla="*/ 3 w 217"/>
                <a:gd name="T5" fmla="*/ 3 h 238"/>
                <a:gd name="T6" fmla="*/ 3 w 217"/>
                <a:gd name="T7" fmla="*/ 3 h 238"/>
                <a:gd name="T8" fmla="*/ 3 w 217"/>
                <a:gd name="T9" fmla="*/ 2 h 238"/>
                <a:gd name="T10" fmla="*/ 3 w 217"/>
                <a:gd name="T11" fmla="*/ 2 h 238"/>
                <a:gd name="T12" fmla="*/ 3 w 217"/>
                <a:gd name="T13" fmla="*/ 2 h 238"/>
                <a:gd name="T14" fmla="*/ 3 w 217"/>
                <a:gd name="T15" fmla="*/ 2 h 238"/>
                <a:gd name="T16" fmla="*/ 3 w 217"/>
                <a:gd name="T17" fmla="*/ 1 h 238"/>
                <a:gd name="T18" fmla="*/ 3 w 217"/>
                <a:gd name="T19" fmla="*/ 1 h 238"/>
                <a:gd name="T20" fmla="*/ 3 w 217"/>
                <a:gd name="T21" fmla="*/ 1 h 238"/>
                <a:gd name="T22" fmla="*/ 3 w 217"/>
                <a:gd name="T23" fmla="*/ 1 h 238"/>
                <a:gd name="T24" fmla="*/ 3 w 217"/>
                <a:gd name="T25" fmla="*/ 1 h 238"/>
                <a:gd name="T26" fmla="*/ 3 w 217"/>
                <a:gd name="T27" fmla="*/ 1 h 238"/>
                <a:gd name="T28" fmla="*/ 3 w 217"/>
                <a:gd name="T29" fmla="*/ 1 h 238"/>
                <a:gd name="T30" fmla="*/ 3 w 217"/>
                <a:gd name="T31" fmla="*/ 1 h 238"/>
                <a:gd name="T32" fmla="*/ 3 w 217"/>
                <a:gd name="T33" fmla="*/ 1 h 238"/>
                <a:gd name="T34" fmla="*/ 3 w 217"/>
                <a:gd name="T35" fmla="*/ 0 h 238"/>
                <a:gd name="T36" fmla="*/ 3 w 217"/>
                <a:gd name="T37" fmla="*/ 1 h 238"/>
                <a:gd name="T38" fmla="*/ 3 w 217"/>
                <a:gd name="T39" fmla="*/ 1 h 238"/>
                <a:gd name="T40" fmla="*/ 3 w 217"/>
                <a:gd name="T41" fmla="*/ 1 h 238"/>
                <a:gd name="T42" fmla="*/ 3 w 217"/>
                <a:gd name="T43" fmla="*/ 1 h 238"/>
                <a:gd name="T44" fmla="*/ 3 w 217"/>
                <a:gd name="T45" fmla="*/ 1 h 238"/>
                <a:gd name="T46" fmla="*/ 3 w 217"/>
                <a:gd name="T47" fmla="*/ 1 h 238"/>
                <a:gd name="T48" fmla="*/ 3 w 217"/>
                <a:gd name="T49" fmla="*/ 1 h 238"/>
                <a:gd name="T50" fmla="*/ 3 w 217"/>
                <a:gd name="T51" fmla="*/ 1 h 238"/>
                <a:gd name="T52" fmla="*/ 3 w 217"/>
                <a:gd name="T53" fmla="*/ 1 h 238"/>
                <a:gd name="T54" fmla="*/ 3 w 217"/>
                <a:gd name="T55" fmla="*/ 1 h 238"/>
                <a:gd name="T56" fmla="*/ 3 w 217"/>
                <a:gd name="T57" fmla="*/ 1 h 238"/>
                <a:gd name="T58" fmla="*/ 3 w 217"/>
                <a:gd name="T59" fmla="*/ 1 h 238"/>
                <a:gd name="T60" fmla="*/ 3 w 217"/>
                <a:gd name="T61" fmla="*/ 1 h 238"/>
                <a:gd name="T62" fmla="*/ 3 w 217"/>
                <a:gd name="T63" fmla="*/ 1 h 238"/>
                <a:gd name="T64" fmla="*/ 2 w 217"/>
                <a:gd name="T65" fmla="*/ 1 h 238"/>
                <a:gd name="T66" fmla="*/ 2 w 217"/>
                <a:gd name="T67" fmla="*/ 1 h 238"/>
                <a:gd name="T68" fmla="*/ 2 w 217"/>
                <a:gd name="T69" fmla="*/ 2 h 238"/>
                <a:gd name="T70" fmla="*/ 1 w 217"/>
                <a:gd name="T71" fmla="*/ 2 h 238"/>
                <a:gd name="T72" fmla="*/ 1 w 217"/>
                <a:gd name="T73" fmla="*/ 3 h 238"/>
                <a:gd name="T74" fmla="*/ 0 w 217"/>
                <a:gd name="T75" fmla="*/ 3 h 238"/>
                <a:gd name="T76" fmla="*/ 0 w 217"/>
                <a:gd name="T77" fmla="*/ 4 h 238"/>
                <a:gd name="T78" fmla="*/ 0 w 217"/>
                <a:gd name="T79" fmla="*/ 4 h 238"/>
                <a:gd name="T80" fmla="*/ 0 w 217"/>
                <a:gd name="T81" fmla="*/ 4 h 2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17"/>
                <a:gd name="T124" fmla="*/ 0 h 238"/>
                <a:gd name="T125" fmla="*/ 217 w 217"/>
                <a:gd name="T126" fmla="*/ 238 h 2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17" h="238">
                  <a:moveTo>
                    <a:pt x="203" y="146"/>
                  </a:moveTo>
                  <a:lnTo>
                    <a:pt x="204" y="145"/>
                  </a:lnTo>
                  <a:lnTo>
                    <a:pt x="205" y="138"/>
                  </a:lnTo>
                  <a:lnTo>
                    <a:pt x="207" y="130"/>
                  </a:lnTo>
                  <a:lnTo>
                    <a:pt x="209" y="118"/>
                  </a:lnTo>
                  <a:lnTo>
                    <a:pt x="211" y="105"/>
                  </a:lnTo>
                  <a:lnTo>
                    <a:pt x="214" y="90"/>
                  </a:lnTo>
                  <a:lnTo>
                    <a:pt x="216" y="75"/>
                  </a:lnTo>
                  <a:lnTo>
                    <a:pt x="217" y="58"/>
                  </a:lnTo>
                  <a:lnTo>
                    <a:pt x="217" y="44"/>
                  </a:lnTo>
                  <a:lnTo>
                    <a:pt x="217" y="30"/>
                  </a:lnTo>
                  <a:lnTo>
                    <a:pt x="216" y="21"/>
                  </a:lnTo>
                  <a:lnTo>
                    <a:pt x="216" y="15"/>
                  </a:lnTo>
                  <a:lnTo>
                    <a:pt x="215" y="10"/>
                  </a:lnTo>
                  <a:lnTo>
                    <a:pt x="214" y="5"/>
                  </a:lnTo>
                  <a:lnTo>
                    <a:pt x="212" y="3"/>
                  </a:lnTo>
                  <a:lnTo>
                    <a:pt x="211" y="1"/>
                  </a:lnTo>
                  <a:lnTo>
                    <a:pt x="210" y="0"/>
                  </a:lnTo>
                  <a:lnTo>
                    <a:pt x="209" y="1"/>
                  </a:lnTo>
                  <a:lnTo>
                    <a:pt x="209" y="2"/>
                  </a:lnTo>
                  <a:lnTo>
                    <a:pt x="208" y="4"/>
                  </a:lnTo>
                  <a:lnTo>
                    <a:pt x="208" y="7"/>
                  </a:lnTo>
                  <a:lnTo>
                    <a:pt x="207" y="11"/>
                  </a:lnTo>
                  <a:lnTo>
                    <a:pt x="205" y="14"/>
                  </a:lnTo>
                  <a:lnTo>
                    <a:pt x="204" y="17"/>
                  </a:lnTo>
                  <a:lnTo>
                    <a:pt x="202" y="19"/>
                  </a:lnTo>
                  <a:lnTo>
                    <a:pt x="199" y="23"/>
                  </a:lnTo>
                  <a:lnTo>
                    <a:pt x="198" y="25"/>
                  </a:lnTo>
                  <a:lnTo>
                    <a:pt x="197" y="26"/>
                  </a:lnTo>
                  <a:lnTo>
                    <a:pt x="196" y="27"/>
                  </a:lnTo>
                  <a:lnTo>
                    <a:pt x="195" y="27"/>
                  </a:lnTo>
                  <a:lnTo>
                    <a:pt x="192" y="31"/>
                  </a:lnTo>
                  <a:lnTo>
                    <a:pt x="180" y="43"/>
                  </a:lnTo>
                  <a:lnTo>
                    <a:pt x="162" y="62"/>
                  </a:lnTo>
                  <a:lnTo>
                    <a:pt x="140" y="84"/>
                  </a:lnTo>
                  <a:lnTo>
                    <a:pt x="114" y="110"/>
                  </a:lnTo>
                  <a:lnTo>
                    <a:pt x="88" y="138"/>
                  </a:lnTo>
                  <a:lnTo>
                    <a:pt x="62" y="167"/>
                  </a:lnTo>
                  <a:lnTo>
                    <a:pt x="37" y="193"/>
                  </a:lnTo>
                  <a:lnTo>
                    <a:pt x="16" y="217"/>
                  </a:lnTo>
                  <a:lnTo>
                    <a:pt x="0" y="238"/>
                  </a:lnTo>
                </a:path>
              </a:pathLst>
            </a:custGeom>
            <a:noFill/>
            <a:ln w="3175">
              <a:solidFill>
                <a:srgbClr val="CFA9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95" name="Freeform 1671"/>
            <p:cNvSpPr>
              <a:spLocks/>
            </p:cNvSpPr>
            <p:nvPr/>
          </p:nvSpPr>
          <p:spPr bwMode="auto">
            <a:xfrm>
              <a:off x="4010" y="3071"/>
              <a:ext cx="110" cy="122"/>
            </a:xfrm>
            <a:custGeom>
              <a:avLst/>
              <a:gdLst>
                <a:gd name="T0" fmla="*/ 3 w 220"/>
                <a:gd name="T1" fmla="*/ 3 h 244"/>
                <a:gd name="T2" fmla="*/ 3 w 220"/>
                <a:gd name="T3" fmla="*/ 3 h 244"/>
                <a:gd name="T4" fmla="*/ 3 w 220"/>
                <a:gd name="T5" fmla="*/ 3 h 244"/>
                <a:gd name="T6" fmla="*/ 3 w 220"/>
                <a:gd name="T7" fmla="*/ 3 h 244"/>
                <a:gd name="T8" fmla="*/ 3 w 220"/>
                <a:gd name="T9" fmla="*/ 2 h 244"/>
                <a:gd name="T10" fmla="*/ 3 w 220"/>
                <a:gd name="T11" fmla="*/ 2 h 244"/>
                <a:gd name="T12" fmla="*/ 3 w 220"/>
                <a:gd name="T13" fmla="*/ 2 h 244"/>
                <a:gd name="T14" fmla="*/ 3 w 220"/>
                <a:gd name="T15" fmla="*/ 2 h 244"/>
                <a:gd name="T16" fmla="*/ 3 w 220"/>
                <a:gd name="T17" fmla="*/ 1 h 244"/>
                <a:gd name="T18" fmla="*/ 3 w 220"/>
                <a:gd name="T19" fmla="*/ 1 h 244"/>
                <a:gd name="T20" fmla="*/ 3 w 220"/>
                <a:gd name="T21" fmla="*/ 1 h 244"/>
                <a:gd name="T22" fmla="*/ 3 w 220"/>
                <a:gd name="T23" fmla="*/ 1 h 244"/>
                <a:gd name="T24" fmla="*/ 3 w 220"/>
                <a:gd name="T25" fmla="*/ 1 h 244"/>
                <a:gd name="T26" fmla="*/ 3 w 220"/>
                <a:gd name="T27" fmla="*/ 1 h 244"/>
                <a:gd name="T28" fmla="*/ 3 w 220"/>
                <a:gd name="T29" fmla="*/ 1 h 244"/>
                <a:gd name="T30" fmla="*/ 3 w 220"/>
                <a:gd name="T31" fmla="*/ 1 h 244"/>
                <a:gd name="T32" fmla="*/ 3 w 220"/>
                <a:gd name="T33" fmla="*/ 0 h 244"/>
                <a:gd name="T34" fmla="*/ 3 w 220"/>
                <a:gd name="T35" fmla="*/ 0 h 244"/>
                <a:gd name="T36" fmla="*/ 3 w 220"/>
                <a:gd name="T37" fmla="*/ 0 h 244"/>
                <a:gd name="T38" fmla="*/ 3 w 220"/>
                <a:gd name="T39" fmla="*/ 1 h 244"/>
                <a:gd name="T40" fmla="*/ 3 w 220"/>
                <a:gd name="T41" fmla="*/ 1 h 244"/>
                <a:gd name="T42" fmla="*/ 3 w 220"/>
                <a:gd name="T43" fmla="*/ 1 h 244"/>
                <a:gd name="T44" fmla="*/ 3 w 220"/>
                <a:gd name="T45" fmla="*/ 1 h 244"/>
                <a:gd name="T46" fmla="*/ 3 w 220"/>
                <a:gd name="T47" fmla="*/ 1 h 244"/>
                <a:gd name="T48" fmla="*/ 3 w 220"/>
                <a:gd name="T49" fmla="*/ 1 h 244"/>
                <a:gd name="T50" fmla="*/ 3 w 220"/>
                <a:gd name="T51" fmla="*/ 1 h 244"/>
                <a:gd name="T52" fmla="*/ 3 w 220"/>
                <a:gd name="T53" fmla="*/ 1 h 244"/>
                <a:gd name="T54" fmla="*/ 3 w 220"/>
                <a:gd name="T55" fmla="*/ 1 h 244"/>
                <a:gd name="T56" fmla="*/ 3 w 220"/>
                <a:gd name="T57" fmla="*/ 1 h 244"/>
                <a:gd name="T58" fmla="*/ 3 w 220"/>
                <a:gd name="T59" fmla="*/ 1 h 244"/>
                <a:gd name="T60" fmla="*/ 3 w 220"/>
                <a:gd name="T61" fmla="*/ 1 h 244"/>
                <a:gd name="T62" fmla="*/ 3 w 220"/>
                <a:gd name="T63" fmla="*/ 1 h 244"/>
                <a:gd name="T64" fmla="*/ 3 w 220"/>
                <a:gd name="T65" fmla="*/ 1 h 244"/>
                <a:gd name="T66" fmla="*/ 3 w 220"/>
                <a:gd name="T67" fmla="*/ 1 h 244"/>
                <a:gd name="T68" fmla="*/ 3 w 220"/>
                <a:gd name="T69" fmla="*/ 2 h 244"/>
                <a:gd name="T70" fmla="*/ 2 w 220"/>
                <a:gd name="T71" fmla="*/ 2 h 244"/>
                <a:gd name="T72" fmla="*/ 2 w 220"/>
                <a:gd name="T73" fmla="*/ 3 h 244"/>
                <a:gd name="T74" fmla="*/ 1 w 220"/>
                <a:gd name="T75" fmla="*/ 3 h 244"/>
                <a:gd name="T76" fmla="*/ 1 w 220"/>
                <a:gd name="T77" fmla="*/ 4 h 244"/>
                <a:gd name="T78" fmla="*/ 1 w 220"/>
                <a:gd name="T79" fmla="*/ 4 h 244"/>
                <a:gd name="T80" fmla="*/ 0 w 220"/>
                <a:gd name="T81" fmla="*/ 4 h 24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20"/>
                <a:gd name="T124" fmla="*/ 0 h 244"/>
                <a:gd name="T125" fmla="*/ 220 w 220"/>
                <a:gd name="T126" fmla="*/ 244 h 24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20" h="244">
                  <a:moveTo>
                    <a:pt x="203" y="157"/>
                  </a:moveTo>
                  <a:lnTo>
                    <a:pt x="204" y="156"/>
                  </a:lnTo>
                  <a:lnTo>
                    <a:pt x="206" y="150"/>
                  </a:lnTo>
                  <a:lnTo>
                    <a:pt x="207" y="140"/>
                  </a:lnTo>
                  <a:lnTo>
                    <a:pt x="210" y="127"/>
                  </a:lnTo>
                  <a:lnTo>
                    <a:pt x="212" y="113"/>
                  </a:lnTo>
                  <a:lnTo>
                    <a:pt x="216" y="97"/>
                  </a:lnTo>
                  <a:lnTo>
                    <a:pt x="218" y="81"/>
                  </a:lnTo>
                  <a:lnTo>
                    <a:pt x="219" y="63"/>
                  </a:lnTo>
                  <a:lnTo>
                    <a:pt x="220" y="46"/>
                  </a:lnTo>
                  <a:lnTo>
                    <a:pt x="219" y="31"/>
                  </a:lnTo>
                  <a:lnTo>
                    <a:pt x="218" y="22"/>
                  </a:lnTo>
                  <a:lnTo>
                    <a:pt x="217" y="14"/>
                  </a:lnTo>
                  <a:lnTo>
                    <a:pt x="216" y="9"/>
                  </a:lnTo>
                  <a:lnTo>
                    <a:pt x="215" y="5"/>
                  </a:lnTo>
                  <a:lnTo>
                    <a:pt x="214" y="3"/>
                  </a:lnTo>
                  <a:lnTo>
                    <a:pt x="212" y="0"/>
                  </a:lnTo>
                  <a:lnTo>
                    <a:pt x="211" y="0"/>
                  </a:lnTo>
                  <a:lnTo>
                    <a:pt x="210" y="0"/>
                  </a:lnTo>
                  <a:lnTo>
                    <a:pt x="209" y="3"/>
                  </a:lnTo>
                  <a:lnTo>
                    <a:pt x="208" y="5"/>
                  </a:lnTo>
                  <a:lnTo>
                    <a:pt x="208" y="8"/>
                  </a:lnTo>
                  <a:lnTo>
                    <a:pt x="207" y="11"/>
                  </a:lnTo>
                  <a:lnTo>
                    <a:pt x="205" y="16"/>
                  </a:lnTo>
                  <a:lnTo>
                    <a:pt x="204" y="19"/>
                  </a:lnTo>
                  <a:lnTo>
                    <a:pt x="202" y="22"/>
                  </a:lnTo>
                  <a:lnTo>
                    <a:pt x="199" y="25"/>
                  </a:lnTo>
                  <a:lnTo>
                    <a:pt x="198" y="27"/>
                  </a:lnTo>
                  <a:lnTo>
                    <a:pt x="197" y="30"/>
                  </a:lnTo>
                  <a:lnTo>
                    <a:pt x="196" y="31"/>
                  </a:lnTo>
                  <a:lnTo>
                    <a:pt x="195" y="31"/>
                  </a:lnTo>
                  <a:lnTo>
                    <a:pt x="192" y="35"/>
                  </a:lnTo>
                  <a:lnTo>
                    <a:pt x="180" y="47"/>
                  </a:lnTo>
                  <a:lnTo>
                    <a:pt x="163" y="64"/>
                  </a:lnTo>
                  <a:lnTo>
                    <a:pt x="141" y="87"/>
                  </a:lnTo>
                  <a:lnTo>
                    <a:pt x="116" y="112"/>
                  </a:lnTo>
                  <a:lnTo>
                    <a:pt x="90" y="140"/>
                  </a:lnTo>
                  <a:lnTo>
                    <a:pt x="64" y="168"/>
                  </a:lnTo>
                  <a:lnTo>
                    <a:pt x="39" y="196"/>
                  </a:lnTo>
                  <a:lnTo>
                    <a:pt x="17" y="221"/>
                  </a:lnTo>
                  <a:lnTo>
                    <a:pt x="0" y="244"/>
                  </a:lnTo>
                </a:path>
              </a:pathLst>
            </a:custGeom>
            <a:noFill/>
            <a:ln w="3175">
              <a:solidFill>
                <a:srgbClr val="D1AB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96" name="Freeform 1672"/>
            <p:cNvSpPr>
              <a:spLocks/>
            </p:cNvSpPr>
            <p:nvPr/>
          </p:nvSpPr>
          <p:spPr bwMode="auto">
            <a:xfrm>
              <a:off x="4010" y="3067"/>
              <a:ext cx="111" cy="126"/>
            </a:xfrm>
            <a:custGeom>
              <a:avLst/>
              <a:gdLst>
                <a:gd name="T0" fmla="*/ 3 w 222"/>
                <a:gd name="T1" fmla="*/ 3 h 250"/>
                <a:gd name="T2" fmla="*/ 3 w 222"/>
                <a:gd name="T3" fmla="*/ 3 h 250"/>
                <a:gd name="T4" fmla="*/ 3 w 222"/>
                <a:gd name="T5" fmla="*/ 3 h 250"/>
                <a:gd name="T6" fmla="*/ 3 w 222"/>
                <a:gd name="T7" fmla="*/ 3 h 250"/>
                <a:gd name="T8" fmla="*/ 3 w 222"/>
                <a:gd name="T9" fmla="*/ 3 h 250"/>
                <a:gd name="T10" fmla="*/ 3 w 222"/>
                <a:gd name="T11" fmla="*/ 2 h 250"/>
                <a:gd name="T12" fmla="*/ 3 w 222"/>
                <a:gd name="T13" fmla="*/ 2 h 250"/>
                <a:gd name="T14" fmla="*/ 3 w 222"/>
                <a:gd name="T15" fmla="*/ 2 h 250"/>
                <a:gd name="T16" fmla="*/ 3 w 222"/>
                <a:gd name="T17" fmla="*/ 2 h 250"/>
                <a:gd name="T18" fmla="*/ 3 w 222"/>
                <a:gd name="T19" fmla="*/ 1 h 250"/>
                <a:gd name="T20" fmla="*/ 3 w 222"/>
                <a:gd name="T21" fmla="*/ 1 h 250"/>
                <a:gd name="T22" fmla="*/ 3 w 222"/>
                <a:gd name="T23" fmla="*/ 1 h 250"/>
                <a:gd name="T24" fmla="*/ 3 w 222"/>
                <a:gd name="T25" fmla="*/ 1 h 250"/>
                <a:gd name="T26" fmla="*/ 3 w 222"/>
                <a:gd name="T27" fmla="*/ 1 h 250"/>
                <a:gd name="T28" fmla="*/ 3 w 222"/>
                <a:gd name="T29" fmla="*/ 1 h 250"/>
                <a:gd name="T30" fmla="*/ 3 w 222"/>
                <a:gd name="T31" fmla="*/ 1 h 250"/>
                <a:gd name="T32" fmla="*/ 3 w 222"/>
                <a:gd name="T33" fmla="*/ 1 h 250"/>
                <a:gd name="T34" fmla="*/ 3 w 222"/>
                <a:gd name="T35" fmla="*/ 0 h 250"/>
                <a:gd name="T36" fmla="*/ 3 w 222"/>
                <a:gd name="T37" fmla="*/ 1 h 250"/>
                <a:gd name="T38" fmla="*/ 3 w 222"/>
                <a:gd name="T39" fmla="*/ 1 h 250"/>
                <a:gd name="T40" fmla="*/ 3 w 222"/>
                <a:gd name="T41" fmla="*/ 1 h 250"/>
                <a:gd name="T42" fmla="*/ 3 w 222"/>
                <a:gd name="T43" fmla="*/ 1 h 250"/>
                <a:gd name="T44" fmla="*/ 3 w 222"/>
                <a:gd name="T45" fmla="*/ 1 h 250"/>
                <a:gd name="T46" fmla="*/ 3 w 222"/>
                <a:gd name="T47" fmla="*/ 1 h 250"/>
                <a:gd name="T48" fmla="*/ 3 w 222"/>
                <a:gd name="T49" fmla="*/ 1 h 250"/>
                <a:gd name="T50" fmla="*/ 3 w 222"/>
                <a:gd name="T51" fmla="*/ 1 h 250"/>
                <a:gd name="T52" fmla="*/ 3 w 222"/>
                <a:gd name="T53" fmla="*/ 1 h 250"/>
                <a:gd name="T54" fmla="*/ 3 w 222"/>
                <a:gd name="T55" fmla="*/ 1 h 250"/>
                <a:gd name="T56" fmla="*/ 3 w 222"/>
                <a:gd name="T57" fmla="*/ 1 h 250"/>
                <a:gd name="T58" fmla="*/ 3 w 222"/>
                <a:gd name="T59" fmla="*/ 1 h 250"/>
                <a:gd name="T60" fmla="*/ 3 w 222"/>
                <a:gd name="T61" fmla="*/ 1 h 250"/>
                <a:gd name="T62" fmla="*/ 3 w 222"/>
                <a:gd name="T63" fmla="*/ 1 h 250"/>
                <a:gd name="T64" fmla="*/ 3 w 222"/>
                <a:gd name="T65" fmla="*/ 1 h 250"/>
                <a:gd name="T66" fmla="*/ 3 w 222"/>
                <a:gd name="T67" fmla="*/ 2 h 250"/>
                <a:gd name="T68" fmla="*/ 3 w 222"/>
                <a:gd name="T69" fmla="*/ 2 h 250"/>
                <a:gd name="T70" fmla="*/ 2 w 222"/>
                <a:gd name="T71" fmla="*/ 2 h 250"/>
                <a:gd name="T72" fmla="*/ 2 w 222"/>
                <a:gd name="T73" fmla="*/ 3 h 250"/>
                <a:gd name="T74" fmla="*/ 2 w 222"/>
                <a:gd name="T75" fmla="*/ 3 h 250"/>
                <a:gd name="T76" fmla="*/ 1 w 222"/>
                <a:gd name="T77" fmla="*/ 4 h 250"/>
                <a:gd name="T78" fmla="*/ 1 w 222"/>
                <a:gd name="T79" fmla="*/ 4 h 250"/>
                <a:gd name="T80" fmla="*/ 0 w 222"/>
                <a:gd name="T81" fmla="*/ 4 h 25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22"/>
                <a:gd name="T124" fmla="*/ 0 h 250"/>
                <a:gd name="T125" fmla="*/ 222 w 222"/>
                <a:gd name="T126" fmla="*/ 250 h 25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22" h="250">
                  <a:moveTo>
                    <a:pt x="203" y="167"/>
                  </a:moveTo>
                  <a:lnTo>
                    <a:pt x="204" y="165"/>
                  </a:lnTo>
                  <a:lnTo>
                    <a:pt x="206" y="158"/>
                  </a:lnTo>
                  <a:lnTo>
                    <a:pt x="208" y="148"/>
                  </a:lnTo>
                  <a:lnTo>
                    <a:pt x="211" y="135"/>
                  </a:lnTo>
                  <a:lnTo>
                    <a:pt x="214" y="120"/>
                  </a:lnTo>
                  <a:lnTo>
                    <a:pt x="217" y="104"/>
                  </a:lnTo>
                  <a:lnTo>
                    <a:pt x="219" y="87"/>
                  </a:lnTo>
                  <a:lnTo>
                    <a:pt x="221" y="68"/>
                  </a:lnTo>
                  <a:lnTo>
                    <a:pt x="222" y="51"/>
                  </a:lnTo>
                  <a:lnTo>
                    <a:pt x="221" y="35"/>
                  </a:lnTo>
                  <a:lnTo>
                    <a:pt x="221" y="25"/>
                  </a:lnTo>
                  <a:lnTo>
                    <a:pt x="219" y="16"/>
                  </a:lnTo>
                  <a:lnTo>
                    <a:pt x="218" y="10"/>
                  </a:lnTo>
                  <a:lnTo>
                    <a:pt x="217" y="5"/>
                  </a:lnTo>
                  <a:lnTo>
                    <a:pt x="215" y="2"/>
                  </a:lnTo>
                  <a:lnTo>
                    <a:pt x="214" y="1"/>
                  </a:lnTo>
                  <a:lnTo>
                    <a:pt x="212" y="0"/>
                  </a:lnTo>
                  <a:lnTo>
                    <a:pt x="210" y="1"/>
                  </a:lnTo>
                  <a:lnTo>
                    <a:pt x="209" y="3"/>
                  </a:lnTo>
                  <a:lnTo>
                    <a:pt x="208" y="5"/>
                  </a:lnTo>
                  <a:lnTo>
                    <a:pt x="208" y="10"/>
                  </a:lnTo>
                  <a:lnTo>
                    <a:pt x="207" y="13"/>
                  </a:lnTo>
                  <a:lnTo>
                    <a:pt x="206" y="16"/>
                  </a:lnTo>
                  <a:lnTo>
                    <a:pt x="205" y="19"/>
                  </a:lnTo>
                  <a:lnTo>
                    <a:pt x="204" y="23"/>
                  </a:lnTo>
                  <a:lnTo>
                    <a:pt x="202" y="26"/>
                  </a:lnTo>
                  <a:lnTo>
                    <a:pt x="201" y="28"/>
                  </a:lnTo>
                  <a:lnTo>
                    <a:pt x="199" y="30"/>
                  </a:lnTo>
                  <a:lnTo>
                    <a:pt x="198" y="31"/>
                  </a:lnTo>
                  <a:lnTo>
                    <a:pt x="194" y="36"/>
                  </a:lnTo>
                  <a:lnTo>
                    <a:pt x="183" y="48"/>
                  </a:lnTo>
                  <a:lnTo>
                    <a:pt x="166" y="65"/>
                  </a:lnTo>
                  <a:lnTo>
                    <a:pt x="144" y="88"/>
                  </a:lnTo>
                  <a:lnTo>
                    <a:pt x="119" y="113"/>
                  </a:lnTo>
                  <a:lnTo>
                    <a:pt x="93" y="141"/>
                  </a:lnTo>
                  <a:lnTo>
                    <a:pt x="66" y="170"/>
                  </a:lnTo>
                  <a:lnTo>
                    <a:pt x="41" y="199"/>
                  </a:lnTo>
                  <a:lnTo>
                    <a:pt x="19" y="226"/>
                  </a:lnTo>
                  <a:lnTo>
                    <a:pt x="0" y="250"/>
                  </a:lnTo>
                </a:path>
              </a:pathLst>
            </a:custGeom>
            <a:noFill/>
            <a:ln w="3175">
              <a:solidFill>
                <a:srgbClr val="D4AD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97" name="Freeform 1673"/>
            <p:cNvSpPr>
              <a:spLocks/>
            </p:cNvSpPr>
            <p:nvPr/>
          </p:nvSpPr>
          <p:spPr bwMode="auto">
            <a:xfrm>
              <a:off x="4010" y="3065"/>
              <a:ext cx="112" cy="128"/>
            </a:xfrm>
            <a:custGeom>
              <a:avLst/>
              <a:gdLst>
                <a:gd name="T0" fmla="*/ 4 w 224"/>
                <a:gd name="T1" fmla="*/ 2 h 256"/>
                <a:gd name="T2" fmla="*/ 4 w 224"/>
                <a:gd name="T3" fmla="*/ 2 h 256"/>
                <a:gd name="T4" fmla="*/ 4 w 224"/>
                <a:gd name="T5" fmla="*/ 2 h 256"/>
                <a:gd name="T6" fmla="*/ 4 w 224"/>
                <a:gd name="T7" fmla="*/ 2 h 256"/>
                <a:gd name="T8" fmla="*/ 4 w 224"/>
                <a:gd name="T9" fmla="*/ 2 h 256"/>
                <a:gd name="T10" fmla="*/ 4 w 224"/>
                <a:gd name="T11" fmla="*/ 2 h 256"/>
                <a:gd name="T12" fmla="*/ 4 w 224"/>
                <a:gd name="T13" fmla="*/ 1 h 256"/>
                <a:gd name="T14" fmla="*/ 4 w 224"/>
                <a:gd name="T15" fmla="*/ 1 h 256"/>
                <a:gd name="T16" fmla="*/ 4 w 224"/>
                <a:gd name="T17" fmla="*/ 1 h 256"/>
                <a:gd name="T18" fmla="*/ 4 w 224"/>
                <a:gd name="T19" fmla="*/ 1 h 256"/>
                <a:gd name="T20" fmla="*/ 4 w 224"/>
                <a:gd name="T21" fmla="*/ 1 h 256"/>
                <a:gd name="T22" fmla="*/ 4 w 224"/>
                <a:gd name="T23" fmla="*/ 1 h 256"/>
                <a:gd name="T24" fmla="*/ 4 w 224"/>
                <a:gd name="T25" fmla="*/ 1 h 256"/>
                <a:gd name="T26" fmla="*/ 4 w 224"/>
                <a:gd name="T27" fmla="*/ 1 h 256"/>
                <a:gd name="T28" fmla="*/ 4 w 224"/>
                <a:gd name="T29" fmla="*/ 1 h 256"/>
                <a:gd name="T30" fmla="*/ 4 w 224"/>
                <a:gd name="T31" fmla="*/ 1 h 256"/>
                <a:gd name="T32" fmla="*/ 4 w 224"/>
                <a:gd name="T33" fmla="*/ 0 h 256"/>
                <a:gd name="T34" fmla="*/ 4 w 224"/>
                <a:gd name="T35" fmla="*/ 0 h 256"/>
                <a:gd name="T36" fmla="*/ 4 w 224"/>
                <a:gd name="T37" fmla="*/ 1 h 256"/>
                <a:gd name="T38" fmla="*/ 4 w 224"/>
                <a:gd name="T39" fmla="*/ 1 h 256"/>
                <a:gd name="T40" fmla="*/ 4 w 224"/>
                <a:gd name="T41" fmla="*/ 1 h 256"/>
                <a:gd name="T42" fmla="*/ 4 w 224"/>
                <a:gd name="T43" fmla="*/ 1 h 256"/>
                <a:gd name="T44" fmla="*/ 4 w 224"/>
                <a:gd name="T45" fmla="*/ 1 h 256"/>
                <a:gd name="T46" fmla="*/ 4 w 224"/>
                <a:gd name="T47" fmla="*/ 1 h 256"/>
                <a:gd name="T48" fmla="*/ 4 w 224"/>
                <a:gd name="T49" fmla="*/ 1 h 256"/>
                <a:gd name="T50" fmla="*/ 4 w 224"/>
                <a:gd name="T51" fmla="*/ 1 h 256"/>
                <a:gd name="T52" fmla="*/ 4 w 224"/>
                <a:gd name="T53" fmla="*/ 1 h 256"/>
                <a:gd name="T54" fmla="*/ 4 w 224"/>
                <a:gd name="T55" fmla="*/ 1 h 256"/>
                <a:gd name="T56" fmla="*/ 4 w 224"/>
                <a:gd name="T57" fmla="*/ 1 h 256"/>
                <a:gd name="T58" fmla="*/ 4 w 224"/>
                <a:gd name="T59" fmla="*/ 1 h 256"/>
                <a:gd name="T60" fmla="*/ 4 w 224"/>
                <a:gd name="T61" fmla="*/ 1 h 256"/>
                <a:gd name="T62" fmla="*/ 4 w 224"/>
                <a:gd name="T63" fmla="*/ 1 h 256"/>
                <a:gd name="T64" fmla="*/ 3 w 224"/>
                <a:gd name="T65" fmla="*/ 1 h 256"/>
                <a:gd name="T66" fmla="*/ 3 w 224"/>
                <a:gd name="T67" fmla="*/ 1 h 256"/>
                <a:gd name="T68" fmla="*/ 3 w 224"/>
                <a:gd name="T69" fmla="*/ 1 h 256"/>
                <a:gd name="T70" fmla="*/ 2 w 224"/>
                <a:gd name="T71" fmla="*/ 1 h 256"/>
                <a:gd name="T72" fmla="*/ 2 w 224"/>
                <a:gd name="T73" fmla="*/ 2 h 256"/>
                <a:gd name="T74" fmla="*/ 2 w 224"/>
                <a:gd name="T75" fmla="*/ 2 h 256"/>
                <a:gd name="T76" fmla="*/ 1 w 224"/>
                <a:gd name="T77" fmla="*/ 3 h 256"/>
                <a:gd name="T78" fmla="*/ 1 w 224"/>
                <a:gd name="T79" fmla="*/ 3 h 256"/>
                <a:gd name="T80" fmla="*/ 0 w 224"/>
                <a:gd name="T81" fmla="*/ 4 h 25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24"/>
                <a:gd name="T124" fmla="*/ 0 h 256"/>
                <a:gd name="T125" fmla="*/ 224 w 224"/>
                <a:gd name="T126" fmla="*/ 256 h 25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24" h="256">
                  <a:moveTo>
                    <a:pt x="203" y="178"/>
                  </a:moveTo>
                  <a:lnTo>
                    <a:pt x="204" y="176"/>
                  </a:lnTo>
                  <a:lnTo>
                    <a:pt x="206" y="168"/>
                  </a:lnTo>
                  <a:lnTo>
                    <a:pt x="208" y="159"/>
                  </a:lnTo>
                  <a:lnTo>
                    <a:pt x="211" y="145"/>
                  </a:lnTo>
                  <a:lnTo>
                    <a:pt x="215" y="129"/>
                  </a:lnTo>
                  <a:lnTo>
                    <a:pt x="218" y="111"/>
                  </a:lnTo>
                  <a:lnTo>
                    <a:pt x="221" y="93"/>
                  </a:lnTo>
                  <a:lnTo>
                    <a:pt x="223" y="73"/>
                  </a:lnTo>
                  <a:lnTo>
                    <a:pt x="224" y="54"/>
                  </a:lnTo>
                  <a:lnTo>
                    <a:pt x="224" y="35"/>
                  </a:lnTo>
                  <a:lnTo>
                    <a:pt x="223" y="24"/>
                  </a:lnTo>
                  <a:lnTo>
                    <a:pt x="221" y="17"/>
                  </a:lnTo>
                  <a:lnTo>
                    <a:pt x="220" y="9"/>
                  </a:lnTo>
                  <a:lnTo>
                    <a:pt x="218" y="5"/>
                  </a:lnTo>
                  <a:lnTo>
                    <a:pt x="217" y="2"/>
                  </a:lnTo>
                  <a:lnTo>
                    <a:pt x="216" y="0"/>
                  </a:lnTo>
                  <a:lnTo>
                    <a:pt x="214" y="0"/>
                  </a:lnTo>
                  <a:lnTo>
                    <a:pt x="212" y="2"/>
                  </a:lnTo>
                  <a:lnTo>
                    <a:pt x="211" y="4"/>
                  </a:lnTo>
                  <a:lnTo>
                    <a:pt x="211" y="7"/>
                  </a:lnTo>
                  <a:lnTo>
                    <a:pt x="210" y="10"/>
                  </a:lnTo>
                  <a:lnTo>
                    <a:pt x="209" y="15"/>
                  </a:lnTo>
                  <a:lnTo>
                    <a:pt x="207" y="18"/>
                  </a:lnTo>
                  <a:lnTo>
                    <a:pt x="206" y="22"/>
                  </a:lnTo>
                  <a:lnTo>
                    <a:pt x="204" y="25"/>
                  </a:lnTo>
                  <a:lnTo>
                    <a:pt x="203" y="29"/>
                  </a:lnTo>
                  <a:lnTo>
                    <a:pt x="201" y="31"/>
                  </a:lnTo>
                  <a:lnTo>
                    <a:pt x="199" y="33"/>
                  </a:lnTo>
                  <a:lnTo>
                    <a:pt x="198" y="34"/>
                  </a:lnTo>
                  <a:lnTo>
                    <a:pt x="198" y="35"/>
                  </a:lnTo>
                  <a:lnTo>
                    <a:pt x="194" y="39"/>
                  </a:lnTo>
                  <a:lnTo>
                    <a:pt x="183" y="50"/>
                  </a:lnTo>
                  <a:lnTo>
                    <a:pt x="167" y="68"/>
                  </a:lnTo>
                  <a:lnTo>
                    <a:pt x="145" y="89"/>
                  </a:lnTo>
                  <a:lnTo>
                    <a:pt x="121" y="115"/>
                  </a:lnTo>
                  <a:lnTo>
                    <a:pt x="95" y="143"/>
                  </a:lnTo>
                  <a:lnTo>
                    <a:pt x="68" y="173"/>
                  </a:lnTo>
                  <a:lnTo>
                    <a:pt x="43" y="202"/>
                  </a:lnTo>
                  <a:lnTo>
                    <a:pt x="20" y="230"/>
                  </a:lnTo>
                  <a:lnTo>
                    <a:pt x="0" y="256"/>
                  </a:lnTo>
                </a:path>
              </a:pathLst>
            </a:custGeom>
            <a:noFill/>
            <a:ln w="3175">
              <a:solidFill>
                <a:srgbClr val="D6A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98" name="Freeform 1674"/>
            <p:cNvSpPr>
              <a:spLocks/>
            </p:cNvSpPr>
            <p:nvPr/>
          </p:nvSpPr>
          <p:spPr bwMode="auto">
            <a:xfrm>
              <a:off x="4010" y="3061"/>
              <a:ext cx="113" cy="131"/>
            </a:xfrm>
            <a:custGeom>
              <a:avLst/>
              <a:gdLst>
                <a:gd name="T0" fmla="*/ 0 w 225"/>
                <a:gd name="T1" fmla="*/ 5 h 261"/>
                <a:gd name="T2" fmla="*/ 1 w 225"/>
                <a:gd name="T3" fmla="*/ 4 h 261"/>
                <a:gd name="T4" fmla="*/ 1 w 225"/>
                <a:gd name="T5" fmla="*/ 4 h 261"/>
                <a:gd name="T6" fmla="*/ 2 w 225"/>
                <a:gd name="T7" fmla="*/ 3 h 261"/>
                <a:gd name="T8" fmla="*/ 2 w 225"/>
                <a:gd name="T9" fmla="*/ 3 h 261"/>
                <a:gd name="T10" fmla="*/ 2 w 225"/>
                <a:gd name="T11" fmla="*/ 2 h 261"/>
                <a:gd name="T12" fmla="*/ 3 w 225"/>
                <a:gd name="T13" fmla="*/ 2 h 261"/>
                <a:gd name="T14" fmla="*/ 3 w 225"/>
                <a:gd name="T15" fmla="*/ 2 h 261"/>
                <a:gd name="T16" fmla="*/ 3 w 225"/>
                <a:gd name="T17" fmla="*/ 1 h 261"/>
                <a:gd name="T18" fmla="*/ 4 w 225"/>
                <a:gd name="T19" fmla="*/ 1 h 261"/>
                <a:gd name="T20" fmla="*/ 4 w 225"/>
                <a:gd name="T21" fmla="*/ 1 h 261"/>
                <a:gd name="T22" fmla="*/ 4 w 225"/>
                <a:gd name="T23" fmla="*/ 1 h 261"/>
                <a:gd name="T24" fmla="*/ 4 w 225"/>
                <a:gd name="T25" fmla="*/ 1 h 261"/>
                <a:gd name="T26" fmla="*/ 4 w 225"/>
                <a:gd name="T27" fmla="*/ 1 h 261"/>
                <a:gd name="T28" fmla="*/ 4 w 225"/>
                <a:gd name="T29" fmla="*/ 1 h 261"/>
                <a:gd name="T30" fmla="*/ 4 w 225"/>
                <a:gd name="T31" fmla="*/ 1 h 261"/>
                <a:gd name="T32" fmla="*/ 4 w 225"/>
                <a:gd name="T33" fmla="*/ 1 h 261"/>
                <a:gd name="T34" fmla="*/ 4 w 225"/>
                <a:gd name="T35" fmla="*/ 1 h 261"/>
                <a:gd name="T36" fmla="*/ 4 w 225"/>
                <a:gd name="T37" fmla="*/ 1 h 261"/>
                <a:gd name="T38" fmla="*/ 4 w 225"/>
                <a:gd name="T39" fmla="*/ 1 h 261"/>
                <a:gd name="T40" fmla="*/ 4 w 225"/>
                <a:gd name="T41" fmla="*/ 1 h 261"/>
                <a:gd name="T42" fmla="*/ 4 w 225"/>
                <a:gd name="T43" fmla="*/ 1 h 261"/>
                <a:gd name="T44" fmla="*/ 4 w 225"/>
                <a:gd name="T45" fmla="*/ 1 h 261"/>
                <a:gd name="T46" fmla="*/ 4 w 225"/>
                <a:gd name="T47" fmla="*/ 0 h 261"/>
                <a:gd name="T48" fmla="*/ 4 w 225"/>
                <a:gd name="T49" fmla="*/ 0 h 261"/>
                <a:gd name="T50" fmla="*/ 4 w 225"/>
                <a:gd name="T51" fmla="*/ 1 h 261"/>
                <a:gd name="T52" fmla="*/ 4 w 225"/>
                <a:gd name="T53" fmla="*/ 1 h 261"/>
                <a:gd name="T54" fmla="*/ 4 w 225"/>
                <a:gd name="T55" fmla="*/ 1 h 261"/>
                <a:gd name="T56" fmla="*/ 4 w 225"/>
                <a:gd name="T57" fmla="*/ 1 h 261"/>
                <a:gd name="T58" fmla="*/ 4 w 225"/>
                <a:gd name="T59" fmla="*/ 1 h 261"/>
                <a:gd name="T60" fmla="*/ 4 w 225"/>
                <a:gd name="T61" fmla="*/ 1 h 261"/>
                <a:gd name="T62" fmla="*/ 4 w 225"/>
                <a:gd name="T63" fmla="*/ 1 h 261"/>
                <a:gd name="T64" fmla="*/ 4 w 225"/>
                <a:gd name="T65" fmla="*/ 2 h 261"/>
                <a:gd name="T66" fmla="*/ 4 w 225"/>
                <a:gd name="T67" fmla="*/ 2 h 261"/>
                <a:gd name="T68" fmla="*/ 4 w 225"/>
                <a:gd name="T69" fmla="*/ 2 h 261"/>
                <a:gd name="T70" fmla="*/ 4 w 225"/>
                <a:gd name="T71" fmla="*/ 3 h 261"/>
                <a:gd name="T72" fmla="*/ 4 w 225"/>
                <a:gd name="T73" fmla="*/ 3 h 261"/>
                <a:gd name="T74" fmla="*/ 4 w 225"/>
                <a:gd name="T75" fmla="*/ 3 h 261"/>
                <a:gd name="T76" fmla="*/ 4 w 225"/>
                <a:gd name="T77" fmla="*/ 3 h 261"/>
                <a:gd name="T78" fmla="*/ 4 w 225"/>
                <a:gd name="T79" fmla="*/ 3 h 261"/>
                <a:gd name="T80" fmla="*/ 4 w 225"/>
                <a:gd name="T81" fmla="*/ 3 h 26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25"/>
                <a:gd name="T124" fmla="*/ 0 h 261"/>
                <a:gd name="T125" fmla="*/ 225 w 225"/>
                <a:gd name="T126" fmla="*/ 261 h 26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25" h="261">
                  <a:moveTo>
                    <a:pt x="0" y="261"/>
                  </a:moveTo>
                  <a:lnTo>
                    <a:pt x="22" y="234"/>
                  </a:lnTo>
                  <a:lnTo>
                    <a:pt x="46" y="205"/>
                  </a:lnTo>
                  <a:lnTo>
                    <a:pt x="71" y="174"/>
                  </a:lnTo>
                  <a:lnTo>
                    <a:pt x="98" y="145"/>
                  </a:lnTo>
                  <a:lnTo>
                    <a:pt x="123" y="117"/>
                  </a:lnTo>
                  <a:lnTo>
                    <a:pt x="146" y="92"/>
                  </a:lnTo>
                  <a:lnTo>
                    <a:pt x="167" y="70"/>
                  </a:lnTo>
                  <a:lnTo>
                    <a:pt x="183" y="53"/>
                  </a:lnTo>
                  <a:lnTo>
                    <a:pt x="194" y="42"/>
                  </a:lnTo>
                  <a:lnTo>
                    <a:pt x="198" y="38"/>
                  </a:lnTo>
                  <a:lnTo>
                    <a:pt x="199" y="37"/>
                  </a:lnTo>
                  <a:lnTo>
                    <a:pt x="201" y="35"/>
                  </a:lnTo>
                  <a:lnTo>
                    <a:pt x="203" y="31"/>
                  </a:lnTo>
                  <a:lnTo>
                    <a:pt x="204" y="28"/>
                  </a:lnTo>
                  <a:lnTo>
                    <a:pt x="206" y="24"/>
                  </a:lnTo>
                  <a:lnTo>
                    <a:pt x="208" y="19"/>
                  </a:lnTo>
                  <a:lnTo>
                    <a:pt x="209" y="15"/>
                  </a:lnTo>
                  <a:lnTo>
                    <a:pt x="210" y="11"/>
                  </a:lnTo>
                  <a:lnTo>
                    <a:pt x="211" y="8"/>
                  </a:lnTo>
                  <a:lnTo>
                    <a:pt x="212" y="3"/>
                  </a:lnTo>
                  <a:lnTo>
                    <a:pt x="214" y="1"/>
                  </a:lnTo>
                  <a:lnTo>
                    <a:pt x="215" y="0"/>
                  </a:lnTo>
                  <a:lnTo>
                    <a:pt x="216" y="0"/>
                  </a:lnTo>
                  <a:lnTo>
                    <a:pt x="218" y="2"/>
                  </a:lnTo>
                  <a:lnTo>
                    <a:pt x="219" y="5"/>
                  </a:lnTo>
                  <a:lnTo>
                    <a:pt x="221" y="11"/>
                  </a:lnTo>
                  <a:lnTo>
                    <a:pt x="222" y="17"/>
                  </a:lnTo>
                  <a:lnTo>
                    <a:pt x="223" y="27"/>
                  </a:lnTo>
                  <a:lnTo>
                    <a:pt x="224" y="38"/>
                  </a:lnTo>
                  <a:lnTo>
                    <a:pt x="225" y="58"/>
                  </a:lnTo>
                  <a:lnTo>
                    <a:pt x="224" y="78"/>
                  </a:lnTo>
                  <a:lnTo>
                    <a:pt x="222" y="99"/>
                  </a:lnTo>
                  <a:lnTo>
                    <a:pt x="219" y="118"/>
                  </a:lnTo>
                  <a:lnTo>
                    <a:pt x="216" y="136"/>
                  </a:lnTo>
                  <a:lnTo>
                    <a:pt x="212" y="153"/>
                  </a:lnTo>
                  <a:lnTo>
                    <a:pt x="209" y="167"/>
                  </a:lnTo>
                  <a:lnTo>
                    <a:pt x="206" y="178"/>
                  </a:lnTo>
                  <a:lnTo>
                    <a:pt x="204" y="184"/>
                  </a:lnTo>
                  <a:lnTo>
                    <a:pt x="204" y="186"/>
                  </a:lnTo>
                </a:path>
              </a:pathLst>
            </a:custGeom>
            <a:noFill/>
            <a:ln w="3175">
              <a:solidFill>
                <a:srgbClr val="D9B1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99" name="Freeform 1675"/>
            <p:cNvSpPr>
              <a:spLocks/>
            </p:cNvSpPr>
            <p:nvPr/>
          </p:nvSpPr>
          <p:spPr bwMode="auto">
            <a:xfrm>
              <a:off x="3934" y="3239"/>
              <a:ext cx="186" cy="285"/>
            </a:xfrm>
            <a:custGeom>
              <a:avLst/>
              <a:gdLst>
                <a:gd name="T0" fmla="*/ 5 w 373"/>
                <a:gd name="T1" fmla="*/ 0 h 570"/>
                <a:gd name="T2" fmla="*/ 5 w 373"/>
                <a:gd name="T3" fmla="*/ 1 h 570"/>
                <a:gd name="T4" fmla="*/ 5 w 373"/>
                <a:gd name="T5" fmla="*/ 1 h 570"/>
                <a:gd name="T6" fmla="*/ 5 w 373"/>
                <a:gd name="T7" fmla="*/ 1 h 570"/>
                <a:gd name="T8" fmla="*/ 5 w 373"/>
                <a:gd name="T9" fmla="*/ 1 h 570"/>
                <a:gd name="T10" fmla="*/ 5 w 373"/>
                <a:gd name="T11" fmla="*/ 1 h 570"/>
                <a:gd name="T12" fmla="*/ 5 w 373"/>
                <a:gd name="T13" fmla="*/ 2 h 570"/>
                <a:gd name="T14" fmla="*/ 5 w 373"/>
                <a:gd name="T15" fmla="*/ 2 h 570"/>
                <a:gd name="T16" fmla="*/ 5 w 373"/>
                <a:gd name="T17" fmla="*/ 3 h 570"/>
                <a:gd name="T18" fmla="*/ 5 w 373"/>
                <a:gd name="T19" fmla="*/ 3 h 570"/>
                <a:gd name="T20" fmla="*/ 4 w 373"/>
                <a:gd name="T21" fmla="*/ 4 h 570"/>
                <a:gd name="T22" fmla="*/ 4 w 373"/>
                <a:gd name="T23" fmla="*/ 4 h 570"/>
                <a:gd name="T24" fmla="*/ 4 w 373"/>
                <a:gd name="T25" fmla="*/ 4 h 570"/>
                <a:gd name="T26" fmla="*/ 4 w 373"/>
                <a:gd name="T27" fmla="*/ 4 h 570"/>
                <a:gd name="T28" fmla="*/ 4 w 373"/>
                <a:gd name="T29" fmla="*/ 5 h 570"/>
                <a:gd name="T30" fmla="*/ 4 w 373"/>
                <a:gd name="T31" fmla="*/ 5 h 570"/>
                <a:gd name="T32" fmla="*/ 3 w 373"/>
                <a:gd name="T33" fmla="*/ 5 h 570"/>
                <a:gd name="T34" fmla="*/ 3 w 373"/>
                <a:gd name="T35" fmla="*/ 5 h 570"/>
                <a:gd name="T36" fmla="*/ 3 w 373"/>
                <a:gd name="T37" fmla="*/ 6 h 570"/>
                <a:gd name="T38" fmla="*/ 3 w 373"/>
                <a:gd name="T39" fmla="*/ 6 h 570"/>
                <a:gd name="T40" fmla="*/ 3 w 373"/>
                <a:gd name="T41" fmla="*/ 6 h 570"/>
                <a:gd name="T42" fmla="*/ 3 w 373"/>
                <a:gd name="T43" fmla="*/ 6 h 570"/>
                <a:gd name="T44" fmla="*/ 2 w 373"/>
                <a:gd name="T45" fmla="*/ 6 h 570"/>
                <a:gd name="T46" fmla="*/ 2 w 373"/>
                <a:gd name="T47" fmla="*/ 6 h 570"/>
                <a:gd name="T48" fmla="*/ 2 w 373"/>
                <a:gd name="T49" fmla="*/ 7 h 570"/>
                <a:gd name="T50" fmla="*/ 2 w 373"/>
                <a:gd name="T51" fmla="*/ 7 h 570"/>
                <a:gd name="T52" fmla="*/ 1 w 373"/>
                <a:gd name="T53" fmla="*/ 7 h 570"/>
                <a:gd name="T54" fmla="*/ 1 w 373"/>
                <a:gd name="T55" fmla="*/ 7 h 570"/>
                <a:gd name="T56" fmla="*/ 1 w 373"/>
                <a:gd name="T57" fmla="*/ 9 h 570"/>
                <a:gd name="T58" fmla="*/ 0 w 373"/>
                <a:gd name="T59" fmla="*/ 9 h 570"/>
                <a:gd name="T60" fmla="*/ 0 w 373"/>
                <a:gd name="T61" fmla="*/ 9 h 570"/>
                <a:gd name="T62" fmla="*/ 0 w 373"/>
                <a:gd name="T63" fmla="*/ 9 h 570"/>
                <a:gd name="T64" fmla="*/ 0 w 373"/>
                <a:gd name="T65" fmla="*/ 9 h 570"/>
                <a:gd name="T66" fmla="*/ 0 w 373"/>
                <a:gd name="T67" fmla="*/ 9 h 570"/>
                <a:gd name="T68" fmla="*/ 1 w 373"/>
                <a:gd name="T69" fmla="*/ 9 h 570"/>
                <a:gd name="T70" fmla="*/ 2 w 373"/>
                <a:gd name="T71" fmla="*/ 7 h 570"/>
                <a:gd name="T72" fmla="*/ 3 w 373"/>
                <a:gd name="T73" fmla="*/ 6 h 570"/>
                <a:gd name="T74" fmla="*/ 3 w 373"/>
                <a:gd name="T75" fmla="*/ 6 h 570"/>
                <a:gd name="T76" fmla="*/ 4 w 373"/>
                <a:gd name="T77" fmla="*/ 5 h 570"/>
                <a:gd name="T78" fmla="*/ 5 w 373"/>
                <a:gd name="T79" fmla="*/ 4 h 570"/>
                <a:gd name="T80" fmla="*/ 5 w 373"/>
                <a:gd name="T81" fmla="*/ 3 h 570"/>
                <a:gd name="T82" fmla="*/ 5 w 373"/>
                <a:gd name="T83" fmla="*/ 3 h 570"/>
                <a:gd name="T84" fmla="*/ 5 w 373"/>
                <a:gd name="T85" fmla="*/ 2 h 570"/>
                <a:gd name="T86" fmla="*/ 5 w 373"/>
                <a:gd name="T87" fmla="*/ 2 h 570"/>
                <a:gd name="T88" fmla="*/ 5 w 373"/>
                <a:gd name="T89" fmla="*/ 1 h 570"/>
                <a:gd name="T90" fmla="*/ 5 w 373"/>
                <a:gd name="T91" fmla="*/ 1 h 570"/>
                <a:gd name="T92" fmla="*/ 5 w 373"/>
                <a:gd name="T93" fmla="*/ 1 h 570"/>
                <a:gd name="T94" fmla="*/ 5 w 373"/>
                <a:gd name="T95" fmla="*/ 1 h 570"/>
                <a:gd name="T96" fmla="*/ 5 w 373"/>
                <a:gd name="T97" fmla="*/ 1 h 570"/>
                <a:gd name="T98" fmla="*/ 5 w 373"/>
                <a:gd name="T99" fmla="*/ 1 h 570"/>
                <a:gd name="T100" fmla="*/ 5 w 373"/>
                <a:gd name="T101" fmla="*/ 0 h 570"/>
                <a:gd name="T102" fmla="*/ 5 w 373"/>
                <a:gd name="T103" fmla="*/ 0 h 57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73"/>
                <a:gd name="T157" fmla="*/ 0 h 570"/>
                <a:gd name="T158" fmla="*/ 373 w 373"/>
                <a:gd name="T159" fmla="*/ 570 h 57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73" h="570">
                  <a:moveTo>
                    <a:pt x="354" y="0"/>
                  </a:moveTo>
                  <a:lnTo>
                    <a:pt x="354" y="6"/>
                  </a:lnTo>
                  <a:lnTo>
                    <a:pt x="355" y="19"/>
                  </a:lnTo>
                  <a:lnTo>
                    <a:pt x="354" y="39"/>
                  </a:lnTo>
                  <a:lnTo>
                    <a:pt x="354" y="66"/>
                  </a:lnTo>
                  <a:lnTo>
                    <a:pt x="351" y="98"/>
                  </a:lnTo>
                  <a:lnTo>
                    <a:pt x="348" y="131"/>
                  </a:lnTo>
                  <a:lnTo>
                    <a:pt x="343" y="167"/>
                  </a:lnTo>
                  <a:lnTo>
                    <a:pt x="335" y="203"/>
                  </a:lnTo>
                  <a:lnTo>
                    <a:pt x="325" y="236"/>
                  </a:lnTo>
                  <a:lnTo>
                    <a:pt x="312" y="269"/>
                  </a:lnTo>
                  <a:lnTo>
                    <a:pt x="303" y="286"/>
                  </a:lnTo>
                  <a:lnTo>
                    <a:pt x="293" y="302"/>
                  </a:lnTo>
                  <a:lnTo>
                    <a:pt x="283" y="319"/>
                  </a:lnTo>
                  <a:lnTo>
                    <a:pt x="272" y="334"/>
                  </a:lnTo>
                  <a:lnTo>
                    <a:pt x="261" y="349"/>
                  </a:lnTo>
                  <a:lnTo>
                    <a:pt x="251" y="363"/>
                  </a:lnTo>
                  <a:lnTo>
                    <a:pt x="240" y="377"/>
                  </a:lnTo>
                  <a:lnTo>
                    <a:pt x="228" y="390"/>
                  </a:lnTo>
                  <a:lnTo>
                    <a:pt x="216" y="403"/>
                  </a:lnTo>
                  <a:lnTo>
                    <a:pt x="203" y="416"/>
                  </a:lnTo>
                  <a:lnTo>
                    <a:pt x="194" y="425"/>
                  </a:lnTo>
                  <a:lnTo>
                    <a:pt x="183" y="433"/>
                  </a:lnTo>
                  <a:lnTo>
                    <a:pt x="170" y="445"/>
                  </a:lnTo>
                  <a:lnTo>
                    <a:pt x="155" y="457"/>
                  </a:lnTo>
                  <a:lnTo>
                    <a:pt x="138" y="471"/>
                  </a:lnTo>
                  <a:lnTo>
                    <a:pt x="117" y="488"/>
                  </a:lnTo>
                  <a:lnTo>
                    <a:pt x="94" y="505"/>
                  </a:lnTo>
                  <a:lnTo>
                    <a:pt x="66" y="524"/>
                  </a:lnTo>
                  <a:lnTo>
                    <a:pt x="35" y="546"/>
                  </a:lnTo>
                  <a:lnTo>
                    <a:pt x="0" y="570"/>
                  </a:lnTo>
                  <a:lnTo>
                    <a:pt x="8" y="567"/>
                  </a:lnTo>
                  <a:lnTo>
                    <a:pt x="30" y="556"/>
                  </a:lnTo>
                  <a:lnTo>
                    <a:pt x="61" y="538"/>
                  </a:lnTo>
                  <a:lnTo>
                    <a:pt x="101" y="515"/>
                  </a:lnTo>
                  <a:lnTo>
                    <a:pt x="146" y="484"/>
                  </a:lnTo>
                  <a:lnTo>
                    <a:pt x="193" y="447"/>
                  </a:lnTo>
                  <a:lnTo>
                    <a:pt x="240" y="406"/>
                  </a:lnTo>
                  <a:lnTo>
                    <a:pt x="283" y="360"/>
                  </a:lnTo>
                  <a:lnTo>
                    <a:pt x="320" y="307"/>
                  </a:lnTo>
                  <a:lnTo>
                    <a:pt x="348" y="250"/>
                  </a:lnTo>
                  <a:lnTo>
                    <a:pt x="362" y="208"/>
                  </a:lnTo>
                  <a:lnTo>
                    <a:pt x="370" y="169"/>
                  </a:lnTo>
                  <a:lnTo>
                    <a:pt x="373" y="132"/>
                  </a:lnTo>
                  <a:lnTo>
                    <a:pt x="373" y="100"/>
                  </a:lnTo>
                  <a:lnTo>
                    <a:pt x="371" y="72"/>
                  </a:lnTo>
                  <a:lnTo>
                    <a:pt x="368" y="47"/>
                  </a:lnTo>
                  <a:lnTo>
                    <a:pt x="363" y="27"/>
                  </a:lnTo>
                  <a:lnTo>
                    <a:pt x="358" y="13"/>
                  </a:lnTo>
                  <a:lnTo>
                    <a:pt x="355" y="3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D9B1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00" name="Freeform 1676"/>
            <p:cNvSpPr>
              <a:spLocks/>
            </p:cNvSpPr>
            <p:nvPr/>
          </p:nvSpPr>
          <p:spPr bwMode="auto">
            <a:xfrm>
              <a:off x="3934" y="3239"/>
              <a:ext cx="185" cy="285"/>
            </a:xfrm>
            <a:custGeom>
              <a:avLst/>
              <a:gdLst>
                <a:gd name="T0" fmla="*/ 5 w 371"/>
                <a:gd name="T1" fmla="*/ 3 h 570"/>
                <a:gd name="T2" fmla="*/ 4 w 371"/>
                <a:gd name="T3" fmla="*/ 4 h 570"/>
                <a:gd name="T4" fmla="*/ 4 w 371"/>
                <a:gd name="T5" fmla="*/ 5 h 570"/>
                <a:gd name="T6" fmla="*/ 3 w 371"/>
                <a:gd name="T7" fmla="*/ 6 h 570"/>
                <a:gd name="T8" fmla="*/ 3 w 371"/>
                <a:gd name="T9" fmla="*/ 6 h 570"/>
                <a:gd name="T10" fmla="*/ 2 w 371"/>
                <a:gd name="T11" fmla="*/ 7 h 570"/>
                <a:gd name="T12" fmla="*/ 1 w 371"/>
                <a:gd name="T13" fmla="*/ 9 h 570"/>
                <a:gd name="T14" fmla="*/ 0 w 371"/>
                <a:gd name="T15" fmla="*/ 9 h 570"/>
                <a:gd name="T16" fmla="*/ 0 w 371"/>
                <a:gd name="T17" fmla="*/ 9 h 570"/>
                <a:gd name="T18" fmla="*/ 0 w 371"/>
                <a:gd name="T19" fmla="*/ 9 h 570"/>
                <a:gd name="T20" fmla="*/ 0 w 371"/>
                <a:gd name="T21" fmla="*/ 9 h 570"/>
                <a:gd name="T22" fmla="*/ 0 w 371"/>
                <a:gd name="T23" fmla="*/ 9 h 570"/>
                <a:gd name="T24" fmla="*/ 1 w 371"/>
                <a:gd name="T25" fmla="*/ 9 h 570"/>
                <a:gd name="T26" fmla="*/ 1 w 371"/>
                <a:gd name="T27" fmla="*/ 7 h 570"/>
                <a:gd name="T28" fmla="*/ 1 w 371"/>
                <a:gd name="T29" fmla="*/ 7 h 570"/>
                <a:gd name="T30" fmla="*/ 2 w 371"/>
                <a:gd name="T31" fmla="*/ 7 h 570"/>
                <a:gd name="T32" fmla="*/ 2 w 371"/>
                <a:gd name="T33" fmla="*/ 7 h 570"/>
                <a:gd name="T34" fmla="*/ 2 w 371"/>
                <a:gd name="T35" fmla="*/ 6 h 570"/>
                <a:gd name="T36" fmla="*/ 2 w 371"/>
                <a:gd name="T37" fmla="*/ 6 h 570"/>
                <a:gd name="T38" fmla="*/ 3 w 371"/>
                <a:gd name="T39" fmla="*/ 6 h 570"/>
                <a:gd name="T40" fmla="*/ 3 w 371"/>
                <a:gd name="T41" fmla="*/ 6 h 570"/>
                <a:gd name="T42" fmla="*/ 3 w 371"/>
                <a:gd name="T43" fmla="*/ 6 h 570"/>
                <a:gd name="T44" fmla="*/ 3 w 371"/>
                <a:gd name="T45" fmla="*/ 6 h 570"/>
                <a:gd name="T46" fmla="*/ 3 w 371"/>
                <a:gd name="T47" fmla="*/ 5 h 570"/>
                <a:gd name="T48" fmla="*/ 3 w 371"/>
                <a:gd name="T49" fmla="*/ 5 h 570"/>
                <a:gd name="T50" fmla="*/ 4 w 371"/>
                <a:gd name="T51" fmla="*/ 5 h 570"/>
                <a:gd name="T52" fmla="*/ 4 w 371"/>
                <a:gd name="T53" fmla="*/ 5 h 570"/>
                <a:gd name="T54" fmla="*/ 4 w 371"/>
                <a:gd name="T55" fmla="*/ 4 h 570"/>
                <a:gd name="T56" fmla="*/ 4 w 371"/>
                <a:gd name="T57" fmla="*/ 4 h 570"/>
                <a:gd name="T58" fmla="*/ 4 w 371"/>
                <a:gd name="T59" fmla="*/ 4 h 570"/>
                <a:gd name="T60" fmla="*/ 4 w 371"/>
                <a:gd name="T61" fmla="*/ 4 h 570"/>
                <a:gd name="T62" fmla="*/ 5 w 371"/>
                <a:gd name="T63" fmla="*/ 3 h 570"/>
                <a:gd name="T64" fmla="*/ 5 w 371"/>
                <a:gd name="T65" fmla="*/ 3 h 570"/>
                <a:gd name="T66" fmla="*/ 5 w 371"/>
                <a:gd name="T67" fmla="*/ 2 h 570"/>
                <a:gd name="T68" fmla="*/ 5 w 371"/>
                <a:gd name="T69" fmla="*/ 2 h 570"/>
                <a:gd name="T70" fmla="*/ 5 w 371"/>
                <a:gd name="T71" fmla="*/ 1 h 570"/>
                <a:gd name="T72" fmla="*/ 5 w 371"/>
                <a:gd name="T73" fmla="*/ 1 h 570"/>
                <a:gd name="T74" fmla="*/ 5 w 371"/>
                <a:gd name="T75" fmla="*/ 1 h 570"/>
                <a:gd name="T76" fmla="*/ 5 w 371"/>
                <a:gd name="T77" fmla="*/ 1 h 570"/>
                <a:gd name="T78" fmla="*/ 5 w 371"/>
                <a:gd name="T79" fmla="*/ 1 h 570"/>
                <a:gd name="T80" fmla="*/ 5 w 371"/>
                <a:gd name="T81" fmla="*/ 0 h 570"/>
                <a:gd name="T82" fmla="*/ 5 w 371"/>
                <a:gd name="T83" fmla="*/ 1 h 570"/>
                <a:gd name="T84" fmla="*/ 5 w 371"/>
                <a:gd name="T85" fmla="*/ 1 h 570"/>
                <a:gd name="T86" fmla="*/ 5 w 371"/>
                <a:gd name="T87" fmla="*/ 1 h 570"/>
                <a:gd name="T88" fmla="*/ 5 w 371"/>
                <a:gd name="T89" fmla="*/ 1 h 570"/>
                <a:gd name="T90" fmla="*/ 5 w 371"/>
                <a:gd name="T91" fmla="*/ 1 h 570"/>
                <a:gd name="T92" fmla="*/ 5 w 371"/>
                <a:gd name="T93" fmla="*/ 1 h 570"/>
                <a:gd name="T94" fmla="*/ 5 w 371"/>
                <a:gd name="T95" fmla="*/ 2 h 570"/>
                <a:gd name="T96" fmla="*/ 5 w 371"/>
                <a:gd name="T97" fmla="*/ 2 h 570"/>
                <a:gd name="T98" fmla="*/ 5 w 371"/>
                <a:gd name="T99" fmla="*/ 3 h 570"/>
                <a:gd name="T100" fmla="*/ 5 w 371"/>
                <a:gd name="T101" fmla="*/ 3 h 570"/>
                <a:gd name="T102" fmla="*/ 5 w 371"/>
                <a:gd name="T103" fmla="*/ 3 h 570"/>
                <a:gd name="T104" fmla="*/ 5 w 371"/>
                <a:gd name="T105" fmla="*/ 3 h 57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71"/>
                <a:gd name="T160" fmla="*/ 0 h 570"/>
                <a:gd name="T161" fmla="*/ 371 w 371"/>
                <a:gd name="T162" fmla="*/ 570 h 57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71" h="570">
                  <a:moveTo>
                    <a:pt x="346" y="249"/>
                  </a:moveTo>
                  <a:lnTo>
                    <a:pt x="319" y="307"/>
                  </a:lnTo>
                  <a:lnTo>
                    <a:pt x="282" y="358"/>
                  </a:lnTo>
                  <a:lnTo>
                    <a:pt x="239" y="405"/>
                  </a:lnTo>
                  <a:lnTo>
                    <a:pt x="192" y="446"/>
                  </a:lnTo>
                  <a:lnTo>
                    <a:pt x="146" y="483"/>
                  </a:lnTo>
                  <a:lnTo>
                    <a:pt x="101" y="514"/>
                  </a:lnTo>
                  <a:lnTo>
                    <a:pt x="61" y="537"/>
                  </a:lnTo>
                  <a:lnTo>
                    <a:pt x="30" y="555"/>
                  </a:lnTo>
                  <a:lnTo>
                    <a:pt x="8" y="566"/>
                  </a:lnTo>
                  <a:lnTo>
                    <a:pt x="0" y="570"/>
                  </a:lnTo>
                  <a:lnTo>
                    <a:pt x="35" y="546"/>
                  </a:lnTo>
                  <a:lnTo>
                    <a:pt x="66" y="524"/>
                  </a:lnTo>
                  <a:lnTo>
                    <a:pt x="94" y="505"/>
                  </a:lnTo>
                  <a:lnTo>
                    <a:pt x="117" y="488"/>
                  </a:lnTo>
                  <a:lnTo>
                    <a:pt x="138" y="471"/>
                  </a:lnTo>
                  <a:lnTo>
                    <a:pt x="155" y="457"/>
                  </a:lnTo>
                  <a:lnTo>
                    <a:pt x="170" y="445"/>
                  </a:lnTo>
                  <a:lnTo>
                    <a:pt x="183" y="433"/>
                  </a:lnTo>
                  <a:lnTo>
                    <a:pt x="194" y="425"/>
                  </a:lnTo>
                  <a:lnTo>
                    <a:pt x="203" y="416"/>
                  </a:lnTo>
                  <a:lnTo>
                    <a:pt x="216" y="403"/>
                  </a:lnTo>
                  <a:lnTo>
                    <a:pt x="228" y="390"/>
                  </a:lnTo>
                  <a:lnTo>
                    <a:pt x="240" y="377"/>
                  </a:lnTo>
                  <a:lnTo>
                    <a:pt x="251" y="363"/>
                  </a:lnTo>
                  <a:lnTo>
                    <a:pt x="261" y="349"/>
                  </a:lnTo>
                  <a:lnTo>
                    <a:pt x="272" y="334"/>
                  </a:lnTo>
                  <a:lnTo>
                    <a:pt x="283" y="319"/>
                  </a:lnTo>
                  <a:lnTo>
                    <a:pt x="293" y="302"/>
                  </a:lnTo>
                  <a:lnTo>
                    <a:pt x="303" y="286"/>
                  </a:lnTo>
                  <a:lnTo>
                    <a:pt x="312" y="269"/>
                  </a:lnTo>
                  <a:lnTo>
                    <a:pt x="325" y="236"/>
                  </a:lnTo>
                  <a:lnTo>
                    <a:pt x="335" y="203"/>
                  </a:lnTo>
                  <a:lnTo>
                    <a:pt x="343" y="167"/>
                  </a:lnTo>
                  <a:lnTo>
                    <a:pt x="348" y="131"/>
                  </a:lnTo>
                  <a:lnTo>
                    <a:pt x="351" y="98"/>
                  </a:lnTo>
                  <a:lnTo>
                    <a:pt x="354" y="66"/>
                  </a:lnTo>
                  <a:lnTo>
                    <a:pt x="354" y="39"/>
                  </a:lnTo>
                  <a:lnTo>
                    <a:pt x="355" y="19"/>
                  </a:lnTo>
                  <a:lnTo>
                    <a:pt x="354" y="6"/>
                  </a:lnTo>
                  <a:lnTo>
                    <a:pt x="354" y="0"/>
                  </a:lnTo>
                  <a:lnTo>
                    <a:pt x="355" y="3"/>
                  </a:lnTo>
                  <a:lnTo>
                    <a:pt x="358" y="13"/>
                  </a:lnTo>
                  <a:lnTo>
                    <a:pt x="362" y="27"/>
                  </a:lnTo>
                  <a:lnTo>
                    <a:pt x="367" y="48"/>
                  </a:lnTo>
                  <a:lnTo>
                    <a:pt x="370" y="72"/>
                  </a:lnTo>
                  <a:lnTo>
                    <a:pt x="371" y="101"/>
                  </a:lnTo>
                  <a:lnTo>
                    <a:pt x="371" y="133"/>
                  </a:lnTo>
                  <a:lnTo>
                    <a:pt x="367" y="170"/>
                  </a:lnTo>
                  <a:lnTo>
                    <a:pt x="359" y="208"/>
                  </a:lnTo>
                  <a:lnTo>
                    <a:pt x="346" y="250"/>
                  </a:lnTo>
                  <a:lnTo>
                    <a:pt x="346" y="249"/>
                  </a:lnTo>
                  <a:close/>
                </a:path>
              </a:pathLst>
            </a:custGeom>
            <a:solidFill>
              <a:srgbClr val="DDB5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01" name="Freeform 1677"/>
            <p:cNvSpPr>
              <a:spLocks/>
            </p:cNvSpPr>
            <p:nvPr/>
          </p:nvSpPr>
          <p:spPr bwMode="auto">
            <a:xfrm>
              <a:off x="3934" y="3239"/>
              <a:ext cx="184" cy="285"/>
            </a:xfrm>
            <a:custGeom>
              <a:avLst/>
              <a:gdLst>
                <a:gd name="T0" fmla="*/ 5 w 370"/>
                <a:gd name="T1" fmla="*/ 3 h 570"/>
                <a:gd name="T2" fmla="*/ 4 w 370"/>
                <a:gd name="T3" fmla="*/ 4 h 570"/>
                <a:gd name="T4" fmla="*/ 4 w 370"/>
                <a:gd name="T5" fmla="*/ 5 h 570"/>
                <a:gd name="T6" fmla="*/ 3 w 370"/>
                <a:gd name="T7" fmla="*/ 6 h 570"/>
                <a:gd name="T8" fmla="*/ 2 w 370"/>
                <a:gd name="T9" fmla="*/ 6 h 570"/>
                <a:gd name="T10" fmla="*/ 2 w 370"/>
                <a:gd name="T11" fmla="*/ 7 h 570"/>
                <a:gd name="T12" fmla="*/ 1 w 370"/>
                <a:gd name="T13" fmla="*/ 8 h 570"/>
                <a:gd name="T14" fmla="*/ 0 w 370"/>
                <a:gd name="T15" fmla="*/ 9 h 570"/>
                <a:gd name="T16" fmla="*/ 0 w 370"/>
                <a:gd name="T17" fmla="*/ 9 h 570"/>
                <a:gd name="T18" fmla="*/ 0 w 370"/>
                <a:gd name="T19" fmla="*/ 9 h 570"/>
                <a:gd name="T20" fmla="*/ 0 w 370"/>
                <a:gd name="T21" fmla="*/ 9 h 570"/>
                <a:gd name="T22" fmla="*/ 0 w 370"/>
                <a:gd name="T23" fmla="*/ 9 h 570"/>
                <a:gd name="T24" fmla="*/ 1 w 370"/>
                <a:gd name="T25" fmla="*/ 9 h 570"/>
                <a:gd name="T26" fmla="*/ 1 w 370"/>
                <a:gd name="T27" fmla="*/ 7 h 570"/>
                <a:gd name="T28" fmla="*/ 1 w 370"/>
                <a:gd name="T29" fmla="*/ 7 h 570"/>
                <a:gd name="T30" fmla="*/ 2 w 370"/>
                <a:gd name="T31" fmla="*/ 7 h 570"/>
                <a:gd name="T32" fmla="*/ 2 w 370"/>
                <a:gd name="T33" fmla="*/ 7 h 570"/>
                <a:gd name="T34" fmla="*/ 2 w 370"/>
                <a:gd name="T35" fmla="*/ 6 h 570"/>
                <a:gd name="T36" fmla="*/ 2 w 370"/>
                <a:gd name="T37" fmla="*/ 6 h 570"/>
                <a:gd name="T38" fmla="*/ 3 w 370"/>
                <a:gd name="T39" fmla="*/ 6 h 570"/>
                <a:gd name="T40" fmla="*/ 3 w 370"/>
                <a:gd name="T41" fmla="*/ 6 h 570"/>
                <a:gd name="T42" fmla="*/ 3 w 370"/>
                <a:gd name="T43" fmla="*/ 6 h 570"/>
                <a:gd name="T44" fmla="*/ 3 w 370"/>
                <a:gd name="T45" fmla="*/ 6 h 570"/>
                <a:gd name="T46" fmla="*/ 3 w 370"/>
                <a:gd name="T47" fmla="*/ 5 h 570"/>
                <a:gd name="T48" fmla="*/ 3 w 370"/>
                <a:gd name="T49" fmla="*/ 5 h 570"/>
                <a:gd name="T50" fmla="*/ 4 w 370"/>
                <a:gd name="T51" fmla="*/ 5 h 570"/>
                <a:gd name="T52" fmla="*/ 4 w 370"/>
                <a:gd name="T53" fmla="*/ 5 h 570"/>
                <a:gd name="T54" fmla="*/ 4 w 370"/>
                <a:gd name="T55" fmla="*/ 4 h 570"/>
                <a:gd name="T56" fmla="*/ 4 w 370"/>
                <a:gd name="T57" fmla="*/ 4 h 570"/>
                <a:gd name="T58" fmla="*/ 4 w 370"/>
                <a:gd name="T59" fmla="*/ 4 h 570"/>
                <a:gd name="T60" fmla="*/ 4 w 370"/>
                <a:gd name="T61" fmla="*/ 4 h 570"/>
                <a:gd name="T62" fmla="*/ 5 w 370"/>
                <a:gd name="T63" fmla="*/ 3 h 570"/>
                <a:gd name="T64" fmla="*/ 5 w 370"/>
                <a:gd name="T65" fmla="*/ 3 h 570"/>
                <a:gd name="T66" fmla="*/ 5 w 370"/>
                <a:gd name="T67" fmla="*/ 2 h 570"/>
                <a:gd name="T68" fmla="*/ 5 w 370"/>
                <a:gd name="T69" fmla="*/ 2 h 570"/>
                <a:gd name="T70" fmla="*/ 5 w 370"/>
                <a:gd name="T71" fmla="*/ 1 h 570"/>
                <a:gd name="T72" fmla="*/ 5 w 370"/>
                <a:gd name="T73" fmla="*/ 1 h 570"/>
                <a:gd name="T74" fmla="*/ 5 w 370"/>
                <a:gd name="T75" fmla="*/ 1 h 570"/>
                <a:gd name="T76" fmla="*/ 5 w 370"/>
                <a:gd name="T77" fmla="*/ 1 h 570"/>
                <a:gd name="T78" fmla="*/ 5 w 370"/>
                <a:gd name="T79" fmla="*/ 1 h 570"/>
                <a:gd name="T80" fmla="*/ 5 w 370"/>
                <a:gd name="T81" fmla="*/ 0 h 570"/>
                <a:gd name="T82" fmla="*/ 5 w 370"/>
                <a:gd name="T83" fmla="*/ 1 h 570"/>
                <a:gd name="T84" fmla="*/ 5 w 370"/>
                <a:gd name="T85" fmla="*/ 1 h 570"/>
                <a:gd name="T86" fmla="*/ 5 w 370"/>
                <a:gd name="T87" fmla="*/ 1 h 570"/>
                <a:gd name="T88" fmla="*/ 5 w 370"/>
                <a:gd name="T89" fmla="*/ 1 h 570"/>
                <a:gd name="T90" fmla="*/ 5 w 370"/>
                <a:gd name="T91" fmla="*/ 1 h 570"/>
                <a:gd name="T92" fmla="*/ 5 w 370"/>
                <a:gd name="T93" fmla="*/ 1 h 570"/>
                <a:gd name="T94" fmla="*/ 5 w 370"/>
                <a:gd name="T95" fmla="*/ 2 h 570"/>
                <a:gd name="T96" fmla="*/ 5 w 370"/>
                <a:gd name="T97" fmla="*/ 2 h 570"/>
                <a:gd name="T98" fmla="*/ 5 w 370"/>
                <a:gd name="T99" fmla="*/ 3 h 570"/>
                <a:gd name="T100" fmla="*/ 5 w 370"/>
                <a:gd name="T101" fmla="*/ 3 h 570"/>
                <a:gd name="T102" fmla="*/ 5 w 370"/>
                <a:gd name="T103" fmla="*/ 3 h 570"/>
                <a:gd name="T104" fmla="*/ 5 w 370"/>
                <a:gd name="T105" fmla="*/ 3 h 57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70"/>
                <a:gd name="T160" fmla="*/ 0 h 570"/>
                <a:gd name="T161" fmla="*/ 370 w 370"/>
                <a:gd name="T162" fmla="*/ 570 h 57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70" h="570">
                  <a:moveTo>
                    <a:pt x="343" y="249"/>
                  </a:moveTo>
                  <a:lnTo>
                    <a:pt x="317" y="306"/>
                  </a:lnTo>
                  <a:lnTo>
                    <a:pt x="280" y="357"/>
                  </a:lnTo>
                  <a:lnTo>
                    <a:pt x="238" y="403"/>
                  </a:lnTo>
                  <a:lnTo>
                    <a:pt x="191" y="445"/>
                  </a:lnTo>
                  <a:lnTo>
                    <a:pt x="144" y="481"/>
                  </a:lnTo>
                  <a:lnTo>
                    <a:pt x="100" y="512"/>
                  </a:lnTo>
                  <a:lnTo>
                    <a:pt x="61" y="536"/>
                  </a:lnTo>
                  <a:lnTo>
                    <a:pt x="29" y="555"/>
                  </a:lnTo>
                  <a:lnTo>
                    <a:pt x="8" y="566"/>
                  </a:lnTo>
                  <a:lnTo>
                    <a:pt x="0" y="570"/>
                  </a:lnTo>
                  <a:lnTo>
                    <a:pt x="35" y="546"/>
                  </a:lnTo>
                  <a:lnTo>
                    <a:pt x="66" y="524"/>
                  </a:lnTo>
                  <a:lnTo>
                    <a:pt x="94" y="505"/>
                  </a:lnTo>
                  <a:lnTo>
                    <a:pt x="117" y="488"/>
                  </a:lnTo>
                  <a:lnTo>
                    <a:pt x="138" y="471"/>
                  </a:lnTo>
                  <a:lnTo>
                    <a:pt x="155" y="457"/>
                  </a:lnTo>
                  <a:lnTo>
                    <a:pt x="170" y="445"/>
                  </a:lnTo>
                  <a:lnTo>
                    <a:pt x="183" y="433"/>
                  </a:lnTo>
                  <a:lnTo>
                    <a:pt x="194" y="425"/>
                  </a:lnTo>
                  <a:lnTo>
                    <a:pt x="203" y="416"/>
                  </a:lnTo>
                  <a:lnTo>
                    <a:pt x="216" y="403"/>
                  </a:lnTo>
                  <a:lnTo>
                    <a:pt x="228" y="390"/>
                  </a:lnTo>
                  <a:lnTo>
                    <a:pt x="240" y="377"/>
                  </a:lnTo>
                  <a:lnTo>
                    <a:pt x="251" y="363"/>
                  </a:lnTo>
                  <a:lnTo>
                    <a:pt x="261" y="349"/>
                  </a:lnTo>
                  <a:lnTo>
                    <a:pt x="272" y="334"/>
                  </a:lnTo>
                  <a:lnTo>
                    <a:pt x="283" y="319"/>
                  </a:lnTo>
                  <a:lnTo>
                    <a:pt x="293" y="302"/>
                  </a:lnTo>
                  <a:lnTo>
                    <a:pt x="303" y="286"/>
                  </a:lnTo>
                  <a:lnTo>
                    <a:pt x="312" y="269"/>
                  </a:lnTo>
                  <a:lnTo>
                    <a:pt x="325" y="236"/>
                  </a:lnTo>
                  <a:lnTo>
                    <a:pt x="335" y="203"/>
                  </a:lnTo>
                  <a:lnTo>
                    <a:pt x="343" y="167"/>
                  </a:lnTo>
                  <a:lnTo>
                    <a:pt x="348" y="131"/>
                  </a:lnTo>
                  <a:lnTo>
                    <a:pt x="351" y="98"/>
                  </a:lnTo>
                  <a:lnTo>
                    <a:pt x="354" y="66"/>
                  </a:lnTo>
                  <a:lnTo>
                    <a:pt x="354" y="39"/>
                  </a:lnTo>
                  <a:lnTo>
                    <a:pt x="355" y="19"/>
                  </a:lnTo>
                  <a:lnTo>
                    <a:pt x="354" y="6"/>
                  </a:lnTo>
                  <a:lnTo>
                    <a:pt x="354" y="0"/>
                  </a:lnTo>
                  <a:lnTo>
                    <a:pt x="355" y="3"/>
                  </a:lnTo>
                  <a:lnTo>
                    <a:pt x="358" y="13"/>
                  </a:lnTo>
                  <a:lnTo>
                    <a:pt x="361" y="28"/>
                  </a:lnTo>
                  <a:lnTo>
                    <a:pt x="365" y="48"/>
                  </a:lnTo>
                  <a:lnTo>
                    <a:pt x="368" y="73"/>
                  </a:lnTo>
                  <a:lnTo>
                    <a:pt x="370" y="102"/>
                  </a:lnTo>
                  <a:lnTo>
                    <a:pt x="369" y="135"/>
                  </a:lnTo>
                  <a:lnTo>
                    <a:pt x="364" y="170"/>
                  </a:lnTo>
                  <a:lnTo>
                    <a:pt x="356" y="209"/>
                  </a:lnTo>
                  <a:lnTo>
                    <a:pt x="344" y="250"/>
                  </a:lnTo>
                  <a:lnTo>
                    <a:pt x="343" y="249"/>
                  </a:lnTo>
                  <a:close/>
                </a:path>
              </a:pathLst>
            </a:custGeom>
            <a:solidFill>
              <a:srgbClr val="E1B90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02" name="Freeform 1678"/>
            <p:cNvSpPr>
              <a:spLocks/>
            </p:cNvSpPr>
            <p:nvPr/>
          </p:nvSpPr>
          <p:spPr bwMode="auto">
            <a:xfrm>
              <a:off x="3934" y="3239"/>
              <a:ext cx="183" cy="285"/>
            </a:xfrm>
            <a:custGeom>
              <a:avLst/>
              <a:gdLst>
                <a:gd name="T0" fmla="*/ 5 w 368"/>
                <a:gd name="T1" fmla="*/ 3 h 570"/>
                <a:gd name="T2" fmla="*/ 4 w 368"/>
                <a:gd name="T3" fmla="*/ 4 h 570"/>
                <a:gd name="T4" fmla="*/ 4 w 368"/>
                <a:gd name="T5" fmla="*/ 5 h 570"/>
                <a:gd name="T6" fmla="*/ 3 w 368"/>
                <a:gd name="T7" fmla="*/ 6 h 570"/>
                <a:gd name="T8" fmla="*/ 2 w 368"/>
                <a:gd name="T9" fmla="*/ 6 h 570"/>
                <a:gd name="T10" fmla="*/ 2 w 368"/>
                <a:gd name="T11" fmla="*/ 7 h 570"/>
                <a:gd name="T12" fmla="*/ 1 w 368"/>
                <a:gd name="T13" fmla="*/ 7 h 570"/>
                <a:gd name="T14" fmla="*/ 0 w 368"/>
                <a:gd name="T15" fmla="*/ 9 h 570"/>
                <a:gd name="T16" fmla="*/ 0 w 368"/>
                <a:gd name="T17" fmla="*/ 9 h 570"/>
                <a:gd name="T18" fmla="*/ 0 w 368"/>
                <a:gd name="T19" fmla="*/ 9 h 570"/>
                <a:gd name="T20" fmla="*/ 0 w 368"/>
                <a:gd name="T21" fmla="*/ 9 h 570"/>
                <a:gd name="T22" fmla="*/ 0 w 368"/>
                <a:gd name="T23" fmla="*/ 9 h 570"/>
                <a:gd name="T24" fmla="*/ 1 w 368"/>
                <a:gd name="T25" fmla="*/ 9 h 570"/>
                <a:gd name="T26" fmla="*/ 1 w 368"/>
                <a:gd name="T27" fmla="*/ 7 h 570"/>
                <a:gd name="T28" fmla="*/ 1 w 368"/>
                <a:gd name="T29" fmla="*/ 7 h 570"/>
                <a:gd name="T30" fmla="*/ 2 w 368"/>
                <a:gd name="T31" fmla="*/ 7 h 570"/>
                <a:gd name="T32" fmla="*/ 2 w 368"/>
                <a:gd name="T33" fmla="*/ 7 h 570"/>
                <a:gd name="T34" fmla="*/ 2 w 368"/>
                <a:gd name="T35" fmla="*/ 6 h 570"/>
                <a:gd name="T36" fmla="*/ 2 w 368"/>
                <a:gd name="T37" fmla="*/ 6 h 570"/>
                <a:gd name="T38" fmla="*/ 3 w 368"/>
                <a:gd name="T39" fmla="*/ 6 h 570"/>
                <a:gd name="T40" fmla="*/ 3 w 368"/>
                <a:gd name="T41" fmla="*/ 6 h 570"/>
                <a:gd name="T42" fmla="*/ 3 w 368"/>
                <a:gd name="T43" fmla="*/ 6 h 570"/>
                <a:gd name="T44" fmla="*/ 3 w 368"/>
                <a:gd name="T45" fmla="*/ 6 h 570"/>
                <a:gd name="T46" fmla="*/ 3 w 368"/>
                <a:gd name="T47" fmla="*/ 5 h 570"/>
                <a:gd name="T48" fmla="*/ 3 w 368"/>
                <a:gd name="T49" fmla="*/ 5 h 570"/>
                <a:gd name="T50" fmla="*/ 4 w 368"/>
                <a:gd name="T51" fmla="*/ 5 h 570"/>
                <a:gd name="T52" fmla="*/ 4 w 368"/>
                <a:gd name="T53" fmla="*/ 5 h 570"/>
                <a:gd name="T54" fmla="*/ 4 w 368"/>
                <a:gd name="T55" fmla="*/ 4 h 570"/>
                <a:gd name="T56" fmla="*/ 4 w 368"/>
                <a:gd name="T57" fmla="*/ 4 h 570"/>
                <a:gd name="T58" fmla="*/ 4 w 368"/>
                <a:gd name="T59" fmla="*/ 4 h 570"/>
                <a:gd name="T60" fmla="*/ 4 w 368"/>
                <a:gd name="T61" fmla="*/ 4 h 570"/>
                <a:gd name="T62" fmla="*/ 5 w 368"/>
                <a:gd name="T63" fmla="*/ 3 h 570"/>
                <a:gd name="T64" fmla="*/ 5 w 368"/>
                <a:gd name="T65" fmla="*/ 3 h 570"/>
                <a:gd name="T66" fmla="*/ 5 w 368"/>
                <a:gd name="T67" fmla="*/ 2 h 570"/>
                <a:gd name="T68" fmla="*/ 5 w 368"/>
                <a:gd name="T69" fmla="*/ 2 h 570"/>
                <a:gd name="T70" fmla="*/ 5 w 368"/>
                <a:gd name="T71" fmla="*/ 1 h 570"/>
                <a:gd name="T72" fmla="*/ 5 w 368"/>
                <a:gd name="T73" fmla="*/ 1 h 570"/>
                <a:gd name="T74" fmla="*/ 5 w 368"/>
                <a:gd name="T75" fmla="*/ 1 h 570"/>
                <a:gd name="T76" fmla="*/ 5 w 368"/>
                <a:gd name="T77" fmla="*/ 1 h 570"/>
                <a:gd name="T78" fmla="*/ 5 w 368"/>
                <a:gd name="T79" fmla="*/ 1 h 570"/>
                <a:gd name="T80" fmla="*/ 5 w 368"/>
                <a:gd name="T81" fmla="*/ 0 h 570"/>
                <a:gd name="T82" fmla="*/ 5 w 368"/>
                <a:gd name="T83" fmla="*/ 1 h 570"/>
                <a:gd name="T84" fmla="*/ 5 w 368"/>
                <a:gd name="T85" fmla="*/ 1 h 570"/>
                <a:gd name="T86" fmla="*/ 5 w 368"/>
                <a:gd name="T87" fmla="*/ 1 h 570"/>
                <a:gd name="T88" fmla="*/ 5 w 368"/>
                <a:gd name="T89" fmla="*/ 1 h 570"/>
                <a:gd name="T90" fmla="*/ 5 w 368"/>
                <a:gd name="T91" fmla="*/ 1 h 570"/>
                <a:gd name="T92" fmla="*/ 5 w 368"/>
                <a:gd name="T93" fmla="*/ 1 h 570"/>
                <a:gd name="T94" fmla="*/ 5 w 368"/>
                <a:gd name="T95" fmla="*/ 2 h 570"/>
                <a:gd name="T96" fmla="*/ 5 w 368"/>
                <a:gd name="T97" fmla="*/ 2 h 570"/>
                <a:gd name="T98" fmla="*/ 5 w 368"/>
                <a:gd name="T99" fmla="*/ 3 h 570"/>
                <a:gd name="T100" fmla="*/ 5 w 368"/>
                <a:gd name="T101" fmla="*/ 3 h 570"/>
                <a:gd name="T102" fmla="*/ 5 w 368"/>
                <a:gd name="T103" fmla="*/ 3 h 570"/>
                <a:gd name="T104" fmla="*/ 5 w 368"/>
                <a:gd name="T105" fmla="*/ 3 h 57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68"/>
                <a:gd name="T160" fmla="*/ 0 h 570"/>
                <a:gd name="T161" fmla="*/ 368 w 368"/>
                <a:gd name="T162" fmla="*/ 570 h 57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68" h="570">
                  <a:moveTo>
                    <a:pt x="341" y="249"/>
                  </a:moveTo>
                  <a:lnTo>
                    <a:pt x="315" y="305"/>
                  </a:lnTo>
                  <a:lnTo>
                    <a:pt x="279" y="355"/>
                  </a:lnTo>
                  <a:lnTo>
                    <a:pt x="237" y="402"/>
                  </a:lnTo>
                  <a:lnTo>
                    <a:pt x="191" y="443"/>
                  </a:lnTo>
                  <a:lnTo>
                    <a:pt x="144" y="480"/>
                  </a:lnTo>
                  <a:lnTo>
                    <a:pt x="100" y="511"/>
                  </a:lnTo>
                  <a:lnTo>
                    <a:pt x="61" y="536"/>
                  </a:lnTo>
                  <a:lnTo>
                    <a:pt x="29" y="555"/>
                  </a:lnTo>
                  <a:lnTo>
                    <a:pt x="8" y="566"/>
                  </a:lnTo>
                  <a:lnTo>
                    <a:pt x="0" y="570"/>
                  </a:lnTo>
                  <a:lnTo>
                    <a:pt x="35" y="546"/>
                  </a:lnTo>
                  <a:lnTo>
                    <a:pt x="66" y="524"/>
                  </a:lnTo>
                  <a:lnTo>
                    <a:pt x="94" y="505"/>
                  </a:lnTo>
                  <a:lnTo>
                    <a:pt x="117" y="488"/>
                  </a:lnTo>
                  <a:lnTo>
                    <a:pt x="138" y="471"/>
                  </a:lnTo>
                  <a:lnTo>
                    <a:pt x="155" y="457"/>
                  </a:lnTo>
                  <a:lnTo>
                    <a:pt x="170" y="445"/>
                  </a:lnTo>
                  <a:lnTo>
                    <a:pt x="183" y="433"/>
                  </a:lnTo>
                  <a:lnTo>
                    <a:pt x="194" y="425"/>
                  </a:lnTo>
                  <a:lnTo>
                    <a:pt x="203" y="416"/>
                  </a:lnTo>
                  <a:lnTo>
                    <a:pt x="216" y="403"/>
                  </a:lnTo>
                  <a:lnTo>
                    <a:pt x="228" y="390"/>
                  </a:lnTo>
                  <a:lnTo>
                    <a:pt x="240" y="377"/>
                  </a:lnTo>
                  <a:lnTo>
                    <a:pt x="251" y="363"/>
                  </a:lnTo>
                  <a:lnTo>
                    <a:pt x="261" y="349"/>
                  </a:lnTo>
                  <a:lnTo>
                    <a:pt x="272" y="334"/>
                  </a:lnTo>
                  <a:lnTo>
                    <a:pt x="283" y="319"/>
                  </a:lnTo>
                  <a:lnTo>
                    <a:pt x="293" y="302"/>
                  </a:lnTo>
                  <a:lnTo>
                    <a:pt x="303" y="286"/>
                  </a:lnTo>
                  <a:lnTo>
                    <a:pt x="312" y="269"/>
                  </a:lnTo>
                  <a:lnTo>
                    <a:pt x="325" y="236"/>
                  </a:lnTo>
                  <a:lnTo>
                    <a:pt x="335" y="203"/>
                  </a:lnTo>
                  <a:lnTo>
                    <a:pt x="343" y="167"/>
                  </a:lnTo>
                  <a:lnTo>
                    <a:pt x="348" y="131"/>
                  </a:lnTo>
                  <a:lnTo>
                    <a:pt x="351" y="98"/>
                  </a:lnTo>
                  <a:lnTo>
                    <a:pt x="354" y="66"/>
                  </a:lnTo>
                  <a:lnTo>
                    <a:pt x="354" y="39"/>
                  </a:lnTo>
                  <a:lnTo>
                    <a:pt x="355" y="19"/>
                  </a:lnTo>
                  <a:lnTo>
                    <a:pt x="354" y="6"/>
                  </a:lnTo>
                  <a:lnTo>
                    <a:pt x="354" y="0"/>
                  </a:lnTo>
                  <a:lnTo>
                    <a:pt x="355" y="3"/>
                  </a:lnTo>
                  <a:lnTo>
                    <a:pt x="358" y="13"/>
                  </a:lnTo>
                  <a:lnTo>
                    <a:pt x="360" y="28"/>
                  </a:lnTo>
                  <a:lnTo>
                    <a:pt x="363" y="49"/>
                  </a:lnTo>
                  <a:lnTo>
                    <a:pt x="367" y="74"/>
                  </a:lnTo>
                  <a:lnTo>
                    <a:pt x="368" y="103"/>
                  </a:lnTo>
                  <a:lnTo>
                    <a:pt x="365" y="136"/>
                  </a:lnTo>
                  <a:lnTo>
                    <a:pt x="361" y="171"/>
                  </a:lnTo>
                  <a:lnTo>
                    <a:pt x="354" y="209"/>
                  </a:lnTo>
                  <a:lnTo>
                    <a:pt x="341" y="250"/>
                  </a:lnTo>
                  <a:lnTo>
                    <a:pt x="341" y="249"/>
                  </a:lnTo>
                  <a:close/>
                </a:path>
              </a:pathLst>
            </a:custGeom>
            <a:solidFill>
              <a:srgbClr val="E6BE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03" name="Freeform 1679"/>
            <p:cNvSpPr>
              <a:spLocks/>
            </p:cNvSpPr>
            <p:nvPr/>
          </p:nvSpPr>
          <p:spPr bwMode="auto">
            <a:xfrm>
              <a:off x="3934" y="3239"/>
              <a:ext cx="182" cy="285"/>
            </a:xfrm>
            <a:custGeom>
              <a:avLst/>
              <a:gdLst>
                <a:gd name="T0" fmla="*/ 5 w 365"/>
                <a:gd name="T1" fmla="*/ 3 h 570"/>
                <a:gd name="T2" fmla="*/ 4 w 365"/>
                <a:gd name="T3" fmla="*/ 4 h 570"/>
                <a:gd name="T4" fmla="*/ 4 w 365"/>
                <a:gd name="T5" fmla="*/ 5 h 570"/>
                <a:gd name="T6" fmla="*/ 3 w 365"/>
                <a:gd name="T7" fmla="*/ 6 h 570"/>
                <a:gd name="T8" fmla="*/ 2 w 365"/>
                <a:gd name="T9" fmla="*/ 6 h 570"/>
                <a:gd name="T10" fmla="*/ 2 w 365"/>
                <a:gd name="T11" fmla="*/ 7 h 570"/>
                <a:gd name="T12" fmla="*/ 1 w 365"/>
                <a:gd name="T13" fmla="*/ 7 h 570"/>
                <a:gd name="T14" fmla="*/ 0 w 365"/>
                <a:gd name="T15" fmla="*/ 9 h 570"/>
                <a:gd name="T16" fmla="*/ 0 w 365"/>
                <a:gd name="T17" fmla="*/ 9 h 570"/>
                <a:gd name="T18" fmla="*/ 0 w 365"/>
                <a:gd name="T19" fmla="*/ 9 h 570"/>
                <a:gd name="T20" fmla="*/ 0 w 365"/>
                <a:gd name="T21" fmla="*/ 9 h 570"/>
                <a:gd name="T22" fmla="*/ 0 w 365"/>
                <a:gd name="T23" fmla="*/ 9 h 570"/>
                <a:gd name="T24" fmla="*/ 1 w 365"/>
                <a:gd name="T25" fmla="*/ 9 h 570"/>
                <a:gd name="T26" fmla="*/ 1 w 365"/>
                <a:gd name="T27" fmla="*/ 7 h 570"/>
                <a:gd name="T28" fmla="*/ 1 w 365"/>
                <a:gd name="T29" fmla="*/ 7 h 570"/>
                <a:gd name="T30" fmla="*/ 2 w 365"/>
                <a:gd name="T31" fmla="*/ 7 h 570"/>
                <a:gd name="T32" fmla="*/ 2 w 365"/>
                <a:gd name="T33" fmla="*/ 7 h 570"/>
                <a:gd name="T34" fmla="*/ 2 w 365"/>
                <a:gd name="T35" fmla="*/ 6 h 570"/>
                <a:gd name="T36" fmla="*/ 2 w 365"/>
                <a:gd name="T37" fmla="*/ 6 h 570"/>
                <a:gd name="T38" fmla="*/ 3 w 365"/>
                <a:gd name="T39" fmla="*/ 6 h 570"/>
                <a:gd name="T40" fmla="*/ 3 w 365"/>
                <a:gd name="T41" fmla="*/ 6 h 570"/>
                <a:gd name="T42" fmla="*/ 3 w 365"/>
                <a:gd name="T43" fmla="*/ 6 h 570"/>
                <a:gd name="T44" fmla="*/ 3 w 365"/>
                <a:gd name="T45" fmla="*/ 6 h 570"/>
                <a:gd name="T46" fmla="*/ 3 w 365"/>
                <a:gd name="T47" fmla="*/ 5 h 570"/>
                <a:gd name="T48" fmla="*/ 3 w 365"/>
                <a:gd name="T49" fmla="*/ 5 h 570"/>
                <a:gd name="T50" fmla="*/ 4 w 365"/>
                <a:gd name="T51" fmla="*/ 5 h 570"/>
                <a:gd name="T52" fmla="*/ 4 w 365"/>
                <a:gd name="T53" fmla="*/ 5 h 570"/>
                <a:gd name="T54" fmla="*/ 4 w 365"/>
                <a:gd name="T55" fmla="*/ 4 h 570"/>
                <a:gd name="T56" fmla="*/ 4 w 365"/>
                <a:gd name="T57" fmla="*/ 4 h 570"/>
                <a:gd name="T58" fmla="*/ 4 w 365"/>
                <a:gd name="T59" fmla="*/ 4 h 570"/>
                <a:gd name="T60" fmla="*/ 4 w 365"/>
                <a:gd name="T61" fmla="*/ 4 h 570"/>
                <a:gd name="T62" fmla="*/ 5 w 365"/>
                <a:gd name="T63" fmla="*/ 3 h 570"/>
                <a:gd name="T64" fmla="*/ 5 w 365"/>
                <a:gd name="T65" fmla="*/ 3 h 570"/>
                <a:gd name="T66" fmla="*/ 5 w 365"/>
                <a:gd name="T67" fmla="*/ 2 h 570"/>
                <a:gd name="T68" fmla="*/ 5 w 365"/>
                <a:gd name="T69" fmla="*/ 2 h 570"/>
                <a:gd name="T70" fmla="*/ 5 w 365"/>
                <a:gd name="T71" fmla="*/ 1 h 570"/>
                <a:gd name="T72" fmla="*/ 5 w 365"/>
                <a:gd name="T73" fmla="*/ 1 h 570"/>
                <a:gd name="T74" fmla="*/ 5 w 365"/>
                <a:gd name="T75" fmla="*/ 1 h 570"/>
                <a:gd name="T76" fmla="*/ 5 w 365"/>
                <a:gd name="T77" fmla="*/ 1 h 570"/>
                <a:gd name="T78" fmla="*/ 5 w 365"/>
                <a:gd name="T79" fmla="*/ 1 h 570"/>
                <a:gd name="T80" fmla="*/ 5 w 365"/>
                <a:gd name="T81" fmla="*/ 0 h 570"/>
                <a:gd name="T82" fmla="*/ 5 w 365"/>
                <a:gd name="T83" fmla="*/ 1 h 570"/>
                <a:gd name="T84" fmla="*/ 5 w 365"/>
                <a:gd name="T85" fmla="*/ 1 h 570"/>
                <a:gd name="T86" fmla="*/ 5 w 365"/>
                <a:gd name="T87" fmla="*/ 1 h 570"/>
                <a:gd name="T88" fmla="*/ 5 w 365"/>
                <a:gd name="T89" fmla="*/ 1 h 570"/>
                <a:gd name="T90" fmla="*/ 5 w 365"/>
                <a:gd name="T91" fmla="*/ 1 h 570"/>
                <a:gd name="T92" fmla="*/ 5 w 365"/>
                <a:gd name="T93" fmla="*/ 1 h 570"/>
                <a:gd name="T94" fmla="*/ 5 w 365"/>
                <a:gd name="T95" fmla="*/ 2 h 570"/>
                <a:gd name="T96" fmla="*/ 5 w 365"/>
                <a:gd name="T97" fmla="*/ 2 h 570"/>
                <a:gd name="T98" fmla="*/ 5 w 365"/>
                <a:gd name="T99" fmla="*/ 3 h 570"/>
                <a:gd name="T100" fmla="*/ 5 w 365"/>
                <a:gd name="T101" fmla="*/ 3 h 570"/>
                <a:gd name="T102" fmla="*/ 5 w 365"/>
                <a:gd name="T103" fmla="*/ 3 h 570"/>
                <a:gd name="T104" fmla="*/ 5 w 365"/>
                <a:gd name="T105" fmla="*/ 3 h 57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65"/>
                <a:gd name="T160" fmla="*/ 0 h 570"/>
                <a:gd name="T161" fmla="*/ 365 w 365"/>
                <a:gd name="T162" fmla="*/ 570 h 57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65" h="570">
                  <a:moveTo>
                    <a:pt x="338" y="249"/>
                  </a:moveTo>
                  <a:lnTo>
                    <a:pt x="312" y="303"/>
                  </a:lnTo>
                  <a:lnTo>
                    <a:pt x="277" y="353"/>
                  </a:lnTo>
                  <a:lnTo>
                    <a:pt x="235" y="400"/>
                  </a:lnTo>
                  <a:lnTo>
                    <a:pt x="190" y="442"/>
                  </a:lnTo>
                  <a:lnTo>
                    <a:pt x="143" y="479"/>
                  </a:lnTo>
                  <a:lnTo>
                    <a:pt x="100" y="510"/>
                  </a:lnTo>
                  <a:lnTo>
                    <a:pt x="60" y="535"/>
                  </a:lnTo>
                  <a:lnTo>
                    <a:pt x="29" y="554"/>
                  </a:lnTo>
                  <a:lnTo>
                    <a:pt x="8" y="566"/>
                  </a:lnTo>
                  <a:lnTo>
                    <a:pt x="0" y="570"/>
                  </a:lnTo>
                  <a:lnTo>
                    <a:pt x="35" y="546"/>
                  </a:lnTo>
                  <a:lnTo>
                    <a:pt x="66" y="524"/>
                  </a:lnTo>
                  <a:lnTo>
                    <a:pt x="94" y="505"/>
                  </a:lnTo>
                  <a:lnTo>
                    <a:pt x="117" y="488"/>
                  </a:lnTo>
                  <a:lnTo>
                    <a:pt x="138" y="471"/>
                  </a:lnTo>
                  <a:lnTo>
                    <a:pt x="155" y="457"/>
                  </a:lnTo>
                  <a:lnTo>
                    <a:pt x="170" y="445"/>
                  </a:lnTo>
                  <a:lnTo>
                    <a:pt x="183" y="433"/>
                  </a:lnTo>
                  <a:lnTo>
                    <a:pt x="194" y="425"/>
                  </a:lnTo>
                  <a:lnTo>
                    <a:pt x="203" y="416"/>
                  </a:lnTo>
                  <a:lnTo>
                    <a:pt x="216" y="403"/>
                  </a:lnTo>
                  <a:lnTo>
                    <a:pt x="228" y="390"/>
                  </a:lnTo>
                  <a:lnTo>
                    <a:pt x="240" y="377"/>
                  </a:lnTo>
                  <a:lnTo>
                    <a:pt x="251" y="363"/>
                  </a:lnTo>
                  <a:lnTo>
                    <a:pt x="261" y="349"/>
                  </a:lnTo>
                  <a:lnTo>
                    <a:pt x="272" y="334"/>
                  </a:lnTo>
                  <a:lnTo>
                    <a:pt x="283" y="319"/>
                  </a:lnTo>
                  <a:lnTo>
                    <a:pt x="293" y="302"/>
                  </a:lnTo>
                  <a:lnTo>
                    <a:pt x="303" y="286"/>
                  </a:lnTo>
                  <a:lnTo>
                    <a:pt x="312" y="269"/>
                  </a:lnTo>
                  <a:lnTo>
                    <a:pt x="325" y="236"/>
                  </a:lnTo>
                  <a:lnTo>
                    <a:pt x="335" y="203"/>
                  </a:lnTo>
                  <a:lnTo>
                    <a:pt x="343" y="167"/>
                  </a:lnTo>
                  <a:lnTo>
                    <a:pt x="348" y="131"/>
                  </a:lnTo>
                  <a:lnTo>
                    <a:pt x="351" y="98"/>
                  </a:lnTo>
                  <a:lnTo>
                    <a:pt x="354" y="66"/>
                  </a:lnTo>
                  <a:lnTo>
                    <a:pt x="354" y="39"/>
                  </a:lnTo>
                  <a:lnTo>
                    <a:pt x="355" y="19"/>
                  </a:lnTo>
                  <a:lnTo>
                    <a:pt x="354" y="6"/>
                  </a:lnTo>
                  <a:lnTo>
                    <a:pt x="354" y="0"/>
                  </a:lnTo>
                  <a:lnTo>
                    <a:pt x="355" y="3"/>
                  </a:lnTo>
                  <a:lnTo>
                    <a:pt x="357" y="13"/>
                  </a:lnTo>
                  <a:lnTo>
                    <a:pt x="360" y="28"/>
                  </a:lnTo>
                  <a:lnTo>
                    <a:pt x="362" y="49"/>
                  </a:lnTo>
                  <a:lnTo>
                    <a:pt x="364" y="75"/>
                  </a:lnTo>
                  <a:lnTo>
                    <a:pt x="365" y="104"/>
                  </a:lnTo>
                  <a:lnTo>
                    <a:pt x="363" y="137"/>
                  </a:lnTo>
                  <a:lnTo>
                    <a:pt x="359" y="172"/>
                  </a:lnTo>
                  <a:lnTo>
                    <a:pt x="350" y="210"/>
                  </a:lnTo>
                  <a:lnTo>
                    <a:pt x="338" y="250"/>
                  </a:lnTo>
                  <a:lnTo>
                    <a:pt x="338" y="249"/>
                  </a:lnTo>
                  <a:close/>
                </a:path>
              </a:pathLst>
            </a:custGeom>
            <a:solidFill>
              <a:srgbClr val="EAC20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04" name="Freeform 1680"/>
            <p:cNvSpPr>
              <a:spLocks/>
            </p:cNvSpPr>
            <p:nvPr/>
          </p:nvSpPr>
          <p:spPr bwMode="auto">
            <a:xfrm>
              <a:off x="3934" y="3239"/>
              <a:ext cx="181" cy="285"/>
            </a:xfrm>
            <a:custGeom>
              <a:avLst/>
              <a:gdLst>
                <a:gd name="T0" fmla="*/ 5 w 363"/>
                <a:gd name="T1" fmla="*/ 3 h 570"/>
                <a:gd name="T2" fmla="*/ 4 w 363"/>
                <a:gd name="T3" fmla="*/ 4 h 570"/>
                <a:gd name="T4" fmla="*/ 4 w 363"/>
                <a:gd name="T5" fmla="*/ 5 h 570"/>
                <a:gd name="T6" fmla="*/ 3 w 363"/>
                <a:gd name="T7" fmla="*/ 6 h 570"/>
                <a:gd name="T8" fmla="*/ 2 w 363"/>
                <a:gd name="T9" fmla="*/ 6 h 570"/>
                <a:gd name="T10" fmla="*/ 2 w 363"/>
                <a:gd name="T11" fmla="*/ 7 h 570"/>
                <a:gd name="T12" fmla="*/ 1 w 363"/>
                <a:gd name="T13" fmla="*/ 7 h 570"/>
                <a:gd name="T14" fmla="*/ 0 w 363"/>
                <a:gd name="T15" fmla="*/ 9 h 570"/>
                <a:gd name="T16" fmla="*/ 0 w 363"/>
                <a:gd name="T17" fmla="*/ 9 h 570"/>
                <a:gd name="T18" fmla="*/ 0 w 363"/>
                <a:gd name="T19" fmla="*/ 9 h 570"/>
                <a:gd name="T20" fmla="*/ 0 w 363"/>
                <a:gd name="T21" fmla="*/ 9 h 570"/>
                <a:gd name="T22" fmla="*/ 0 w 363"/>
                <a:gd name="T23" fmla="*/ 9 h 570"/>
                <a:gd name="T24" fmla="*/ 1 w 363"/>
                <a:gd name="T25" fmla="*/ 9 h 570"/>
                <a:gd name="T26" fmla="*/ 1 w 363"/>
                <a:gd name="T27" fmla="*/ 7 h 570"/>
                <a:gd name="T28" fmla="*/ 1 w 363"/>
                <a:gd name="T29" fmla="*/ 7 h 570"/>
                <a:gd name="T30" fmla="*/ 2 w 363"/>
                <a:gd name="T31" fmla="*/ 7 h 570"/>
                <a:gd name="T32" fmla="*/ 2 w 363"/>
                <a:gd name="T33" fmla="*/ 7 h 570"/>
                <a:gd name="T34" fmla="*/ 2 w 363"/>
                <a:gd name="T35" fmla="*/ 6 h 570"/>
                <a:gd name="T36" fmla="*/ 2 w 363"/>
                <a:gd name="T37" fmla="*/ 6 h 570"/>
                <a:gd name="T38" fmla="*/ 3 w 363"/>
                <a:gd name="T39" fmla="*/ 6 h 570"/>
                <a:gd name="T40" fmla="*/ 3 w 363"/>
                <a:gd name="T41" fmla="*/ 6 h 570"/>
                <a:gd name="T42" fmla="*/ 3 w 363"/>
                <a:gd name="T43" fmla="*/ 6 h 570"/>
                <a:gd name="T44" fmla="*/ 3 w 363"/>
                <a:gd name="T45" fmla="*/ 6 h 570"/>
                <a:gd name="T46" fmla="*/ 3 w 363"/>
                <a:gd name="T47" fmla="*/ 5 h 570"/>
                <a:gd name="T48" fmla="*/ 3 w 363"/>
                <a:gd name="T49" fmla="*/ 5 h 570"/>
                <a:gd name="T50" fmla="*/ 4 w 363"/>
                <a:gd name="T51" fmla="*/ 5 h 570"/>
                <a:gd name="T52" fmla="*/ 4 w 363"/>
                <a:gd name="T53" fmla="*/ 5 h 570"/>
                <a:gd name="T54" fmla="*/ 4 w 363"/>
                <a:gd name="T55" fmla="*/ 4 h 570"/>
                <a:gd name="T56" fmla="*/ 4 w 363"/>
                <a:gd name="T57" fmla="*/ 4 h 570"/>
                <a:gd name="T58" fmla="*/ 4 w 363"/>
                <a:gd name="T59" fmla="*/ 4 h 570"/>
                <a:gd name="T60" fmla="*/ 4 w 363"/>
                <a:gd name="T61" fmla="*/ 4 h 570"/>
                <a:gd name="T62" fmla="*/ 5 w 363"/>
                <a:gd name="T63" fmla="*/ 3 h 570"/>
                <a:gd name="T64" fmla="*/ 5 w 363"/>
                <a:gd name="T65" fmla="*/ 3 h 570"/>
                <a:gd name="T66" fmla="*/ 5 w 363"/>
                <a:gd name="T67" fmla="*/ 2 h 570"/>
                <a:gd name="T68" fmla="*/ 5 w 363"/>
                <a:gd name="T69" fmla="*/ 2 h 570"/>
                <a:gd name="T70" fmla="*/ 5 w 363"/>
                <a:gd name="T71" fmla="*/ 1 h 570"/>
                <a:gd name="T72" fmla="*/ 5 w 363"/>
                <a:gd name="T73" fmla="*/ 1 h 570"/>
                <a:gd name="T74" fmla="*/ 5 w 363"/>
                <a:gd name="T75" fmla="*/ 1 h 570"/>
                <a:gd name="T76" fmla="*/ 5 w 363"/>
                <a:gd name="T77" fmla="*/ 1 h 570"/>
                <a:gd name="T78" fmla="*/ 5 w 363"/>
                <a:gd name="T79" fmla="*/ 1 h 570"/>
                <a:gd name="T80" fmla="*/ 5 w 363"/>
                <a:gd name="T81" fmla="*/ 0 h 570"/>
                <a:gd name="T82" fmla="*/ 5 w 363"/>
                <a:gd name="T83" fmla="*/ 1 h 570"/>
                <a:gd name="T84" fmla="*/ 5 w 363"/>
                <a:gd name="T85" fmla="*/ 1 h 570"/>
                <a:gd name="T86" fmla="*/ 5 w 363"/>
                <a:gd name="T87" fmla="*/ 1 h 570"/>
                <a:gd name="T88" fmla="*/ 5 w 363"/>
                <a:gd name="T89" fmla="*/ 1 h 570"/>
                <a:gd name="T90" fmla="*/ 5 w 363"/>
                <a:gd name="T91" fmla="*/ 1 h 570"/>
                <a:gd name="T92" fmla="*/ 5 w 363"/>
                <a:gd name="T93" fmla="*/ 1 h 570"/>
                <a:gd name="T94" fmla="*/ 5 w 363"/>
                <a:gd name="T95" fmla="*/ 2 h 570"/>
                <a:gd name="T96" fmla="*/ 5 w 363"/>
                <a:gd name="T97" fmla="*/ 2 h 570"/>
                <a:gd name="T98" fmla="*/ 5 w 363"/>
                <a:gd name="T99" fmla="*/ 3 h 570"/>
                <a:gd name="T100" fmla="*/ 5 w 363"/>
                <a:gd name="T101" fmla="*/ 3 h 570"/>
                <a:gd name="T102" fmla="*/ 5 w 363"/>
                <a:gd name="T103" fmla="*/ 3 h 570"/>
                <a:gd name="T104" fmla="*/ 5 w 363"/>
                <a:gd name="T105" fmla="*/ 3 h 57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63"/>
                <a:gd name="T160" fmla="*/ 0 h 570"/>
                <a:gd name="T161" fmla="*/ 363 w 363"/>
                <a:gd name="T162" fmla="*/ 570 h 57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63" h="570">
                  <a:moveTo>
                    <a:pt x="335" y="249"/>
                  </a:moveTo>
                  <a:lnTo>
                    <a:pt x="310" y="302"/>
                  </a:lnTo>
                  <a:lnTo>
                    <a:pt x="276" y="352"/>
                  </a:lnTo>
                  <a:lnTo>
                    <a:pt x="234" y="399"/>
                  </a:lnTo>
                  <a:lnTo>
                    <a:pt x="189" y="440"/>
                  </a:lnTo>
                  <a:lnTo>
                    <a:pt x="143" y="478"/>
                  </a:lnTo>
                  <a:lnTo>
                    <a:pt x="99" y="509"/>
                  </a:lnTo>
                  <a:lnTo>
                    <a:pt x="60" y="535"/>
                  </a:lnTo>
                  <a:lnTo>
                    <a:pt x="29" y="554"/>
                  </a:lnTo>
                  <a:lnTo>
                    <a:pt x="8" y="566"/>
                  </a:lnTo>
                  <a:lnTo>
                    <a:pt x="0" y="570"/>
                  </a:lnTo>
                  <a:lnTo>
                    <a:pt x="35" y="546"/>
                  </a:lnTo>
                  <a:lnTo>
                    <a:pt x="66" y="524"/>
                  </a:lnTo>
                  <a:lnTo>
                    <a:pt x="94" y="505"/>
                  </a:lnTo>
                  <a:lnTo>
                    <a:pt x="117" y="488"/>
                  </a:lnTo>
                  <a:lnTo>
                    <a:pt x="138" y="471"/>
                  </a:lnTo>
                  <a:lnTo>
                    <a:pt x="155" y="457"/>
                  </a:lnTo>
                  <a:lnTo>
                    <a:pt x="170" y="445"/>
                  </a:lnTo>
                  <a:lnTo>
                    <a:pt x="183" y="433"/>
                  </a:lnTo>
                  <a:lnTo>
                    <a:pt x="194" y="425"/>
                  </a:lnTo>
                  <a:lnTo>
                    <a:pt x="203" y="416"/>
                  </a:lnTo>
                  <a:lnTo>
                    <a:pt x="216" y="403"/>
                  </a:lnTo>
                  <a:lnTo>
                    <a:pt x="228" y="390"/>
                  </a:lnTo>
                  <a:lnTo>
                    <a:pt x="240" y="377"/>
                  </a:lnTo>
                  <a:lnTo>
                    <a:pt x="251" y="363"/>
                  </a:lnTo>
                  <a:lnTo>
                    <a:pt x="261" y="349"/>
                  </a:lnTo>
                  <a:lnTo>
                    <a:pt x="272" y="334"/>
                  </a:lnTo>
                  <a:lnTo>
                    <a:pt x="283" y="319"/>
                  </a:lnTo>
                  <a:lnTo>
                    <a:pt x="293" y="302"/>
                  </a:lnTo>
                  <a:lnTo>
                    <a:pt x="303" y="286"/>
                  </a:lnTo>
                  <a:lnTo>
                    <a:pt x="312" y="269"/>
                  </a:lnTo>
                  <a:lnTo>
                    <a:pt x="325" y="236"/>
                  </a:lnTo>
                  <a:lnTo>
                    <a:pt x="335" y="203"/>
                  </a:lnTo>
                  <a:lnTo>
                    <a:pt x="343" y="167"/>
                  </a:lnTo>
                  <a:lnTo>
                    <a:pt x="348" y="131"/>
                  </a:lnTo>
                  <a:lnTo>
                    <a:pt x="351" y="98"/>
                  </a:lnTo>
                  <a:lnTo>
                    <a:pt x="354" y="66"/>
                  </a:lnTo>
                  <a:lnTo>
                    <a:pt x="354" y="39"/>
                  </a:lnTo>
                  <a:lnTo>
                    <a:pt x="355" y="19"/>
                  </a:lnTo>
                  <a:lnTo>
                    <a:pt x="354" y="6"/>
                  </a:lnTo>
                  <a:lnTo>
                    <a:pt x="354" y="0"/>
                  </a:lnTo>
                  <a:lnTo>
                    <a:pt x="355" y="3"/>
                  </a:lnTo>
                  <a:lnTo>
                    <a:pt x="357" y="13"/>
                  </a:lnTo>
                  <a:lnTo>
                    <a:pt x="359" y="29"/>
                  </a:lnTo>
                  <a:lnTo>
                    <a:pt x="361" y="50"/>
                  </a:lnTo>
                  <a:lnTo>
                    <a:pt x="363" y="75"/>
                  </a:lnTo>
                  <a:lnTo>
                    <a:pt x="363" y="104"/>
                  </a:lnTo>
                  <a:lnTo>
                    <a:pt x="361" y="138"/>
                  </a:lnTo>
                  <a:lnTo>
                    <a:pt x="356" y="172"/>
                  </a:lnTo>
                  <a:lnTo>
                    <a:pt x="348" y="210"/>
                  </a:lnTo>
                  <a:lnTo>
                    <a:pt x="335" y="250"/>
                  </a:lnTo>
                  <a:lnTo>
                    <a:pt x="335" y="249"/>
                  </a:lnTo>
                  <a:close/>
                </a:path>
              </a:pathLst>
            </a:custGeom>
            <a:solidFill>
              <a:srgbClr val="EEC70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05" name="Freeform 1681"/>
            <p:cNvSpPr>
              <a:spLocks/>
            </p:cNvSpPr>
            <p:nvPr/>
          </p:nvSpPr>
          <p:spPr bwMode="auto">
            <a:xfrm>
              <a:off x="3934" y="3239"/>
              <a:ext cx="180" cy="285"/>
            </a:xfrm>
            <a:custGeom>
              <a:avLst/>
              <a:gdLst>
                <a:gd name="T0" fmla="*/ 5 w 361"/>
                <a:gd name="T1" fmla="*/ 3 h 570"/>
                <a:gd name="T2" fmla="*/ 4 w 361"/>
                <a:gd name="T3" fmla="*/ 4 h 570"/>
                <a:gd name="T4" fmla="*/ 4 w 361"/>
                <a:gd name="T5" fmla="*/ 5 h 570"/>
                <a:gd name="T6" fmla="*/ 3 w 361"/>
                <a:gd name="T7" fmla="*/ 6 h 570"/>
                <a:gd name="T8" fmla="*/ 2 w 361"/>
                <a:gd name="T9" fmla="*/ 6 h 570"/>
                <a:gd name="T10" fmla="*/ 2 w 361"/>
                <a:gd name="T11" fmla="*/ 7 h 570"/>
                <a:gd name="T12" fmla="*/ 1 w 361"/>
                <a:gd name="T13" fmla="*/ 7 h 570"/>
                <a:gd name="T14" fmla="*/ 0 w 361"/>
                <a:gd name="T15" fmla="*/ 9 h 570"/>
                <a:gd name="T16" fmla="*/ 0 w 361"/>
                <a:gd name="T17" fmla="*/ 9 h 570"/>
                <a:gd name="T18" fmla="*/ 0 w 361"/>
                <a:gd name="T19" fmla="*/ 9 h 570"/>
                <a:gd name="T20" fmla="*/ 0 w 361"/>
                <a:gd name="T21" fmla="*/ 9 h 570"/>
                <a:gd name="T22" fmla="*/ 0 w 361"/>
                <a:gd name="T23" fmla="*/ 9 h 570"/>
                <a:gd name="T24" fmla="*/ 1 w 361"/>
                <a:gd name="T25" fmla="*/ 9 h 570"/>
                <a:gd name="T26" fmla="*/ 1 w 361"/>
                <a:gd name="T27" fmla="*/ 7 h 570"/>
                <a:gd name="T28" fmla="*/ 1 w 361"/>
                <a:gd name="T29" fmla="*/ 7 h 570"/>
                <a:gd name="T30" fmla="*/ 2 w 361"/>
                <a:gd name="T31" fmla="*/ 7 h 570"/>
                <a:gd name="T32" fmla="*/ 2 w 361"/>
                <a:gd name="T33" fmla="*/ 7 h 570"/>
                <a:gd name="T34" fmla="*/ 2 w 361"/>
                <a:gd name="T35" fmla="*/ 6 h 570"/>
                <a:gd name="T36" fmla="*/ 2 w 361"/>
                <a:gd name="T37" fmla="*/ 6 h 570"/>
                <a:gd name="T38" fmla="*/ 3 w 361"/>
                <a:gd name="T39" fmla="*/ 6 h 570"/>
                <a:gd name="T40" fmla="*/ 3 w 361"/>
                <a:gd name="T41" fmla="*/ 6 h 570"/>
                <a:gd name="T42" fmla="*/ 3 w 361"/>
                <a:gd name="T43" fmla="*/ 6 h 570"/>
                <a:gd name="T44" fmla="*/ 3 w 361"/>
                <a:gd name="T45" fmla="*/ 6 h 570"/>
                <a:gd name="T46" fmla="*/ 3 w 361"/>
                <a:gd name="T47" fmla="*/ 5 h 570"/>
                <a:gd name="T48" fmla="*/ 3 w 361"/>
                <a:gd name="T49" fmla="*/ 5 h 570"/>
                <a:gd name="T50" fmla="*/ 4 w 361"/>
                <a:gd name="T51" fmla="*/ 5 h 570"/>
                <a:gd name="T52" fmla="*/ 4 w 361"/>
                <a:gd name="T53" fmla="*/ 5 h 570"/>
                <a:gd name="T54" fmla="*/ 4 w 361"/>
                <a:gd name="T55" fmla="*/ 4 h 570"/>
                <a:gd name="T56" fmla="*/ 4 w 361"/>
                <a:gd name="T57" fmla="*/ 4 h 570"/>
                <a:gd name="T58" fmla="*/ 4 w 361"/>
                <a:gd name="T59" fmla="*/ 4 h 570"/>
                <a:gd name="T60" fmla="*/ 4 w 361"/>
                <a:gd name="T61" fmla="*/ 4 h 570"/>
                <a:gd name="T62" fmla="*/ 5 w 361"/>
                <a:gd name="T63" fmla="*/ 3 h 570"/>
                <a:gd name="T64" fmla="*/ 5 w 361"/>
                <a:gd name="T65" fmla="*/ 3 h 570"/>
                <a:gd name="T66" fmla="*/ 5 w 361"/>
                <a:gd name="T67" fmla="*/ 2 h 570"/>
                <a:gd name="T68" fmla="*/ 5 w 361"/>
                <a:gd name="T69" fmla="*/ 2 h 570"/>
                <a:gd name="T70" fmla="*/ 5 w 361"/>
                <a:gd name="T71" fmla="*/ 1 h 570"/>
                <a:gd name="T72" fmla="*/ 5 w 361"/>
                <a:gd name="T73" fmla="*/ 1 h 570"/>
                <a:gd name="T74" fmla="*/ 5 w 361"/>
                <a:gd name="T75" fmla="*/ 1 h 570"/>
                <a:gd name="T76" fmla="*/ 5 w 361"/>
                <a:gd name="T77" fmla="*/ 1 h 570"/>
                <a:gd name="T78" fmla="*/ 5 w 361"/>
                <a:gd name="T79" fmla="*/ 1 h 570"/>
                <a:gd name="T80" fmla="*/ 5 w 361"/>
                <a:gd name="T81" fmla="*/ 0 h 570"/>
                <a:gd name="T82" fmla="*/ 5 w 361"/>
                <a:gd name="T83" fmla="*/ 1 h 570"/>
                <a:gd name="T84" fmla="*/ 5 w 361"/>
                <a:gd name="T85" fmla="*/ 1 h 570"/>
                <a:gd name="T86" fmla="*/ 5 w 361"/>
                <a:gd name="T87" fmla="*/ 1 h 570"/>
                <a:gd name="T88" fmla="*/ 5 w 361"/>
                <a:gd name="T89" fmla="*/ 1 h 570"/>
                <a:gd name="T90" fmla="*/ 5 w 361"/>
                <a:gd name="T91" fmla="*/ 1 h 570"/>
                <a:gd name="T92" fmla="*/ 5 w 361"/>
                <a:gd name="T93" fmla="*/ 1 h 570"/>
                <a:gd name="T94" fmla="*/ 5 w 361"/>
                <a:gd name="T95" fmla="*/ 2 h 570"/>
                <a:gd name="T96" fmla="*/ 5 w 361"/>
                <a:gd name="T97" fmla="*/ 2 h 570"/>
                <a:gd name="T98" fmla="*/ 5 w 361"/>
                <a:gd name="T99" fmla="*/ 3 h 570"/>
                <a:gd name="T100" fmla="*/ 5 w 361"/>
                <a:gd name="T101" fmla="*/ 3 h 570"/>
                <a:gd name="T102" fmla="*/ 5 w 361"/>
                <a:gd name="T103" fmla="*/ 3 h 570"/>
                <a:gd name="T104" fmla="*/ 5 w 361"/>
                <a:gd name="T105" fmla="*/ 3 h 57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61"/>
                <a:gd name="T160" fmla="*/ 0 h 570"/>
                <a:gd name="T161" fmla="*/ 361 w 361"/>
                <a:gd name="T162" fmla="*/ 570 h 57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61" h="570">
                  <a:moveTo>
                    <a:pt x="333" y="249"/>
                  </a:moveTo>
                  <a:lnTo>
                    <a:pt x="308" y="302"/>
                  </a:lnTo>
                  <a:lnTo>
                    <a:pt x="273" y="351"/>
                  </a:lnTo>
                  <a:lnTo>
                    <a:pt x="232" y="397"/>
                  </a:lnTo>
                  <a:lnTo>
                    <a:pt x="188" y="439"/>
                  </a:lnTo>
                  <a:lnTo>
                    <a:pt x="142" y="476"/>
                  </a:lnTo>
                  <a:lnTo>
                    <a:pt x="99" y="508"/>
                  </a:lnTo>
                  <a:lnTo>
                    <a:pt x="60" y="534"/>
                  </a:lnTo>
                  <a:lnTo>
                    <a:pt x="29" y="554"/>
                  </a:lnTo>
                  <a:lnTo>
                    <a:pt x="8" y="566"/>
                  </a:lnTo>
                  <a:lnTo>
                    <a:pt x="0" y="570"/>
                  </a:lnTo>
                  <a:lnTo>
                    <a:pt x="35" y="546"/>
                  </a:lnTo>
                  <a:lnTo>
                    <a:pt x="66" y="524"/>
                  </a:lnTo>
                  <a:lnTo>
                    <a:pt x="94" y="505"/>
                  </a:lnTo>
                  <a:lnTo>
                    <a:pt x="117" y="488"/>
                  </a:lnTo>
                  <a:lnTo>
                    <a:pt x="138" y="471"/>
                  </a:lnTo>
                  <a:lnTo>
                    <a:pt x="155" y="457"/>
                  </a:lnTo>
                  <a:lnTo>
                    <a:pt x="170" y="445"/>
                  </a:lnTo>
                  <a:lnTo>
                    <a:pt x="183" y="433"/>
                  </a:lnTo>
                  <a:lnTo>
                    <a:pt x="194" y="425"/>
                  </a:lnTo>
                  <a:lnTo>
                    <a:pt x="203" y="416"/>
                  </a:lnTo>
                  <a:lnTo>
                    <a:pt x="216" y="403"/>
                  </a:lnTo>
                  <a:lnTo>
                    <a:pt x="228" y="390"/>
                  </a:lnTo>
                  <a:lnTo>
                    <a:pt x="240" y="377"/>
                  </a:lnTo>
                  <a:lnTo>
                    <a:pt x="251" y="363"/>
                  </a:lnTo>
                  <a:lnTo>
                    <a:pt x="261" y="349"/>
                  </a:lnTo>
                  <a:lnTo>
                    <a:pt x="272" y="334"/>
                  </a:lnTo>
                  <a:lnTo>
                    <a:pt x="283" y="319"/>
                  </a:lnTo>
                  <a:lnTo>
                    <a:pt x="293" y="302"/>
                  </a:lnTo>
                  <a:lnTo>
                    <a:pt x="303" y="286"/>
                  </a:lnTo>
                  <a:lnTo>
                    <a:pt x="312" y="269"/>
                  </a:lnTo>
                  <a:lnTo>
                    <a:pt x="325" y="236"/>
                  </a:lnTo>
                  <a:lnTo>
                    <a:pt x="335" y="203"/>
                  </a:lnTo>
                  <a:lnTo>
                    <a:pt x="343" y="167"/>
                  </a:lnTo>
                  <a:lnTo>
                    <a:pt x="348" y="131"/>
                  </a:lnTo>
                  <a:lnTo>
                    <a:pt x="351" y="98"/>
                  </a:lnTo>
                  <a:lnTo>
                    <a:pt x="354" y="66"/>
                  </a:lnTo>
                  <a:lnTo>
                    <a:pt x="354" y="39"/>
                  </a:lnTo>
                  <a:lnTo>
                    <a:pt x="355" y="19"/>
                  </a:lnTo>
                  <a:lnTo>
                    <a:pt x="354" y="6"/>
                  </a:lnTo>
                  <a:lnTo>
                    <a:pt x="354" y="0"/>
                  </a:lnTo>
                  <a:lnTo>
                    <a:pt x="355" y="3"/>
                  </a:lnTo>
                  <a:lnTo>
                    <a:pt x="357" y="14"/>
                  </a:lnTo>
                  <a:lnTo>
                    <a:pt x="358" y="29"/>
                  </a:lnTo>
                  <a:lnTo>
                    <a:pt x="360" y="50"/>
                  </a:lnTo>
                  <a:lnTo>
                    <a:pt x="361" y="76"/>
                  </a:lnTo>
                  <a:lnTo>
                    <a:pt x="361" y="105"/>
                  </a:lnTo>
                  <a:lnTo>
                    <a:pt x="359" y="138"/>
                  </a:lnTo>
                  <a:lnTo>
                    <a:pt x="354" y="173"/>
                  </a:lnTo>
                  <a:lnTo>
                    <a:pt x="345" y="211"/>
                  </a:lnTo>
                  <a:lnTo>
                    <a:pt x="333" y="250"/>
                  </a:lnTo>
                  <a:lnTo>
                    <a:pt x="333" y="249"/>
                  </a:lnTo>
                  <a:close/>
                </a:path>
              </a:pathLst>
            </a:custGeom>
            <a:solidFill>
              <a:srgbClr val="F2CB0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06" name="Freeform 1682"/>
            <p:cNvSpPr>
              <a:spLocks/>
            </p:cNvSpPr>
            <p:nvPr/>
          </p:nvSpPr>
          <p:spPr bwMode="auto">
            <a:xfrm>
              <a:off x="3934" y="3239"/>
              <a:ext cx="180" cy="285"/>
            </a:xfrm>
            <a:custGeom>
              <a:avLst/>
              <a:gdLst>
                <a:gd name="T0" fmla="*/ 6 w 360"/>
                <a:gd name="T1" fmla="*/ 3 h 570"/>
                <a:gd name="T2" fmla="*/ 5 w 360"/>
                <a:gd name="T3" fmla="*/ 4 h 570"/>
                <a:gd name="T4" fmla="*/ 5 w 360"/>
                <a:gd name="T5" fmla="*/ 5 h 570"/>
                <a:gd name="T6" fmla="*/ 3 w 360"/>
                <a:gd name="T7" fmla="*/ 6 h 570"/>
                <a:gd name="T8" fmla="*/ 3 w 360"/>
                <a:gd name="T9" fmla="*/ 6 h 570"/>
                <a:gd name="T10" fmla="*/ 3 w 360"/>
                <a:gd name="T11" fmla="*/ 7 h 570"/>
                <a:gd name="T12" fmla="*/ 1 w 360"/>
                <a:gd name="T13" fmla="*/ 7 h 570"/>
                <a:gd name="T14" fmla="*/ 1 w 360"/>
                <a:gd name="T15" fmla="*/ 9 h 570"/>
                <a:gd name="T16" fmla="*/ 1 w 360"/>
                <a:gd name="T17" fmla="*/ 9 h 570"/>
                <a:gd name="T18" fmla="*/ 1 w 360"/>
                <a:gd name="T19" fmla="*/ 9 h 570"/>
                <a:gd name="T20" fmla="*/ 0 w 360"/>
                <a:gd name="T21" fmla="*/ 9 h 570"/>
                <a:gd name="T22" fmla="*/ 1 w 360"/>
                <a:gd name="T23" fmla="*/ 9 h 570"/>
                <a:gd name="T24" fmla="*/ 1 w 360"/>
                <a:gd name="T25" fmla="*/ 9 h 570"/>
                <a:gd name="T26" fmla="*/ 1 w 360"/>
                <a:gd name="T27" fmla="*/ 7 h 570"/>
                <a:gd name="T28" fmla="*/ 1 w 360"/>
                <a:gd name="T29" fmla="*/ 7 h 570"/>
                <a:gd name="T30" fmla="*/ 3 w 360"/>
                <a:gd name="T31" fmla="*/ 7 h 570"/>
                <a:gd name="T32" fmla="*/ 3 w 360"/>
                <a:gd name="T33" fmla="*/ 7 h 570"/>
                <a:gd name="T34" fmla="*/ 3 w 360"/>
                <a:gd name="T35" fmla="*/ 6 h 570"/>
                <a:gd name="T36" fmla="*/ 3 w 360"/>
                <a:gd name="T37" fmla="*/ 6 h 570"/>
                <a:gd name="T38" fmla="*/ 3 w 360"/>
                <a:gd name="T39" fmla="*/ 6 h 570"/>
                <a:gd name="T40" fmla="*/ 3 w 360"/>
                <a:gd name="T41" fmla="*/ 6 h 570"/>
                <a:gd name="T42" fmla="*/ 3 w 360"/>
                <a:gd name="T43" fmla="*/ 6 h 570"/>
                <a:gd name="T44" fmla="*/ 3 w 360"/>
                <a:gd name="T45" fmla="*/ 6 h 570"/>
                <a:gd name="T46" fmla="*/ 3 w 360"/>
                <a:gd name="T47" fmla="*/ 5 h 570"/>
                <a:gd name="T48" fmla="*/ 3 w 360"/>
                <a:gd name="T49" fmla="*/ 5 h 570"/>
                <a:gd name="T50" fmla="*/ 5 w 360"/>
                <a:gd name="T51" fmla="*/ 5 h 570"/>
                <a:gd name="T52" fmla="*/ 5 w 360"/>
                <a:gd name="T53" fmla="*/ 5 h 570"/>
                <a:gd name="T54" fmla="*/ 5 w 360"/>
                <a:gd name="T55" fmla="*/ 4 h 570"/>
                <a:gd name="T56" fmla="*/ 5 w 360"/>
                <a:gd name="T57" fmla="*/ 4 h 570"/>
                <a:gd name="T58" fmla="*/ 5 w 360"/>
                <a:gd name="T59" fmla="*/ 4 h 570"/>
                <a:gd name="T60" fmla="*/ 5 w 360"/>
                <a:gd name="T61" fmla="*/ 4 h 570"/>
                <a:gd name="T62" fmla="*/ 6 w 360"/>
                <a:gd name="T63" fmla="*/ 3 h 570"/>
                <a:gd name="T64" fmla="*/ 6 w 360"/>
                <a:gd name="T65" fmla="*/ 3 h 570"/>
                <a:gd name="T66" fmla="*/ 6 w 360"/>
                <a:gd name="T67" fmla="*/ 2 h 570"/>
                <a:gd name="T68" fmla="*/ 6 w 360"/>
                <a:gd name="T69" fmla="*/ 2 h 570"/>
                <a:gd name="T70" fmla="*/ 6 w 360"/>
                <a:gd name="T71" fmla="*/ 1 h 570"/>
                <a:gd name="T72" fmla="*/ 6 w 360"/>
                <a:gd name="T73" fmla="*/ 1 h 570"/>
                <a:gd name="T74" fmla="*/ 6 w 360"/>
                <a:gd name="T75" fmla="*/ 1 h 570"/>
                <a:gd name="T76" fmla="*/ 6 w 360"/>
                <a:gd name="T77" fmla="*/ 1 h 570"/>
                <a:gd name="T78" fmla="*/ 6 w 360"/>
                <a:gd name="T79" fmla="*/ 1 h 570"/>
                <a:gd name="T80" fmla="*/ 6 w 360"/>
                <a:gd name="T81" fmla="*/ 0 h 570"/>
                <a:gd name="T82" fmla="*/ 6 w 360"/>
                <a:gd name="T83" fmla="*/ 1 h 570"/>
                <a:gd name="T84" fmla="*/ 6 w 360"/>
                <a:gd name="T85" fmla="*/ 1 h 570"/>
                <a:gd name="T86" fmla="*/ 6 w 360"/>
                <a:gd name="T87" fmla="*/ 1 h 570"/>
                <a:gd name="T88" fmla="*/ 6 w 360"/>
                <a:gd name="T89" fmla="*/ 1 h 570"/>
                <a:gd name="T90" fmla="*/ 6 w 360"/>
                <a:gd name="T91" fmla="*/ 1 h 570"/>
                <a:gd name="T92" fmla="*/ 6 w 360"/>
                <a:gd name="T93" fmla="*/ 1 h 570"/>
                <a:gd name="T94" fmla="*/ 6 w 360"/>
                <a:gd name="T95" fmla="*/ 2 h 570"/>
                <a:gd name="T96" fmla="*/ 6 w 360"/>
                <a:gd name="T97" fmla="*/ 2 h 570"/>
                <a:gd name="T98" fmla="*/ 6 w 360"/>
                <a:gd name="T99" fmla="*/ 3 h 570"/>
                <a:gd name="T100" fmla="*/ 6 w 360"/>
                <a:gd name="T101" fmla="*/ 3 h 570"/>
                <a:gd name="T102" fmla="*/ 6 w 360"/>
                <a:gd name="T103" fmla="*/ 3 h 570"/>
                <a:gd name="T104" fmla="*/ 6 w 360"/>
                <a:gd name="T105" fmla="*/ 3 h 57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60"/>
                <a:gd name="T160" fmla="*/ 0 h 570"/>
                <a:gd name="T161" fmla="*/ 360 w 360"/>
                <a:gd name="T162" fmla="*/ 570 h 57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60" h="570">
                  <a:moveTo>
                    <a:pt x="330" y="249"/>
                  </a:moveTo>
                  <a:lnTo>
                    <a:pt x="306" y="301"/>
                  </a:lnTo>
                  <a:lnTo>
                    <a:pt x="272" y="350"/>
                  </a:lnTo>
                  <a:lnTo>
                    <a:pt x="231" y="396"/>
                  </a:lnTo>
                  <a:lnTo>
                    <a:pt x="187" y="437"/>
                  </a:lnTo>
                  <a:lnTo>
                    <a:pt x="142" y="475"/>
                  </a:lnTo>
                  <a:lnTo>
                    <a:pt x="99" y="507"/>
                  </a:lnTo>
                  <a:lnTo>
                    <a:pt x="60" y="533"/>
                  </a:lnTo>
                  <a:lnTo>
                    <a:pt x="29" y="554"/>
                  </a:lnTo>
                  <a:lnTo>
                    <a:pt x="8" y="566"/>
                  </a:lnTo>
                  <a:lnTo>
                    <a:pt x="0" y="570"/>
                  </a:lnTo>
                  <a:lnTo>
                    <a:pt x="35" y="546"/>
                  </a:lnTo>
                  <a:lnTo>
                    <a:pt x="66" y="524"/>
                  </a:lnTo>
                  <a:lnTo>
                    <a:pt x="94" y="505"/>
                  </a:lnTo>
                  <a:lnTo>
                    <a:pt x="117" y="488"/>
                  </a:lnTo>
                  <a:lnTo>
                    <a:pt x="138" y="471"/>
                  </a:lnTo>
                  <a:lnTo>
                    <a:pt x="155" y="457"/>
                  </a:lnTo>
                  <a:lnTo>
                    <a:pt x="170" y="445"/>
                  </a:lnTo>
                  <a:lnTo>
                    <a:pt x="183" y="433"/>
                  </a:lnTo>
                  <a:lnTo>
                    <a:pt x="194" y="425"/>
                  </a:lnTo>
                  <a:lnTo>
                    <a:pt x="203" y="416"/>
                  </a:lnTo>
                  <a:lnTo>
                    <a:pt x="216" y="403"/>
                  </a:lnTo>
                  <a:lnTo>
                    <a:pt x="228" y="390"/>
                  </a:lnTo>
                  <a:lnTo>
                    <a:pt x="240" y="377"/>
                  </a:lnTo>
                  <a:lnTo>
                    <a:pt x="251" y="363"/>
                  </a:lnTo>
                  <a:lnTo>
                    <a:pt x="261" y="349"/>
                  </a:lnTo>
                  <a:lnTo>
                    <a:pt x="272" y="334"/>
                  </a:lnTo>
                  <a:lnTo>
                    <a:pt x="283" y="319"/>
                  </a:lnTo>
                  <a:lnTo>
                    <a:pt x="293" y="302"/>
                  </a:lnTo>
                  <a:lnTo>
                    <a:pt x="303" y="286"/>
                  </a:lnTo>
                  <a:lnTo>
                    <a:pt x="312" y="269"/>
                  </a:lnTo>
                  <a:lnTo>
                    <a:pt x="325" y="236"/>
                  </a:lnTo>
                  <a:lnTo>
                    <a:pt x="335" y="203"/>
                  </a:lnTo>
                  <a:lnTo>
                    <a:pt x="343" y="167"/>
                  </a:lnTo>
                  <a:lnTo>
                    <a:pt x="348" y="131"/>
                  </a:lnTo>
                  <a:lnTo>
                    <a:pt x="351" y="98"/>
                  </a:lnTo>
                  <a:lnTo>
                    <a:pt x="354" y="66"/>
                  </a:lnTo>
                  <a:lnTo>
                    <a:pt x="354" y="39"/>
                  </a:lnTo>
                  <a:lnTo>
                    <a:pt x="355" y="19"/>
                  </a:lnTo>
                  <a:lnTo>
                    <a:pt x="354" y="6"/>
                  </a:lnTo>
                  <a:lnTo>
                    <a:pt x="354" y="0"/>
                  </a:lnTo>
                  <a:lnTo>
                    <a:pt x="355" y="5"/>
                  </a:lnTo>
                  <a:lnTo>
                    <a:pt x="356" y="14"/>
                  </a:lnTo>
                  <a:lnTo>
                    <a:pt x="358" y="29"/>
                  </a:lnTo>
                  <a:lnTo>
                    <a:pt x="359" y="51"/>
                  </a:lnTo>
                  <a:lnTo>
                    <a:pt x="360" y="77"/>
                  </a:lnTo>
                  <a:lnTo>
                    <a:pt x="359" y="106"/>
                  </a:lnTo>
                  <a:lnTo>
                    <a:pt x="356" y="139"/>
                  </a:lnTo>
                  <a:lnTo>
                    <a:pt x="351" y="175"/>
                  </a:lnTo>
                  <a:lnTo>
                    <a:pt x="343" y="211"/>
                  </a:lnTo>
                  <a:lnTo>
                    <a:pt x="331" y="250"/>
                  </a:lnTo>
                  <a:lnTo>
                    <a:pt x="330" y="249"/>
                  </a:lnTo>
                  <a:close/>
                </a:path>
              </a:pathLst>
            </a:custGeom>
            <a:solidFill>
              <a:srgbClr val="F7D00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07" name="Freeform 1683"/>
            <p:cNvSpPr>
              <a:spLocks/>
            </p:cNvSpPr>
            <p:nvPr/>
          </p:nvSpPr>
          <p:spPr bwMode="auto">
            <a:xfrm>
              <a:off x="3934" y="3239"/>
              <a:ext cx="178" cy="285"/>
            </a:xfrm>
            <a:custGeom>
              <a:avLst/>
              <a:gdLst>
                <a:gd name="T0" fmla="*/ 5 w 358"/>
                <a:gd name="T1" fmla="*/ 3 h 570"/>
                <a:gd name="T2" fmla="*/ 4 w 358"/>
                <a:gd name="T3" fmla="*/ 4 h 570"/>
                <a:gd name="T4" fmla="*/ 4 w 358"/>
                <a:gd name="T5" fmla="*/ 5 h 570"/>
                <a:gd name="T6" fmla="*/ 3 w 358"/>
                <a:gd name="T7" fmla="*/ 6 h 570"/>
                <a:gd name="T8" fmla="*/ 2 w 358"/>
                <a:gd name="T9" fmla="*/ 6 h 570"/>
                <a:gd name="T10" fmla="*/ 2 w 358"/>
                <a:gd name="T11" fmla="*/ 7 h 570"/>
                <a:gd name="T12" fmla="*/ 1 w 358"/>
                <a:gd name="T13" fmla="*/ 7 h 570"/>
                <a:gd name="T14" fmla="*/ 0 w 358"/>
                <a:gd name="T15" fmla="*/ 9 h 570"/>
                <a:gd name="T16" fmla="*/ 0 w 358"/>
                <a:gd name="T17" fmla="*/ 9 h 570"/>
                <a:gd name="T18" fmla="*/ 0 w 358"/>
                <a:gd name="T19" fmla="*/ 9 h 570"/>
                <a:gd name="T20" fmla="*/ 0 w 358"/>
                <a:gd name="T21" fmla="*/ 9 h 570"/>
                <a:gd name="T22" fmla="*/ 0 w 358"/>
                <a:gd name="T23" fmla="*/ 9 h 570"/>
                <a:gd name="T24" fmla="*/ 1 w 358"/>
                <a:gd name="T25" fmla="*/ 9 h 570"/>
                <a:gd name="T26" fmla="*/ 1 w 358"/>
                <a:gd name="T27" fmla="*/ 7 h 570"/>
                <a:gd name="T28" fmla="*/ 1 w 358"/>
                <a:gd name="T29" fmla="*/ 7 h 570"/>
                <a:gd name="T30" fmla="*/ 2 w 358"/>
                <a:gd name="T31" fmla="*/ 7 h 570"/>
                <a:gd name="T32" fmla="*/ 2 w 358"/>
                <a:gd name="T33" fmla="*/ 7 h 570"/>
                <a:gd name="T34" fmla="*/ 2 w 358"/>
                <a:gd name="T35" fmla="*/ 6 h 570"/>
                <a:gd name="T36" fmla="*/ 2 w 358"/>
                <a:gd name="T37" fmla="*/ 6 h 570"/>
                <a:gd name="T38" fmla="*/ 3 w 358"/>
                <a:gd name="T39" fmla="*/ 6 h 570"/>
                <a:gd name="T40" fmla="*/ 3 w 358"/>
                <a:gd name="T41" fmla="*/ 6 h 570"/>
                <a:gd name="T42" fmla="*/ 3 w 358"/>
                <a:gd name="T43" fmla="*/ 6 h 570"/>
                <a:gd name="T44" fmla="*/ 3 w 358"/>
                <a:gd name="T45" fmla="*/ 6 h 570"/>
                <a:gd name="T46" fmla="*/ 3 w 358"/>
                <a:gd name="T47" fmla="*/ 5 h 570"/>
                <a:gd name="T48" fmla="*/ 3 w 358"/>
                <a:gd name="T49" fmla="*/ 5 h 570"/>
                <a:gd name="T50" fmla="*/ 4 w 358"/>
                <a:gd name="T51" fmla="*/ 5 h 570"/>
                <a:gd name="T52" fmla="*/ 4 w 358"/>
                <a:gd name="T53" fmla="*/ 5 h 570"/>
                <a:gd name="T54" fmla="*/ 4 w 358"/>
                <a:gd name="T55" fmla="*/ 4 h 570"/>
                <a:gd name="T56" fmla="*/ 4 w 358"/>
                <a:gd name="T57" fmla="*/ 4 h 570"/>
                <a:gd name="T58" fmla="*/ 4 w 358"/>
                <a:gd name="T59" fmla="*/ 4 h 570"/>
                <a:gd name="T60" fmla="*/ 4 w 358"/>
                <a:gd name="T61" fmla="*/ 4 h 570"/>
                <a:gd name="T62" fmla="*/ 5 w 358"/>
                <a:gd name="T63" fmla="*/ 3 h 570"/>
                <a:gd name="T64" fmla="*/ 5 w 358"/>
                <a:gd name="T65" fmla="*/ 3 h 570"/>
                <a:gd name="T66" fmla="*/ 5 w 358"/>
                <a:gd name="T67" fmla="*/ 2 h 570"/>
                <a:gd name="T68" fmla="*/ 5 w 358"/>
                <a:gd name="T69" fmla="*/ 2 h 570"/>
                <a:gd name="T70" fmla="*/ 5 w 358"/>
                <a:gd name="T71" fmla="*/ 1 h 570"/>
                <a:gd name="T72" fmla="*/ 5 w 358"/>
                <a:gd name="T73" fmla="*/ 1 h 570"/>
                <a:gd name="T74" fmla="*/ 5 w 358"/>
                <a:gd name="T75" fmla="*/ 1 h 570"/>
                <a:gd name="T76" fmla="*/ 5 w 358"/>
                <a:gd name="T77" fmla="*/ 1 h 570"/>
                <a:gd name="T78" fmla="*/ 5 w 358"/>
                <a:gd name="T79" fmla="*/ 1 h 570"/>
                <a:gd name="T80" fmla="*/ 5 w 358"/>
                <a:gd name="T81" fmla="*/ 0 h 570"/>
                <a:gd name="T82" fmla="*/ 5 w 358"/>
                <a:gd name="T83" fmla="*/ 1 h 570"/>
                <a:gd name="T84" fmla="*/ 5 w 358"/>
                <a:gd name="T85" fmla="*/ 1 h 570"/>
                <a:gd name="T86" fmla="*/ 5 w 358"/>
                <a:gd name="T87" fmla="*/ 1 h 570"/>
                <a:gd name="T88" fmla="*/ 5 w 358"/>
                <a:gd name="T89" fmla="*/ 1 h 570"/>
                <a:gd name="T90" fmla="*/ 5 w 358"/>
                <a:gd name="T91" fmla="*/ 1 h 570"/>
                <a:gd name="T92" fmla="*/ 5 w 358"/>
                <a:gd name="T93" fmla="*/ 1 h 570"/>
                <a:gd name="T94" fmla="*/ 5 w 358"/>
                <a:gd name="T95" fmla="*/ 2 h 570"/>
                <a:gd name="T96" fmla="*/ 5 w 358"/>
                <a:gd name="T97" fmla="*/ 2 h 570"/>
                <a:gd name="T98" fmla="*/ 5 w 358"/>
                <a:gd name="T99" fmla="*/ 3 h 570"/>
                <a:gd name="T100" fmla="*/ 5 w 358"/>
                <a:gd name="T101" fmla="*/ 3 h 570"/>
                <a:gd name="T102" fmla="*/ 5 w 358"/>
                <a:gd name="T103" fmla="*/ 3 h 570"/>
                <a:gd name="T104" fmla="*/ 5 w 358"/>
                <a:gd name="T105" fmla="*/ 3 h 57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58"/>
                <a:gd name="T160" fmla="*/ 0 h 570"/>
                <a:gd name="T161" fmla="*/ 358 w 358"/>
                <a:gd name="T162" fmla="*/ 570 h 57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58" h="570">
                  <a:moveTo>
                    <a:pt x="328" y="249"/>
                  </a:moveTo>
                  <a:lnTo>
                    <a:pt x="304" y="300"/>
                  </a:lnTo>
                  <a:lnTo>
                    <a:pt x="270" y="348"/>
                  </a:lnTo>
                  <a:lnTo>
                    <a:pt x="230" y="393"/>
                  </a:lnTo>
                  <a:lnTo>
                    <a:pt x="187" y="436"/>
                  </a:lnTo>
                  <a:lnTo>
                    <a:pt x="141" y="473"/>
                  </a:lnTo>
                  <a:lnTo>
                    <a:pt x="98" y="506"/>
                  </a:lnTo>
                  <a:lnTo>
                    <a:pt x="60" y="533"/>
                  </a:lnTo>
                  <a:lnTo>
                    <a:pt x="29" y="553"/>
                  </a:lnTo>
                  <a:lnTo>
                    <a:pt x="8" y="566"/>
                  </a:lnTo>
                  <a:lnTo>
                    <a:pt x="0" y="570"/>
                  </a:lnTo>
                  <a:lnTo>
                    <a:pt x="35" y="546"/>
                  </a:lnTo>
                  <a:lnTo>
                    <a:pt x="66" y="524"/>
                  </a:lnTo>
                  <a:lnTo>
                    <a:pt x="94" y="505"/>
                  </a:lnTo>
                  <a:lnTo>
                    <a:pt x="117" y="488"/>
                  </a:lnTo>
                  <a:lnTo>
                    <a:pt x="138" y="471"/>
                  </a:lnTo>
                  <a:lnTo>
                    <a:pt x="155" y="457"/>
                  </a:lnTo>
                  <a:lnTo>
                    <a:pt x="170" y="445"/>
                  </a:lnTo>
                  <a:lnTo>
                    <a:pt x="183" y="433"/>
                  </a:lnTo>
                  <a:lnTo>
                    <a:pt x="194" y="425"/>
                  </a:lnTo>
                  <a:lnTo>
                    <a:pt x="203" y="416"/>
                  </a:lnTo>
                  <a:lnTo>
                    <a:pt x="216" y="403"/>
                  </a:lnTo>
                  <a:lnTo>
                    <a:pt x="228" y="390"/>
                  </a:lnTo>
                  <a:lnTo>
                    <a:pt x="240" y="377"/>
                  </a:lnTo>
                  <a:lnTo>
                    <a:pt x="251" y="363"/>
                  </a:lnTo>
                  <a:lnTo>
                    <a:pt x="261" y="349"/>
                  </a:lnTo>
                  <a:lnTo>
                    <a:pt x="272" y="334"/>
                  </a:lnTo>
                  <a:lnTo>
                    <a:pt x="283" y="319"/>
                  </a:lnTo>
                  <a:lnTo>
                    <a:pt x="293" y="302"/>
                  </a:lnTo>
                  <a:lnTo>
                    <a:pt x="303" y="286"/>
                  </a:lnTo>
                  <a:lnTo>
                    <a:pt x="312" y="269"/>
                  </a:lnTo>
                  <a:lnTo>
                    <a:pt x="325" y="236"/>
                  </a:lnTo>
                  <a:lnTo>
                    <a:pt x="335" y="203"/>
                  </a:lnTo>
                  <a:lnTo>
                    <a:pt x="343" y="167"/>
                  </a:lnTo>
                  <a:lnTo>
                    <a:pt x="348" y="131"/>
                  </a:lnTo>
                  <a:lnTo>
                    <a:pt x="351" y="98"/>
                  </a:lnTo>
                  <a:lnTo>
                    <a:pt x="354" y="66"/>
                  </a:lnTo>
                  <a:lnTo>
                    <a:pt x="354" y="39"/>
                  </a:lnTo>
                  <a:lnTo>
                    <a:pt x="355" y="19"/>
                  </a:lnTo>
                  <a:lnTo>
                    <a:pt x="354" y="6"/>
                  </a:lnTo>
                  <a:lnTo>
                    <a:pt x="354" y="0"/>
                  </a:lnTo>
                  <a:lnTo>
                    <a:pt x="355" y="5"/>
                  </a:lnTo>
                  <a:lnTo>
                    <a:pt x="356" y="14"/>
                  </a:lnTo>
                  <a:lnTo>
                    <a:pt x="357" y="31"/>
                  </a:lnTo>
                  <a:lnTo>
                    <a:pt x="358" y="52"/>
                  </a:lnTo>
                  <a:lnTo>
                    <a:pt x="358" y="77"/>
                  </a:lnTo>
                  <a:lnTo>
                    <a:pt x="357" y="107"/>
                  </a:lnTo>
                  <a:lnTo>
                    <a:pt x="354" y="140"/>
                  </a:lnTo>
                  <a:lnTo>
                    <a:pt x="348" y="176"/>
                  </a:lnTo>
                  <a:lnTo>
                    <a:pt x="339" y="212"/>
                  </a:lnTo>
                  <a:lnTo>
                    <a:pt x="328" y="250"/>
                  </a:lnTo>
                  <a:lnTo>
                    <a:pt x="328" y="249"/>
                  </a:lnTo>
                  <a:close/>
                </a:path>
              </a:pathLst>
            </a:custGeom>
            <a:solidFill>
              <a:srgbClr val="FBD4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08" name="Freeform 1684"/>
            <p:cNvSpPr>
              <a:spLocks/>
            </p:cNvSpPr>
            <p:nvPr/>
          </p:nvSpPr>
          <p:spPr bwMode="auto">
            <a:xfrm>
              <a:off x="3934" y="3239"/>
              <a:ext cx="178" cy="285"/>
            </a:xfrm>
            <a:custGeom>
              <a:avLst/>
              <a:gdLst>
                <a:gd name="T0" fmla="*/ 5 w 357"/>
                <a:gd name="T1" fmla="*/ 0 h 570"/>
                <a:gd name="T2" fmla="*/ 5 w 357"/>
                <a:gd name="T3" fmla="*/ 1 h 570"/>
                <a:gd name="T4" fmla="*/ 5 w 357"/>
                <a:gd name="T5" fmla="*/ 1 h 570"/>
                <a:gd name="T6" fmla="*/ 5 w 357"/>
                <a:gd name="T7" fmla="*/ 1 h 570"/>
                <a:gd name="T8" fmla="*/ 5 w 357"/>
                <a:gd name="T9" fmla="*/ 1 h 570"/>
                <a:gd name="T10" fmla="*/ 5 w 357"/>
                <a:gd name="T11" fmla="*/ 1 h 570"/>
                <a:gd name="T12" fmla="*/ 5 w 357"/>
                <a:gd name="T13" fmla="*/ 2 h 570"/>
                <a:gd name="T14" fmla="*/ 5 w 357"/>
                <a:gd name="T15" fmla="*/ 2 h 570"/>
                <a:gd name="T16" fmla="*/ 5 w 357"/>
                <a:gd name="T17" fmla="*/ 3 h 570"/>
                <a:gd name="T18" fmla="*/ 5 w 357"/>
                <a:gd name="T19" fmla="*/ 3 h 570"/>
                <a:gd name="T20" fmla="*/ 4 w 357"/>
                <a:gd name="T21" fmla="*/ 4 h 570"/>
                <a:gd name="T22" fmla="*/ 4 w 357"/>
                <a:gd name="T23" fmla="*/ 4 h 570"/>
                <a:gd name="T24" fmla="*/ 4 w 357"/>
                <a:gd name="T25" fmla="*/ 4 h 570"/>
                <a:gd name="T26" fmla="*/ 4 w 357"/>
                <a:gd name="T27" fmla="*/ 4 h 570"/>
                <a:gd name="T28" fmla="*/ 4 w 357"/>
                <a:gd name="T29" fmla="*/ 5 h 570"/>
                <a:gd name="T30" fmla="*/ 4 w 357"/>
                <a:gd name="T31" fmla="*/ 5 h 570"/>
                <a:gd name="T32" fmla="*/ 3 w 357"/>
                <a:gd name="T33" fmla="*/ 5 h 570"/>
                <a:gd name="T34" fmla="*/ 3 w 357"/>
                <a:gd name="T35" fmla="*/ 5 h 570"/>
                <a:gd name="T36" fmla="*/ 3 w 357"/>
                <a:gd name="T37" fmla="*/ 6 h 570"/>
                <a:gd name="T38" fmla="*/ 3 w 357"/>
                <a:gd name="T39" fmla="*/ 6 h 570"/>
                <a:gd name="T40" fmla="*/ 3 w 357"/>
                <a:gd name="T41" fmla="*/ 6 h 570"/>
                <a:gd name="T42" fmla="*/ 3 w 357"/>
                <a:gd name="T43" fmla="*/ 6 h 570"/>
                <a:gd name="T44" fmla="*/ 2 w 357"/>
                <a:gd name="T45" fmla="*/ 6 h 570"/>
                <a:gd name="T46" fmla="*/ 2 w 357"/>
                <a:gd name="T47" fmla="*/ 6 h 570"/>
                <a:gd name="T48" fmla="*/ 2 w 357"/>
                <a:gd name="T49" fmla="*/ 7 h 570"/>
                <a:gd name="T50" fmla="*/ 2 w 357"/>
                <a:gd name="T51" fmla="*/ 7 h 570"/>
                <a:gd name="T52" fmla="*/ 1 w 357"/>
                <a:gd name="T53" fmla="*/ 7 h 570"/>
                <a:gd name="T54" fmla="*/ 1 w 357"/>
                <a:gd name="T55" fmla="*/ 7 h 570"/>
                <a:gd name="T56" fmla="*/ 1 w 357"/>
                <a:gd name="T57" fmla="*/ 9 h 570"/>
                <a:gd name="T58" fmla="*/ 0 w 357"/>
                <a:gd name="T59" fmla="*/ 9 h 570"/>
                <a:gd name="T60" fmla="*/ 0 w 357"/>
                <a:gd name="T61" fmla="*/ 9 h 570"/>
                <a:gd name="T62" fmla="*/ 0 w 357"/>
                <a:gd name="T63" fmla="*/ 9 h 570"/>
                <a:gd name="T64" fmla="*/ 0 w 357"/>
                <a:gd name="T65" fmla="*/ 9 h 570"/>
                <a:gd name="T66" fmla="*/ 0 w 357"/>
                <a:gd name="T67" fmla="*/ 9 h 570"/>
                <a:gd name="T68" fmla="*/ 1 w 357"/>
                <a:gd name="T69" fmla="*/ 7 h 570"/>
                <a:gd name="T70" fmla="*/ 2 w 357"/>
                <a:gd name="T71" fmla="*/ 7 h 570"/>
                <a:gd name="T72" fmla="*/ 2 w 357"/>
                <a:gd name="T73" fmla="*/ 6 h 570"/>
                <a:gd name="T74" fmla="*/ 3 w 357"/>
                <a:gd name="T75" fmla="*/ 6 h 570"/>
                <a:gd name="T76" fmla="*/ 4 w 357"/>
                <a:gd name="T77" fmla="*/ 5 h 570"/>
                <a:gd name="T78" fmla="*/ 4 w 357"/>
                <a:gd name="T79" fmla="*/ 4 h 570"/>
                <a:gd name="T80" fmla="*/ 5 w 357"/>
                <a:gd name="T81" fmla="*/ 3 h 570"/>
                <a:gd name="T82" fmla="*/ 5 w 357"/>
                <a:gd name="T83" fmla="*/ 3 h 570"/>
                <a:gd name="T84" fmla="*/ 5 w 357"/>
                <a:gd name="T85" fmla="*/ 2 h 570"/>
                <a:gd name="T86" fmla="*/ 5 w 357"/>
                <a:gd name="T87" fmla="*/ 2 h 570"/>
                <a:gd name="T88" fmla="*/ 5 w 357"/>
                <a:gd name="T89" fmla="*/ 1 h 570"/>
                <a:gd name="T90" fmla="*/ 5 w 357"/>
                <a:gd name="T91" fmla="*/ 1 h 570"/>
                <a:gd name="T92" fmla="*/ 5 w 357"/>
                <a:gd name="T93" fmla="*/ 1 h 570"/>
                <a:gd name="T94" fmla="*/ 5 w 357"/>
                <a:gd name="T95" fmla="*/ 1 h 570"/>
                <a:gd name="T96" fmla="*/ 5 w 357"/>
                <a:gd name="T97" fmla="*/ 1 h 570"/>
                <a:gd name="T98" fmla="*/ 5 w 357"/>
                <a:gd name="T99" fmla="*/ 1 h 570"/>
                <a:gd name="T100" fmla="*/ 5 w 357"/>
                <a:gd name="T101" fmla="*/ 0 h 570"/>
                <a:gd name="T102" fmla="*/ 5 w 357"/>
                <a:gd name="T103" fmla="*/ 0 h 57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57"/>
                <a:gd name="T157" fmla="*/ 0 h 570"/>
                <a:gd name="T158" fmla="*/ 357 w 357"/>
                <a:gd name="T159" fmla="*/ 570 h 57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57" h="570">
                  <a:moveTo>
                    <a:pt x="354" y="0"/>
                  </a:moveTo>
                  <a:lnTo>
                    <a:pt x="354" y="6"/>
                  </a:lnTo>
                  <a:lnTo>
                    <a:pt x="355" y="19"/>
                  </a:lnTo>
                  <a:lnTo>
                    <a:pt x="354" y="39"/>
                  </a:lnTo>
                  <a:lnTo>
                    <a:pt x="354" y="66"/>
                  </a:lnTo>
                  <a:lnTo>
                    <a:pt x="351" y="98"/>
                  </a:lnTo>
                  <a:lnTo>
                    <a:pt x="348" y="131"/>
                  </a:lnTo>
                  <a:lnTo>
                    <a:pt x="343" y="167"/>
                  </a:lnTo>
                  <a:lnTo>
                    <a:pt x="335" y="203"/>
                  </a:lnTo>
                  <a:lnTo>
                    <a:pt x="325" y="236"/>
                  </a:lnTo>
                  <a:lnTo>
                    <a:pt x="312" y="269"/>
                  </a:lnTo>
                  <a:lnTo>
                    <a:pt x="303" y="286"/>
                  </a:lnTo>
                  <a:lnTo>
                    <a:pt x="293" y="302"/>
                  </a:lnTo>
                  <a:lnTo>
                    <a:pt x="283" y="319"/>
                  </a:lnTo>
                  <a:lnTo>
                    <a:pt x="272" y="334"/>
                  </a:lnTo>
                  <a:lnTo>
                    <a:pt x="261" y="349"/>
                  </a:lnTo>
                  <a:lnTo>
                    <a:pt x="251" y="363"/>
                  </a:lnTo>
                  <a:lnTo>
                    <a:pt x="240" y="377"/>
                  </a:lnTo>
                  <a:lnTo>
                    <a:pt x="228" y="390"/>
                  </a:lnTo>
                  <a:lnTo>
                    <a:pt x="216" y="403"/>
                  </a:lnTo>
                  <a:lnTo>
                    <a:pt x="203" y="416"/>
                  </a:lnTo>
                  <a:lnTo>
                    <a:pt x="194" y="425"/>
                  </a:lnTo>
                  <a:lnTo>
                    <a:pt x="183" y="433"/>
                  </a:lnTo>
                  <a:lnTo>
                    <a:pt x="170" y="445"/>
                  </a:lnTo>
                  <a:lnTo>
                    <a:pt x="155" y="457"/>
                  </a:lnTo>
                  <a:lnTo>
                    <a:pt x="138" y="471"/>
                  </a:lnTo>
                  <a:lnTo>
                    <a:pt x="117" y="488"/>
                  </a:lnTo>
                  <a:lnTo>
                    <a:pt x="94" y="505"/>
                  </a:lnTo>
                  <a:lnTo>
                    <a:pt x="66" y="524"/>
                  </a:lnTo>
                  <a:lnTo>
                    <a:pt x="35" y="546"/>
                  </a:lnTo>
                  <a:lnTo>
                    <a:pt x="0" y="570"/>
                  </a:lnTo>
                  <a:lnTo>
                    <a:pt x="8" y="566"/>
                  </a:lnTo>
                  <a:lnTo>
                    <a:pt x="29" y="553"/>
                  </a:lnTo>
                  <a:lnTo>
                    <a:pt x="59" y="532"/>
                  </a:lnTo>
                  <a:lnTo>
                    <a:pt x="98" y="505"/>
                  </a:lnTo>
                  <a:lnTo>
                    <a:pt x="141" y="472"/>
                  </a:lnTo>
                  <a:lnTo>
                    <a:pt x="186" y="434"/>
                  </a:lnTo>
                  <a:lnTo>
                    <a:pt x="229" y="392"/>
                  </a:lnTo>
                  <a:lnTo>
                    <a:pt x="269" y="347"/>
                  </a:lnTo>
                  <a:lnTo>
                    <a:pt x="302" y="299"/>
                  </a:lnTo>
                  <a:lnTo>
                    <a:pt x="325" y="250"/>
                  </a:lnTo>
                  <a:lnTo>
                    <a:pt x="337" y="212"/>
                  </a:lnTo>
                  <a:lnTo>
                    <a:pt x="346" y="176"/>
                  </a:lnTo>
                  <a:lnTo>
                    <a:pt x="351" y="141"/>
                  </a:lnTo>
                  <a:lnTo>
                    <a:pt x="355" y="109"/>
                  </a:lnTo>
                  <a:lnTo>
                    <a:pt x="357" y="78"/>
                  </a:lnTo>
                  <a:lnTo>
                    <a:pt x="357" y="52"/>
                  </a:lnTo>
                  <a:lnTo>
                    <a:pt x="356" y="31"/>
                  </a:lnTo>
                  <a:lnTo>
                    <a:pt x="356" y="14"/>
                  </a:lnTo>
                  <a:lnTo>
                    <a:pt x="355" y="5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FFD9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09" name="Freeform 1685"/>
            <p:cNvSpPr>
              <a:spLocks/>
            </p:cNvSpPr>
            <p:nvPr/>
          </p:nvSpPr>
          <p:spPr bwMode="auto">
            <a:xfrm>
              <a:off x="3861" y="2854"/>
              <a:ext cx="65" cy="8"/>
            </a:xfrm>
            <a:custGeom>
              <a:avLst/>
              <a:gdLst>
                <a:gd name="T0" fmla="*/ 1 w 130"/>
                <a:gd name="T1" fmla="*/ 0 h 17"/>
                <a:gd name="T2" fmla="*/ 1 w 130"/>
                <a:gd name="T3" fmla="*/ 0 h 17"/>
                <a:gd name="T4" fmla="*/ 1 w 130"/>
                <a:gd name="T5" fmla="*/ 0 h 17"/>
                <a:gd name="T6" fmla="*/ 1 w 130"/>
                <a:gd name="T7" fmla="*/ 0 h 17"/>
                <a:gd name="T8" fmla="*/ 1 w 130"/>
                <a:gd name="T9" fmla="*/ 0 h 17"/>
                <a:gd name="T10" fmla="*/ 1 w 130"/>
                <a:gd name="T11" fmla="*/ 0 h 17"/>
                <a:gd name="T12" fmla="*/ 1 w 130"/>
                <a:gd name="T13" fmla="*/ 0 h 17"/>
                <a:gd name="T14" fmla="*/ 1 w 130"/>
                <a:gd name="T15" fmla="*/ 0 h 17"/>
                <a:gd name="T16" fmla="*/ 1 w 130"/>
                <a:gd name="T17" fmla="*/ 0 h 17"/>
                <a:gd name="T18" fmla="*/ 1 w 130"/>
                <a:gd name="T19" fmla="*/ 0 h 17"/>
                <a:gd name="T20" fmla="*/ 1 w 130"/>
                <a:gd name="T21" fmla="*/ 0 h 17"/>
                <a:gd name="T22" fmla="*/ 1 w 130"/>
                <a:gd name="T23" fmla="*/ 0 h 17"/>
                <a:gd name="T24" fmla="*/ 1 w 130"/>
                <a:gd name="T25" fmla="*/ 0 h 17"/>
                <a:gd name="T26" fmla="*/ 1 w 130"/>
                <a:gd name="T27" fmla="*/ 0 h 17"/>
                <a:gd name="T28" fmla="*/ 1 w 130"/>
                <a:gd name="T29" fmla="*/ 0 h 17"/>
                <a:gd name="T30" fmla="*/ 1 w 130"/>
                <a:gd name="T31" fmla="*/ 0 h 17"/>
                <a:gd name="T32" fmla="*/ 1 w 130"/>
                <a:gd name="T33" fmla="*/ 0 h 17"/>
                <a:gd name="T34" fmla="*/ 1 w 130"/>
                <a:gd name="T35" fmla="*/ 0 h 17"/>
                <a:gd name="T36" fmla="*/ 1 w 130"/>
                <a:gd name="T37" fmla="*/ 0 h 17"/>
                <a:gd name="T38" fmla="*/ 1 w 130"/>
                <a:gd name="T39" fmla="*/ 0 h 17"/>
                <a:gd name="T40" fmla="*/ 0 w 130"/>
                <a:gd name="T41" fmla="*/ 0 h 17"/>
                <a:gd name="T42" fmla="*/ 1 w 130"/>
                <a:gd name="T43" fmla="*/ 0 h 17"/>
                <a:gd name="T44" fmla="*/ 1 w 130"/>
                <a:gd name="T45" fmla="*/ 0 h 17"/>
                <a:gd name="T46" fmla="*/ 1 w 130"/>
                <a:gd name="T47" fmla="*/ 0 h 17"/>
                <a:gd name="T48" fmla="*/ 1 w 130"/>
                <a:gd name="T49" fmla="*/ 0 h 17"/>
                <a:gd name="T50" fmla="*/ 1 w 130"/>
                <a:gd name="T51" fmla="*/ 0 h 17"/>
                <a:gd name="T52" fmla="*/ 1 w 130"/>
                <a:gd name="T53" fmla="*/ 0 h 17"/>
                <a:gd name="T54" fmla="*/ 1 w 130"/>
                <a:gd name="T55" fmla="*/ 0 h 17"/>
                <a:gd name="T56" fmla="*/ 1 w 130"/>
                <a:gd name="T57" fmla="*/ 0 h 17"/>
                <a:gd name="T58" fmla="*/ 1 w 130"/>
                <a:gd name="T59" fmla="*/ 0 h 17"/>
                <a:gd name="T60" fmla="*/ 1 w 130"/>
                <a:gd name="T61" fmla="*/ 0 h 17"/>
                <a:gd name="T62" fmla="*/ 1 w 130"/>
                <a:gd name="T63" fmla="*/ 0 h 17"/>
                <a:gd name="T64" fmla="*/ 1 w 130"/>
                <a:gd name="T65" fmla="*/ 0 h 17"/>
                <a:gd name="T66" fmla="*/ 1 w 130"/>
                <a:gd name="T67" fmla="*/ 0 h 17"/>
                <a:gd name="T68" fmla="*/ 1 w 130"/>
                <a:gd name="T69" fmla="*/ 0 h 17"/>
                <a:gd name="T70" fmla="*/ 1 w 130"/>
                <a:gd name="T71" fmla="*/ 0 h 17"/>
                <a:gd name="T72" fmla="*/ 1 w 130"/>
                <a:gd name="T73" fmla="*/ 0 h 17"/>
                <a:gd name="T74" fmla="*/ 1 w 130"/>
                <a:gd name="T75" fmla="*/ 0 h 17"/>
                <a:gd name="T76" fmla="*/ 1 w 130"/>
                <a:gd name="T77" fmla="*/ 0 h 17"/>
                <a:gd name="T78" fmla="*/ 1 w 130"/>
                <a:gd name="T79" fmla="*/ 0 h 17"/>
                <a:gd name="T80" fmla="*/ 2 w 130"/>
                <a:gd name="T81" fmla="*/ 0 h 17"/>
                <a:gd name="T82" fmla="*/ 2 w 130"/>
                <a:gd name="T83" fmla="*/ 0 h 17"/>
                <a:gd name="T84" fmla="*/ 2 w 130"/>
                <a:gd name="T85" fmla="*/ 0 h 17"/>
                <a:gd name="T86" fmla="*/ 1 w 130"/>
                <a:gd name="T87" fmla="*/ 0 h 17"/>
                <a:gd name="T88" fmla="*/ 1 w 130"/>
                <a:gd name="T89" fmla="*/ 0 h 17"/>
                <a:gd name="T90" fmla="*/ 1 w 130"/>
                <a:gd name="T91" fmla="*/ 0 h 17"/>
                <a:gd name="T92" fmla="*/ 1 w 130"/>
                <a:gd name="T93" fmla="*/ 0 h 17"/>
                <a:gd name="T94" fmla="*/ 1 w 130"/>
                <a:gd name="T95" fmla="*/ 0 h 17"/>
                <a:gd name="T96" fmla="*/ 1 w 130"/>
                <a:gd name="T97" fmla="*/ 0 h 17"/>
                <a:gd name="T98" fmla="*/ 1 w 130"/>
                <a:gd name="T99" fmla="*/ 0 h 17"/>
                <a:gd name="T100" fmla="*/ 1 w 130"/>
                <a:gd name="T101" fmla="*/ 0 h 17"/>
                <a:gd name="T102" fmla="*/ 1 w 130"/>
                <a:gd name="T103" fmla="*/ 0 h 17"/>
                <a:gd name="T104" fmla="*/ 1 w 130"/>
                <a:gd name="T105" fmla="*/ 0 h 1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0"/>
                <a:gd name="T160" fmla="*/ 0 h 17"/>
                <a:gd name="T161" fmla="*/ 130 w 130"/>
                <a:gd name="T162" fmla="*/ 17 h 1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0" h="17">
                  <a:moveTo>
                    <a:pt x="83" y="17"/>
                  </a:moveTo>
                  <a:lnTo>
                    <a:pt x="78" y="15"/>
                  </a:lnTo>
                  <a:lnTo>
                    <a:pt x="73" y="13"/>
                  </a:lnTo>
                  <a:lnTo>
                    <a:pt x="66" y="11"/>
                  </a:lnTo>
                  <a:lnTo>
                    <a:pt x="59" y="9"/>
                  </a:lnTo>
                  <a:lnTo>
                    <a:pt x="52" y="8"/>
                  </a:lnTo>
                  <a:lnTo>
                    <a:pt x="44" y="7"/>
                  </a:lnTo>
                  <a:lnTo>
                    <a:pt x="37" y="7"/>
                  </a:lnTo>
                  <a:lnTo>
                    <a:pt x="29" y="6"/>
                  </a:lnTo>
                  <a:lnTo>
                    <a:pt x="23" y="7"/>
                  </a:lnTo>
                  <a:lnTo>
                    <a:pt x="16" y="8"/>
                  </a:lnTo>
                  <a:lnTo>
                    <a:pt x="13" y="8"/>
                  </a:lnTo>
                  <a:lnTo>
                    <a:pt x="11" y="8"/>
                  </a:lnTo>
                  <a:lnTo>
                    <a:pt x="8" y="9"/>
                  </a:lnTo>
                  <a:lnTo>
                    <a:pt x="7" y="10"/>
                  </a:lnTo>
                  <a:lnTo>
                    <a:pt x="4" y="10"/>
                  </a:lnTo>
                  <a:lnTo>
                    <a:pt x="3" y="11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2" y="9"/>
                  </a:lnTo>
                  <a:lnTo>
                    <a:pt x="4" y="6"/>
                  </a:lnTo>
                  <a:lnTo>
                    <a:pt x="8" y="3"/>
                  </a:lnTo>
                  <a:lnTo>
                    <a:pt x="13" y="1"/>
                  </a:lnTo>
                  <a:lnTo>
                    <a:pt x="20" y="1"/>
                  </a:lnTo>
                  <a:lnTo>
                    <a:pt x="28" y="0"/>
                  </a:lnTo>
                  <a:lnTo>
                    <a:pt x="38" y="0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9" y="0"/>
                  </a:lnTo>
                  <a:lnTo>
                    <a:pt x="83" y="2"/>
                  </a:lnTo>
                  <a:lnTo>
                    <a:pt x="88" y="3"/>
                  </a:lnTo>
                  <a:lnTo>
                    <a:pt x="93" y="3"/>
                  </a:lnTo>
                  <a:lnTo>
                    <a:pt x="99" y="4"/>
                  </a:lnTo>
                  <a:lnTo>
                    <a:pt x="105" y="4"/>
                  </a:lnTo>
                  <a:lnTo>
                    <a:pt x="111" y="6"/>
                  </a:lnTo>
                  <a:lnTo>
                    <a:pt x="116" y="6"/>
                  </a:lnTo>
                  <a:lnTo>
                    <a:pt x="121" y="6"/>
                  </a:lnTo>
                  <a:lnTo>
                    <a:pt x="126" y="7"/>
                  </a:lnTo>
                  <a:lnTo>
                    <a:pt x="129" y="7"/>
                  </a:lnTo>
                  <a:lnTo>
                    <a:pt x="130" y="8"/>
                  </a:lnTo>
                  <a:lnTo>
                    <a:pt x="127" y="9"/>
                  </a:lnTo>
                  <a:lnTo>
                    <a:pt x="122" y="10"/>
                  </a:lnTo>
                  <a:lnTo>
                    <a:pt x="116" y="11"/>
                  </a:lnTo>
                  <a:lnTo>
                    <a:pt x="109" y="11"/>
                  </a:lnTo>
                  <a:lnTo>
                    <a:pt x="102" y="12"/>
                  </a:lnTo>
                  <a:lnTo>
                    <a:pt x="95" y="13"/>
                  </a:lnTo>
                  <a:lnTo>
                    <a:pt x="90" y="14"/>
                  </a:lnTo>
                  <a:lnTo>
                    <a:pt x="86" y="16"/>
                  </a:lnTo>
                  <a:lnTo>
                    <a:pt x="83" y="17"/>
                  </a:lnTo>
                  <a:close/>
                </a:path>
              </a:pathLst>
            </a:custGeom>
            <a:solidFill>
              <a:srgbClr val="001F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10" name="Freeform 1686"/>
            <p:cNvSpPr>
              <a:spLocks/>
            </p:cNvSpPr>
            <p:nvPr/>
          </p:nvSpPr>
          <p:spPr bwMode="auto">
            <a:xfrm>
              <a:off x="3861" y="2854"/>
              <a:ext cx="65" cy="8"/>
            </a:xfrm>
            <a:custGeom>
              <a:avLst/>
              <a:gdLst>
                <a:gd name="T0" fmla="*/ 1 w 130"/>
                <a:gd name="T1" fmla="*/ 0 h 17"/>
                <a:gd name="T2" fmla="*/ 1 w 130"/>
                <a:gd name="T3" fmla="*/ 0 h 17"/>
                <a:gd name="T4" fmla="*/ 1 w 130"/>
                <a:gd name="T5" fmla="*/ 0 h 17"/>
                <a:gd name="T6" fmla="*/ 1 w 130"/>
                <a:gd name="T7" fmla="*/ 0 h 17"/>
                <a:gd name="T8" fmla="*/ 1 w 130"/>
                <a:gd name="T9" fmla="*/ 0 h 17"/>
                <a:gd name="T10" fmla="*/ 1 w 130"/>
                <a:gd name="T11" fmla="*/ 0 h 17"/>
                <a:gd name="T12" fmla="*/ 1 w 130"/>
                <a:gd name="T13" fmla="*/ 0 h 17"/>
                <a:gd name="T14" fmla="*/ 1 w 130"/>
                <a:gd name="T15" fmla="*/ 0 h 17"/>
                <a:gd name="T16" fmla="*/ 1 w 130"/>
                <a:gd name="T17" fmla="*/ 0 h 17"/>
                <a:gd name="T18" fmla="*/ 1 w 130"/>
                <a:gd name="T19" fmla="*/ 0 h 17"/>
                <a:gd name="T20" fmla="*/ 1 w 130"/>
                <a:gd name="T21" fmla="*/ 0 h 17"/>
                <a:gd name="T22" fmla="*/ 1 w 130"/>
                <a:gd name="T23" fmla="*/ 0 h 17"/>
                <a:gd name="T24" fmla="*/ 1 w 130"/>
                <a:gd name="T25" fmla="*/ 0 h 17"/>
                <a:gd name="T26" fmla="*/ 1 w 130"/>
                <a:gd name="T27" fmla="*/ 0 h 17"/>
                <a:gd name="T28" fmla="*/ 1 w 130"/>
                <a:gd name="T29" fmla="*/ 0 h 17"/>
                <a:gd name="T30" fmla="*/ 1 w 130"/>
                <a:gd name="T31" fmla="*/ 0 h 17"/>
                <a:gd name="T32" fmla="*/ 1 w 130"/>
                <a:gd name="T33" fmla="*/ 0 h 17"/>
                <a:gd name="T34" fmla="*/ 1 w 130"/>
                <a:gd name="T35" fmla="*/ 0 h 17"/>
                <a:gd name="T36" fmla="*/ 1 w 130"/>
                <a:gd name="T37" fmla="*/ 0 h 17"/>
                <a:gd name="T38" fmla="*/ 1 w 130"/>
                <a:gd name="T39" fmla="*/ 0 h 17"/>
                <a:gd name="T40" fmla="*/ 0 w 130"/>
                <a:gd name="T41" fmla="*/ 0 h 17"/>
                <a:gd name="T42" fmla="*/ 1 w 130"/>
                <a:gd name="T43" fmla="*/ 0 h 17"/>
                <a:gd name="T44" fmla="*/ 1 w 130"/>
                <a:gd name="T45" fmla="*/ 0 h 17"/>
                <a:gd name="T46" fmla="*/ 1 w 130"/>
                <a:gd name="T47" fmla="*/ 0 h 17"/>
                <a:gd name="T48" fmla="*/ 1 w 130"/>
                <a:gd name="T49" fmla="*/ 0 h 17"/>
                <a:gd name="T50" fmla="*/ 1 w 130"/>
                <a:gd name="T51" fmla="*/ 0 h 17"/>
                <a:gd name="T52" fmla="*/ 1 w 130"/>
                <a:gd name="T53" fmla="*/ 0 h 17"/>
                <a:gd name="T54" fmla="*/ 1 w 130"/>
                <a:gd name="T55" fmla="*/ 0 h 17"/>
                <a:gd name="T56" fmla="*/ 1 w 130"/>
                <a:gd name="T57" fmla="*/ 0 h 17"/>
                <a:gd name="T58" fmla="*/ 1 w 130"/>
                <a:gd name="T59" fmla="*/ 0 h 17"/>
                <a:gd name="T60" fmla="*/ 1 w 130"/>
                <a:gd name="T61" fmla="*/ 0 h 17"/>
                <a:gd name="T62" fmla="*/ 1 w 130"/>
                <a:gd name="T63" fmla="*/ 0 h 17"/>
                <a:gd name="T64" fmla="*/ 1 w 130"/>
                <a:gd name="T65" fmla="*/ 0 h 17"/>
                <a:gd name="T66" fmla="*/ 1 w 130"/>
                <a:gd name="T67" fmla="*/ 0 h 17"/>
                <a:gd name="T68" fmla="*/ 1 w 130"/>
                <a:gd name="T69" fmla="*/ 0 h 17"/>
                <a:gd name="T70" fmla="*/ 1 w 130"/>
                <a:gd name="T71" fmla="*/ 0 h 17"/>
                <a:gd name="T72" fmla="*/ 1 w 130"/>
                <a:gd name="T73" fmla="*/ 0 h 17"/>
                <a:gd name="T74" fmla="*/ 1 w 130"/>
                <a:gd name="T75" fmla="*/ 0 h 17"/>
                <a:gd name="T76" fmla="*/ 1 w 130"/>
                <a:gd name="T77" fmla="*/ 0 h 17"/>
                <a:gd name="T78" fmla="*/ 1 w 130"/>
                <a:gd name="T79" fmla="*/ 0 h 17"/>
                <a:gd name="T80" fmla="*/ 2 w 130"/>
                <a:gd name="T81" fmla="*/ 0 h 17"/>
                <a:gd name="T82" fmla="*/ 2 w 130"/>
                <a:gd name="T83" fmla="*/ 0 h 17"/>
                <a:gd name="T84" fmla="*/ 2 w 130"/>
                <a:gd name="T85" fmla="*/ 0 h 17"/>
                <a:gd name="T86" fmla="*/ 1 w 130"/>
                <a:gd name="T87" fmla="*/ 0 h 17"/>
                <a:gd name="T88" fmla="*/ 1 w 130"/>
                <a:gd name="T89" fmla="*/ 0 h 17"/>
                <a:gd name="T90" fmla="*/ 1 w 130"/>
                <a:gd name="T91" fmla="*/ 0 h 17"/>
                <a:gd name="T92" fmla="*/ 1 w 130"/>
                <a:gd name="T93" fmla="*/ 0 h 17"/>
                <a:gd name="T94" fmla="*/ 1 w 130"/>
                <a:gd name="T95" fmla="*/ 0 h 17"/>
                <a:gd name="T96" fmla="*/ 1 w 130"/>
                <a:gd name="T97" fmla="*/ 0 h 17"/>
                <a:gd name="T98" fmla="*/ 1 w 130"/>
                <a:gd name="T99" fmla="*/ 0 h 17"/>
                <a:gd name="T100" fmla="*/ 1 w 130"/>
                <a:gd name="T101" fmla="*/ 0 h 17"/>
                <a:gd name="T102" fmla="*/ 1 w 130"/>
                <a:gd name="T103" fmla="*/ 0 h 17"/>
                <a:gd name="T104" fmla="*/ 1 w 130"/>
                <a:gd name="T105" fmla="*/ 0 h 1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0"/>
                <a:gd name="T160" fmla="*/ 0 h 17"/>
                <a:gd name="T161" fmla="*/ 130 w 130"/>
                <a:gd name="T162" fmla="*/ 17 h 1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0" h="17">
                  <a:moveTo>
                    <a:pt x="83" y="17"/>
                  </a:moveTo>
                  <a:lnTo>
                    <a:pt x="78" y="15"/>
                  </a:lnTo>
                  <a:lnTo>
                    <a:pt x="73" y="13"/>
                  </a:lnTo>
                  <a:lnTo>
                    <a:pt x="66" y="11"/>
                  </a:lnTo>
                  <a:lnTo>
                    <a:pt x="59" y="9"/>
                  </a:lnTo>
                  <a:lnTo>
                    <a:pt x="52" y="8"/>
                  </a:lnTo>
                  <a:lnTo>
                    <a:pt x="44" y="7"/>
                  </a:lnTo>
                  <a:lnTo>
                    <a:pt x="37" y="7"/>
                  </a:lnTo>
                  <a:lnTo>
                    <a:pt x="29" y="6"/>
                  </a:lnTo>
                  <a:lnTo>
                    <a:pt x="23" y="7"/>
                  </a:lnTo>
                  <a:lnTo>
                    <a:pt x="16" y="8"/>
                  </a:lnTo>
                  <a:lnTo>
                    <a:pt x="13" y="8"/>
                  </a:lnTo>
                  <a:lnTo>
                    <a:pt x="11" y="8"/>
                  </a:lnTo>
                  <a:lnTo>
                    <a:pt x="8" y="9"/>
                  </a:lnTo>
                  <a:lnTo>
                    <a:pt x="7" y="10"/>
                  </a:lnTo>
                  <a:lnTo>
                    <a:pt x="4" y="10"/>
                  </a:lnTo>
                  <a:lnTo>
                    <a:pt x="3" y="11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2" y="9"/>
                  </a:lnTo>
                  <a:lnTo>
                    <a:pt x="4" y="6"/>
                  </a:lnTo>
                  <a:lnTo>
                    <a:pt x="8" y="3"/>
                  </a:lnTo>
                  <a:lnTo>
                    <a:pt x="13" y="1"/>
                  </a:lnTo>
                  <a:lnTo>
                    <a:pt x="20" y="1"/>
                  </a:lnTo>
                  <a:lnTo>
                    <a:pt x="28" y="0"/>
                  </a:lnTo>
                  <a:lnTo>
                    <a:pt x="38" y="0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9" y="0"/>
                  </a:lnTo>
                  <a:lnTo>
                    <a:pt x="83" y="2"/>
                  </a:lnTo>
                  <a:lnTo>
                    <a:pt x="88" y="3"/>
                  </a:lnTo>
                  <a:lnTo>
                    <a:pt x="93" y="3"/>
                  </a:lnTo>
                  <a:lnTo>
                    <a:pt x="99" y="4"/>
                  </a:lnTo>
                  <a:lnTo>
                    <a:pt x="105" y="4"/>
                  </a:lnTo>
                  <a:lnTo>
                    <a:pt x="111" y="6"/>
                  </a:lnTo>
                  <a:lnTo>
                    <a:pt x="116" y="6"/>
                  </a:lnTo>
                  <a:lnTo>
                    <a:pt x="121" y="6"/>
                  </a:lnTo>
                  <a:lnTo>
                    <a:pt x="126" y="7"/>
                  </a:lnTo>
                  <a:lnTo>
                    <a:pt x="129" y="7"/>
                  </a:lnTo>
                  <a:lnTo>
                    <a:pt x="130" y="8"/>
                  </a:lnTo>
                  <a:lnTo>
                    <a:pt x="127" y="9"/>
                  </a:lnTo>
                  <a:lnTo>
                    <a:pt x="122" y="10"/>
                  </a:lnTo>
                  <a:lnTo>
                    <a:pt x="116" y="11"/>
                  </a:lnTo>
                  <a:lnTo>
                    <a:pt x="109" y="11"/>
                  </a:lnTo>
                  <a:lnTo>
                    <a:pt x="102" y="12"/>
                  </a:lnTo>
                  <a:lnTo>
                    <a:pt x="95" y="13"/>
                  </a:lnTo>
                  <a:lnTo>
                    <a:pt x="90" y="14"/>
                  </a:lnTo>
                  <a:lnTo>
                    <a:pt x="86" y="16"/>
                  </a:lnTo>
                  <a:lnTo>
                    <a:pt x="83" y="17"/>
                  </a:lnTo>
                </a:path>
              </a:pathLst>
            </a:custGeom>
            <a:noFill/>
            <a:ln w="3175">
              <a:solidFill>
                <a:srgbClr val="001F7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11" name="Freeform 1687"/>
            <p:cNvSpPr>
              <a:spLocks/>
            </p:cNvSpPr>
            <p:nvPr/>
          </p:nvSpPr>
          <p:spPr bwMode="auto">
            <a:xfrm>
              <a:off x="3853" y="2824"/>
              <a:ext cx="51" cy="42"/>
            </a:xfrm>
            <a:custGeom>
              <a:avLst/>
              <a:gdLst>
                <a:gd name="T0" fmla="*/ 1 w 101"/>
                <a:gd name="T1" fmla="*/ 0 h 83"/>
                <a:gd name="T2" fmla="*/ 1 w 101"/>
                <a:gd name="T3" fmla="*/ 1 h 83"/>
                <a:gd name="T4" fmla="*/ 1 w 101"/>
                <a:gd name="T5" fmla="*/ 1 h 83"/>
                <a:gd name="T6" fmla="*/ 2 w 101"/>
                <a:gd name="T7" fmla="*/ 1 h 83"/>
                <a:gd name="T8" fmla="*/ 2 w 101"/>
                <a:gd name="T9" fmla="*/ 1 h 83"/>
                <a:gd name="T10" fmla="*/ 2 w 101"/>
                <a:gd name="T11" fmla="*/ 1 h 83"/>
                <a:gd name="T12" fmla="*/ 2 w 101"/>
                <a:gd name="T13" fmla="*/ 1 h 83"/>
                <a:gd name="T14" fmla="*/ 2 w 101"/>
                <a:gd name="T15" fmla="*/ 1 h 83"/>
                <a:gd name="T16" fmla="*/ 2 w 101"/>
                <a:gd name="T17" fmla="*/ 1 h 83"/>
                <a:gd name="T18" fmla="*/ 2 w 101"/>
                <a:gd name="T19" fmla="*/ 1 h 83"/>
                <a:gd name="T20" fmla="*/ 2 w 101"/>
                <a:gd name="T21" fmla="*/ 1 h 83"/>
                <a:gd name="T22" fmla="*/ 2 w 101"/>
                <a:gd name="T23" fmla="*/ 1 h 83"/>
                <a:gd name="T24" fmla="*/ 2 w 101"/>
                <a:gd name="T25" fmla="*/ 1 h 83"/>
                <a:gd name="T26" fmla="*/ 1 w 101"/>
                <a:gd name="T27" fmla="*/ 1 h 83"/>
                <a:gd name="T28" fmla="*/ 1 w 101"/>
                <a:gd name="T29" fmla="*/ 1 h 83"/>
                <a:gd name="T30" fmla="*/ 1 w 101"/>
                <a:gd name="T31" fmla="*/ 1 h 83"/>
                <a:gd name="T32" fmla="*/ 1 w 101"/>
                <a:gd name="T33" fmla="*/ 1 h 83"/>
                <a:gd name="T34" fmla="*/ 1 w 101"/>
                <a:gd name="T35" fmla="*/ 1 h 83"/>
                <a:gd name="T36" fmla="*/ 1 w 101"/>
                <a:gd name="T37" fmla="*/ 2 h 83"/>
                <a:gd name="T38" fmla="*/ 1 w 101"/>
                <a:gd name="T39" fmla="*/ 2 h 83"/>
                <a:gd name="T40" fmla="*/ 1 w 101"/>
                <a:gd name="T41" fmla="*/ 2 h 83"/>
                <a:gd name="T42" fmla="*/ 1 w 101"/>
                <a:gd name="T43" fmla="*/ 2 h 83"/>
                <a:gd name="T44" fmla="*/ 1 w 101"/>
                <a:gd name="T45" fmla="*/ 1 h 83"/>
                <a:gd name="T46" fmla="*/ 0 w 101"/>
                <a:gd name="T47" fmla="*/ 1 h 83"/>
                <a:gd name="T48" fmla="*/ 1 w 101"/>
                <a:gd name="T49" fmla="*/ 1 h 83"/>
                <a:gd name="T50" fmla="*/ 1 w 101"/>
                <a:gd name="T51" fmla="*/ 1 h 83"/>
                <a:gd name="T52" fmla="*/ 1 w 101"/>
                <a:gd name="T53" fmla="*/ 1 h 83"/>
                <a:gd name="T54" fmla="*/ 1 w 101"/>
                <a:gd name="T55" fmla="*/ 1 h 83"/>
                <a:gd name="T56" fmla="*/ 1 w 101"/>
                <a:gd name="T57" fmla="*/ 1 h 83"/>
                <a:gd name="T58" fmla="*/ 1 w 101"/>
                <a:gd name="T59" fmla="*/ 1 h 83"/>
                <a:gd name="T60" fmla="*/ 1 w 101"/>
                <a:gd name="T61" fmla="*/ 1 h 83"/>
                <a:gd name="T62" fmla="*/ 1 w 101"/>
                <a:gd name="T63" fmla="*/ 1 h 83"/>
                <a:gd name="T64" fmla="*/ 1 w 101"/>
                <a:gd name="T65" fmla="*/ 0 h 8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1"/>
                <a:gd name="T100" fmla="*/ 0 h 83"/>
                <a:gd name="T101" fmla="*/ 101 w 101"/>
                <a:gd name="T102" fmla="*/ 83 h 8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1" h="83">
                  <a:moveTo>
                    <a:pt x="55" y="0"/>
                  </a:moveTo>
                  <a:lnTo>
                    <a:pt x="60" y="2"/>
                  </a:lnTo>
                  <a:lnTo>
                    <a:pt x="63" y="5"/>
                  </a:lnTo>
                  <a:lnTo>
                    <a:pt x="66" y="10"/>
                  </a:lnTo>
                  <a:lnTo>
                    <a:pt x="69" y="17"/>
                  </a:lnTo>
                  <a:lnTo>
                    <a:pt x="73" y="23"/>
                  </a:lnTo>
                  <a:lnTo>
                    <a:pt x="76" y="31"/>
                  </a:lnTo>
                  <a:lnTo>
                    <a:pt x="80" y="39"/>
                  </a:lnTo>
                  <a:lnTo>
                    <a:pt x="86" y="45"/>
                  </a:lnTo>
                  <a:lnTo>
                    <a:pt x="92" y="52"/>
                  </a:lnTo>
                  <a:lnTo>
                    <a:pt x="101" y="58"/>
                  </a:lnTo>
                  <a:lnTo>
                    <a:pt x="83" y="58"/>
                  </a:lnTo>
                  <a:lnTo>
                    <a:pt x="68" y="58"/>
                  </a:lnTo>
                  <a:lnTo>
                    <a:pt x="54" y="58"/>
                  </a:lnTo>
                  <a:lnTo>
                    <a:pt x="43" y="58"/>
                  </a:lnTo>
                  <a:lnTo>
                    <a:pt x="34" y="59"/>
                  </a:lnTo>
                  <a:lnTo>
                    <a:pt x="26" y="60"/>
                  </a:lnTo>
                  <a:lnTo>
                    <a:pt x="19" y="64"/>
                  </a:lnTo>
                  <a:lnTo>
                    <a:pt x="16" y="68"/>
                  </a:lnTo>
                  <a:lnTo>
                    <a:pt x="14" y="74"/>
                  </a:lnTo>
                  <a:lnTo>
                    <a:pt x="14" y="83"/>
                  </a:lnTo>
                  <a:lnTo>
                    <a:pt x="8" y="73"/>
                  </a:lnTo>
                  <a:lnTo>
                    <a:pt x="3" y="62"/>
                  </a:lnTo>
                  <a:lnTo>
                    <a:pt x="0" y="53"/>
                  </a:lnTo>
                  <a:lnTo>
                    <a:pt x="1" y="43"/>
                  </a:lnTo>
                  <a:lnTo>
                    <a:pt x="3" y="33"/>
                  </a:lnTo>
                  <a:lnTo>
                    <a:pt x="9" y="25"/>
                  </a:lnTo>
                  <a:lnTo>
                    <a:pt x="16" y="17"/>
                  </a:lnTo>
                  <a:lnTo>
                    <a:pt x="27" y="10"/>
                  </a:lnTo>
                  <a:lnTo>
                    <a:pt x="40" y="5"/>
                  </a:lnTo>
                  <a:lnTo>
                    <a:pt x="56" y="1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1F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12" name="Freeform 1688"/>
            <p:cNvSpPr>
              <a:spLocks/>
            </p:cNvSpPr>
            <p:nvPr/>
          </p:nvSpPr>
          <p:spPr bwMode="auto">
            <a:xfrm>
              <a:off x="3853" y="2824"/>
              <a:ext cx="51" cy="42"/>
            </a:xfrm>
            <a:custGeom>
              <a:avLst/>
              <a:gdLst>
                <a:gd name="T0" fmla="*/ 1 w 101"/>
                <a:gd name="T1" fmla="*/ 0 h 83"/>
                <a:gd name="T2" fmla="*/ 1 w 101"/>
                <a:gd name="T3" fmla="*/ 1 h 83"/>
                <a:gd name="T4" fmla="*/ 1 w 101"/>
                <a:gd name="T5" fmla="*/ 1 h 83"/>
                <a:gd name="T6" fmla="*/ 2 w 101"/>
                <a:gd name="T7" fmla="*/ 1 h 83"/>
                <a:gd name="T8" fmla="*/ 2 w 101"/>
                <a:gd name="T9" fmla="*/ 1 h 83"/>
                <a:gd name="T10" fmla="*/ 2 w 101"/>
                <a:gd name="T11" fmla="*/ 1 h 83"/>
                <a:gd name="T12" fmla="*/ 2 w 101"/>
                <a:gd name="T13" fmla="*/ 1 h 83"/>
                <a:gd name="T14" fmla="*/ 2 w 101"/>
                <a:gd name="T15" fmla="*/ 1 h 83"/>
                <a:gd name="T16" fmla="*/ 2 w 101"/>
                <a:gd name="T17" fmla="*/ 1 h 83"/>
                <a:gd name="T18" fmla="*/ 2 w 101"/>
                <a:gd name="T19" fmla="*/ 1 h 83"/>
                <a:gd name="T20" fmla="*/ 2 w 101"/>
                <a:gd name="T21" fmla="*/ 1 h 83"/>
                <a:gd name="T22" fmla="*/ 2 w 101"/>
                <a:gd name="T23" fmla="*/ 1 h 83"/>
                <a:gd name="T24" fmla="*/ 2 w 101"/>
                <a:gd name="T25" fmla="*/ 1 h 83"/>
                <a:gd name="T26" fmla="*/ 1 w 101"/>
                <a:gd name="T27" fmla="*/ 1 h 83"/>
                <a:gd name="T28" fmla="*/ 1 w 101"/>
                <a:gd name="T29" fmla="*/ 1 h 83"/>
                <a:gd name="T30" fmla="*/ 1 w 101"/>
                <a:gd name="T31" fmla="*/ 1 h 83"/>
                <a:gd name="T32" fmla="*/ 1 w 101"/>
                <a:gd name="T33" fmla="*/ 1 h 83"/>
                <a:gd name="T34" fmla="*/ 1 w 101"/>
                <a:gd name="T35" fmla="*/ 1 h 83"/>
                <a:gd name="T36" fmla="*/ 1 w 101"/>
                <a:gd name="T37" fmla="*/ 2 h 83"/>
                <a:gd name="T38" fmla="*/ 1 w 101"/>
                <a:gd name="T39" fmla="*/ 2 h 83"/>
                <a:gd name="T40" fmla="*/ 1 w 101"/>
                <a:gd name="T41" fmla="*/ 2 h 83"/>
                <a:gd name="T42" fmla="*/ 1 w 101"/>
                <a:gd name="T43" fmla="*/ 2 h 83"/>
                <a:gd name="T44" fmla="*/ 1 w 101"/>
                <a:gd name="T45" fmla="*/ 1 h 83"/>
                <a:gd name="T46" fmla="*/ 0 w 101"/>
                <a:gd name="T47" fmla="*/ 1 h 83"/>
                <a:gd name="T48" fmla="*/ 1 w 101"/>
                <a:gd name="T49" fmla="*/ 1 h 83"/>
                <a:gd name="T50" fmla="*/ 1 w 101"/>
                <a:gd name="T51" fmla="*/ 1 h 83"/>
                <a:gd name="T52" fmla="*/ 1 w 101"/>
                <a:gd name="T53" fmla="*/ 1 h 83"/>
                <a:gd name="T54" fmla="*/ 1 w 101"/>
                <a:gd name="T55" fmla="*/ 1 h 83"/>
                <a:gd name="T56" fmla="*/ 1 w 101"/>
                <a:gd name="T57" fmla="*/ 1 h 83"/>
                <a:gd name="T58" fmla="*/ 1 w 101"/>
                <a:gd name="T59" fmla="*/ 1 h 83"/>
                <a:gd name="T60" fmla="*/ 1 w 101"/>
                <a:gd name="T61" fmla="*/ 1 h 83"/>
                <a:gd name="T62" fmla="*/ 1 w 101"/>
                <a:gd name="T63" fmla="*/ 1 h 8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01"/>
                <a:gd name="T97" fmla="*/ 0 h 83"/>
                <a:gd name="T98" fmla="*/ 101 w 101"/>
                <a:gd name="T99" fmla="*/ 83 h 8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01" h="83">
                  <a:moveTo>
                    <a:pt x="55" y="0"/>
                  </a:moveTo>
                  <a:lnTo>
                    <a:pt x="60" y="2"/>
                  </a:lnTo>
                  <a:lnTo>
                    <a:pt x="63" y="5"/>
                  </a:lnTo>
                  <a:lnTo>
                    <a:pt x="66" y="10"/>
                  </a:lnTo>
                  <a:lnTo>
                    <a:pt x="69" y="17"/>
                  </a:lnTo>
                  <a:lnTo>
                    <a:pt x="73" y="23"/>
                  </a:lnTo>
                  <a:lnTo>
                    <a:pt x="76" y="31"/>
                  </a:lnTo>
                  <a:lnTo>
                    <a:pt x="80" y="39"/>
                  </a:lnTo>
                  <a:lnTo>
                    <a:pt x="86" y="45"/>
                  </a:lnTo>
                  <a:lnTo>
                    <a:pt x="92" y="52"/>
                  </a:lnTo>
                  <a:lnTo>
                    <a:pt x="101" y="58"/>
                  </a:lnTo>
                  <a:lnTo>
                    <a:pt x="83" y="58"/>
                  </a:lnTo>
                  <a:lnTo>
                    <a:pt x="68" y="58"/>
                  </a:lnTo>
                  <a:lnTo>
                    <a:pt x="54" y="58"/>
                  </a:lnTo>
                  <a:lnTo>
                    <a:pt x="43" y="58"/>
                  </a:lnTo>
                  <a:lnTo>
                    <a:pt x="34" y="59"/>
                  </a:lnTo>
                  <a:lnTo>
                    <a:pt x="26" y="60"/>
                  </a:lnTo>
                  <a:lnTo>
                    <a:pt x="19" y="64"/>
                  </a:lnTo>
                  <a:lnTo>
                    <a:pt x="16" y="68"/>
                  </a:lnTo>
                  <a:lnTo>
                    <a:pt x="14" y="74"/>
                  </a:lnTo>
                  <a:lnTo>
                    <a:pt x="14" y="83"/>
                  </a:lnTo>
                  <a:lnTo>
                    <a:pt x="8" y="73"/>
                  </a:lnTo>
                  <a:lnTo>
                    <a:pt x="3" y="62"/>
                  </a:lnTo>
                  <a:lnTo>
                    <a:pt x="0" y="53"/>
                  </a:lnTo>
                  <a:lnTo>
                    <a:pt x="1" y="43"/>
                  </a:lnTo>
                  <a:lnTo>
                    <a:pt x="3" y="33"/>
                  </a:lnTo>
                  <a:lnTo>
                    <a:pt x="9" y="25"/>
                  </a:lnTo>
                  <a:lnTo>
                    <a:pt x="16" y="17"/>
                  </a:lnTo>
                  <a:lnTo>
                    <a:pt x="27" y="10"/>
                  </a:lnTo>
                  <a:lnTo>
                    <a:pt x="40" y="5"/>
                  </a:lnTo>
                  <a:lnTo>
                    <a:pt x="56" y="1"/>
                  </a:lnTo>
                </a:path>
              </a:pathLst>
            </a:custGeom>
            <a:noFill/>
            <a:ln w="3175">
              <a:solidFill>
                <a:srgbClr val="001F7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13" name="Freeform 1689"/>
            <p:cNvSpPr>
              <a:spLocks/>
            </p:cNvSpPr>
            <p:nvPr/>
          </p:nvSpPr>
          <p:spPr bwMode="auto">
            <a:xfrm>
              <a:off x="3849" y="2809"/>
              <a:ext cx="179" cy="182"/>
            </a:xfrm>
            <a:custGeom>
              <a:avLst/>
              <a:gdLst>
                <a:gd name="T0" fmla="*/ 1 w 359"/>
                <a:gd name="T1" fmla="*/ 6 h 364"/>
                <a:gd name="T2" fmla="*/ 1 w 359"/>
                <a:gd name="T3" fmla="*/ 6 h 364"/>
                <a:gd name="T4" fmla="*/ 1 w 359"/>
                <a:gd name="T5" fmla="*/ 6 h 364"/>
                <a:gd name="T6" fmla="*/ 1 w 359"/>
                <a:gd name="T7" fmla="*/ 6 h 364"/>
                <a:gd name="T8" fmla="*/ 1 w 359"/>
                <a:gd name="T9" fmla="*/ 6 h 364"/>
                <a:gd name="T10" fmla="*/ 1 w 359"/>
                <a:gd name="T11" fmla="*/ 6 h 364"/>
                <a:gd name="T12" fmla="*/ 1 w 359"/>
                <a:gd name="T13" fmla="*/ 6 h 364"/>
                <a:gd name="T14" fmla="*/ 0 w 359"/>
                <a:gd name="T15" fmla="*/ 6 h 364"/>
                <a:gd name="T16" fmla="*/ 0 w 359"/>
                <a:gd name="T17" fmla="*/ 6 h 364"/>
                <a:gd name="T18" fmla="*/ 0 w 359"/>
                <a:gd name="T19" fmla="*/ 6 h 364"/>
                <a:gd name="T20" fmla="*/ 0 w 359"/>
                <a:gd name="T21" fmla="*/ 6 h 364"/>
                <a:gd name="T22" fmla="*/ 0 w 359"/>
                <a:gd name="T23" fmla="*/ 6 h 364"/>
                <a:gd name="T24" fmla="*/ 0 w 359"/>
                <a:gd name="T25" fmla="*/ 5 h 364"/>
                <a:gd name="T26" fmla="*/ 1 w 359"/>
                <a:gd name="T27" fmla="*/ 5 h 364"/>
                <a:gd name="T28" fmla="*/ 1 w 359"/>
                <a:gd name="T29" fmla="*/ 3 h 364"/>
                <a:gd name="T30" fmla="*/ 2 w 359"/>
                <a:gd name="T31" fmla="*/ 3 h 364"/>
                <a:gd name="T32" fmla="*/ 2 w 359"/>
                <a:gd name="T33" fmla="*/ 3 h 364"/>
                <a:gd name="T34" fmla="*/ 1 w 359"/>
                <a:gd name="T35" fmla="*/ 1 h 364"/>
                <a:gd name="T36" fmla="*/ 1 w 359"/>
                <a:gd name="T37" fmla="*/ 1 h 364"/>
                <a:gd name="T38" fmla="*/ 1 w 359"/>
                <a:gd name="T39" fmla="*/ 1 h 364"/>
                <a:gd name="T40" fmla="*/ 1 w 359"/>
                <a:gd name="T41" fmla="*/ 1 h 364"/>
                <a:gd name="T42" fmla="*/ 1 w 359"/>
                <a:gd name="T43" fmla="*/ 1 h 364"/>
                <a:gd name="T44" fmla="*/ 2 w 359"/>
                <a:gd name="T45" fmla="*/ 1 h 364"/>
                <a:gd name="T46" fmla="*/ 3 w 359"/>
                <a:gd name="T47" fmla="*/ 1 h 364"/>
                <a:gd name="T48" fmla="*/ 4 w 359"/>
                <a:gd name="T49" fmla="*/ 1 h 364"/>
                <a:gd name="T50" fmla="*/ 4 w 359"/>
                <a:gd name="T51" fmla="*/ 1 h 364"/>
                <a:gd name="T52" fmla="*/ 4 w 359"/>
                <a:gd name="T53" fmla="*/ 3 h 364"/>
                <a:gd name="T54" fmla="*/ 4 w 359"/>
                <a:gd name="T55" fmla="*/ 3 h 364"/>
                <a:gd name="T56" fmla="*/ 4 w 359"/>
                <a:gd name="T57" fmla="*/ 5 h 364"/>
                <a:gd name="T58" fmla="*/ 5 w 359"/>
                <a:gd name="T59" fmla="*/ 5 h 364"/>
                <a:gd name="T60" fmla="*/ 5 w 359"/>
                <a:gd name="T61" fmla="*/ 6 h 364"/>
                <a:gd name="T62" fmla="*/ 5 w 359"/>
                <a:gd name="T63" fmla="*/ 6 h 364"/>
                <a:gd name="T64" fmla="*/ 5 w 359"/>
                <a:gd name="T65" fmla="*/ 6 h 364"/>
                <a:gd name="T66" fmla="*/ 4 w 359"/>
                <a:gd name="T67" fmla="*/ 6 h 364"/>
                <a:gd name="T68" fmla="*/ 4 w 359"/>
                <a:gd name="T69" fmla="*/ 6 h 364"/>
                <a:gd name="T70" fmla="*/ 4 w 359"/>
                <a:gd name="T71" fmla="*/ 5 h 364"/>
                <a:gd name="T72" fmla="*/ 4 w 359"/>
                <a:gd name="T73" fmla="*/ 6 h 364"/>
                <a:gd name="T74" fmla="*/ 4 w 359"/>
                <a:gd name="T75" fmla="*/ 6 h 364"/>
                <a:gd name="T76" fmla="*/ 3 w 359"/>
                <a:gd name="T77" fmla="*/ 6 h 364"/>
                <a:gd name="T78" fmla="*/ 3 w 359"/>
                <a:gd name="T79" fmla="*/ 6 h 364"/>
                <a:gd name="T80" fmla="*/ 3 w 359"/>
                <a:gd name="T81" fmla="*/ 6 h 364"/>
                <a:gd name="T82" fmla="*/ 3 w 359"/>
                <a:gd name="T83" fmla="*/ 6 h 364"/>
                <a:gd name="T84" fmla="*/ 2 w 359"/>
                <a:gd name="T85" fmla="*/ 6 h 364"/>
                <a:gd name="T86" fmla="*/ 2 w 359"/>
                <a:gd name="T87" fmla="*/ 6 h 364"/>
                <a:gd name="T88" fmla="*/ 2 w 359"/>
                <a:gd name="T89" fmla="*/ 6 h 364"/>
                <a:gd name="T90" fmla="*/ 2 w 359"/>
                <a:gd name="T91" fmla="*/ 6 h 364"/>
                <a:gd name="T92" fmla="*/ 1 w 359"/>
                <a:gd name="T93" fmla="*/ 6 h 364"/>
                <a:gd name="T94" fmla="*/ 1 w 359"/>
                <a:gd name="T95" fmla="*/ 6 h 36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59"/>
                <a:gd name="T145" fmla="*/ 0 h 364"/>
                <a:gd name="T146" fmla="*/ 359 w 359"/>
                <a:gd name="T147" fmla="*/ 364 h 36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59" h="364">
                  <a:moveTo>
                    <a:pt x="99" y="364"/>
                  </a:moveTo>
                  <a:lnTo>
                    <a:pt x="98" y="362"/>
                  </a:lnTo>
                  <a:lnTo>
                    <a:pt x="97" y="359"/>
                  </a:lnTo>
                  <a:lnTo>
                    <a:pt x="96" y="357"/>
                  </a:lnTo>
                  <a:lnTo>
                    <a:pt x="96" y="353"/>
                  </a:lnTo>
                  <a:lnTo>
                    <a:pt x="96" y="350"/>
                  </a:lnTo>
                  <a:lnTo>
                    <a:pt x="97" y="347"/>
                  </a:lnTo>
                  <a:lnTo>
                    <a:pt x="99" y="344"/>
                  </a:lnTo>
                  <a:lnTo>
                    <a:pt x="101" y="340"/>
                  </a:lnTo>
                  <a:lnTo>
                    <a:pt x="103" y="337"/>
                  </a:lnTo>
                  <a:lnTo>
                    <a:pt x="106" y="333"/>
                  </a:lnTo>
                  <a:lnTo>
                    <a:pt x="105" y="335"/>
                  </a:lnTo>
                  <a:lnTo>
                    <a:pt x="104" y="337"/>
                  </a:lnTo>
                  <a:lnTo>
                    <a:pt x="102" y="339"/>
                  </a:lnTo>
                  <a:lnTo>
                    <a:pt x="99" y="341"/>
                  </a:lnTo>
                  <a:lnTo>
                    <a:pt x="96" y="344"/>
                  </a:lnTo>
                  <a:lnTo>
                    <a:pt x="92" y="346"/>
                  </a:lnTo>
                  <a:lnTo>
                    <a:pt x="90" y="348"/>
                  </a:lnTo>
                  <a:lnTo>
                    <a:pt x="87" y="351"/>
                  </a:lnTo>
                  <a:lnTo>
                    <a:pt x="85" y="353"/>
                  </a:lnTo>
                  <a:lnTo>
                    <a:pt x="84" y="357"/>
                  </a:lnTo>
                  <a:lnTo>
                    <a:pt x="83" y="357"/>
                  </a:lnTo>
                  <a:lnTo>
                    <a:pt x="82" y="357"/>
                  </a:lnTo>
                  <a:lnTo>
                    <a:pt x="80" y="358"/>
                  </a:lnTo>
                  <a:lnTo>
                    <a:pt x="78" y="358"/>
                  </a:lnTo>
                  <a:lnTo>
                    <a:pt x="76" y="357"/>
                  </a:lnTo>
                  <a:lnTo>
                    <a:pt x="73" y="356"/>
                  </a:lnTo>
                  <a:lnTo>
                    <a:pt x="71" y="353"/>
                  </a:lnTo>
                  <a:lnTo>
                    <a:pt x="69" y="350"/>
                  </a:lnTo>
                  <a:lnTo>
                    <a:pt x="66" y="345"/>
                  </a:lnTo>
                  <a:lnTo>
                    <a:pt x="65" y="338"/>
                  </a:lnTo>
                  <a:lnTo>
                    <a:pt x="59" y="343"/>
                  </a:lnTo>
                  <a:lnTo>
                    <a:pt x="52" y="346"/>
                  </a:lnTo>
                  <a:lnTo>
                    <a:pt x="46" y="348"/>
                  </a:lnTo>
                  <a:lnTo>
                    <a:pt x="40" y="349"/>
                  </a:lnTo>
                  <a:lnTo>
                    <a:pt x="34" y="350"/>
                  </a:lnTo>
                  <a:lnTo>
                    <a:pt x="27" y="351"/>
                  </a:lnTo>
                  <a:lnTo>
                    <a:pt x="22" y="351"/>
                  </a:lnTo>
                  <a:lnTo>
                    <a:pt x="14" y="352"/>
                  </a:lnTo>
                  <a:lnTo>
                    <a:pt x="8" y="352"/>
                  </a:lnTo>
                  <a:lnTo>
                    <a:pt x="0" y="353"/>
                  </a:lnTo>
                  <a:lnTo>
                    <a:pt x="10" y="350"/>
                  </a:lnTo>
                  <a:lnTo>
                    <a:pt x="18" y="348"/>
                  </a:lnTo>
                  <a:lnTo>
                    <a:pt x="23" y="346"/>
                  </a:lnTo>
                  <a:lnTo>
                    <a:pt x="28" y="343"/>
                  </a:lnTo>
                  <a:lnTo>
                    <a:pt x="32" y="339"/>
                  </a:lnTo>
                  <a:lnTo>
                    <a:pt x="36" y="336"/>
                  </a:lnTo>
                  <a:lnTo>
                    <a:pt x="39" y="331"/>
                  </a:lnTo>
                  <a:lnTo>
                    <a:pt x="44" y="325"/>
                  </a:lnTo>
                  <a:lnTo>
                    <a:pt x="49" y="317"/>
                  </a:lnTo>
                  <a:lnTo>
                    <a:pt x="54" y="307"/>
                  </a:lnTo>
                  <a:lnTo>
                    <a:pt x="61" y="297"/>
                  </a:lnTo>
                  <a:lnTo>
                    <a:pt x="67" y="289"/>
                  </a:lnTo>
                  <a:lnTo>
                    <a:pt x="73" y="282"/>
                  </a:lnTo>
                  <a:lnTo>
                    <a:pt x="78" y="275"/>
                  </a:lnTo>
                  <a:lnTo>
                    <a:pt x="84" y="270"/>
                  </a:lnTo>
                  <a:lnTo>
                    <a:pt x="89" y="265"/>
                  </a:lnTo>
                  <a:lnTo>
                    <a:pt x="95" y="259"/>
                  </a:lnTo>
                  <a:lnTo>
                    <a:pt x="101" y="254"/>
                  </a:lnTo>
                  <a:lnTo>
                    <a:pt x="108" y="248"/>
                  </a:lnTo>
                  <a:lnTo>
                    <a:pt x="114" y="242"/>
                  </a:lnTo>
                  <a:lnTo>
                    <a:pt x="119" y="235"/>
                  </a:lnTo>
                  <a:lnTo>
                    <a:pt x="125" y="227"/>
                  </a:lnTo>
                  <a:lnTo>
                    <a:pt x="129" y="216"/>
                  </a:lnTo>
                  <a:lnTo>
                    <a:pt x="132" y="204"/>
                  </a:lnTo>
                  <a:lnTo>
                    <a:pt x="135" y="191"/>
                  </a:lnTo>
                  <a:lnTo>
                    <a:pt x="136" y="177"/>
                  </a:lnTo>
                  <a:lnTo>
                    <a:pt x="136" y="163"/>
                  </a:lnTo>
                  <a:lnTo>
                    <a:pt x="135" y="150"/>
                  </a:lnTo>
                  <a:lnTo>
                    <a:pt x="130" y="137"/>
                  </a:lnTo>
                  <a:lnTo>
                    <a:pt x="125" y="125"/>
                  </a:lnTo>
                  <a:lnTo>
                    <a:pt x="123" y="122"/>
                  </a:lnTo>
                  <a:lnTo>
                    <a:pt x="121" y="118"/>
                  </a:lnTo>
                  <a:lnTo>
                    <a:pt x="118" y="115"/>
                  </a:lnTo>
                  <a:lnTo>
                    <a:pt x="116" y="112"/>
                  </a:lnTo>
                  <a:lnTo>
                    <a:pt x="113" y="109"/>
                  </a:lnTo>
                  <a:lnTo>
                    <a:pt x="111" y="106"/>
                  </a:lnTo>
                  <a:lnTo>
                    <a:pt x="108" y="103"/>
                  </a:lnTo>
                  <a:lnTo>
                    <a:pt x="104" y="101"/>
                  </a:lnTo>
                  <a:lnTo>
                    <a:pt x="100" y="99"/>
                  </a:lnTo>
                  <a:lnTo>
                    <a:pt x="97" y="97"/>
                  </a:lnTo>
                  <a:lnTo>
                    <a:pt x="106" y="28"/>
                  </a:lnTo>
                  <a:lnTo>
                    <a:pt x="108" y="25"/>
                  </a:lnTo>
                  <a:lnTo>
                    <a:pt x="109" y="22"/>
                  </a:lnTo>
                  <a:lnTo>
                    <a:pt x="111" y="18"/>
                  </a:lnTo>
                  <a:lnTo>
                    <a:pt x="114" y="13"/>
                  </a:lnTo>
                  <a:lnTo>
                    <a:pt x="118" y="9"/>
                  </a:lnTo>
                  <a:lnTo>
                    <a:pt x="125" y="6"/>
                  </a:lnTo>
                  <a:lnTo>
                    <a:pt x="135" y="2"/>
                  </a:lnTo>
                  <a:lnTo>
                    <a:pt x="145" y="0"/>
                  </a:lnTo>
                  <a:lnTo>
                    <a:pt x="160" y="1"/>
                  </a:lnTo>
                  <a:lnTo>
                    <a:pt x="177" y="2"/>
                  </a:lnTo>
                  <a:lnTo>
                    <a:pt x="193" y="7"/>
                  </a:lnTo>
                  <a:lnTo>
                    <a:pt x="208" y="11"/>
                  </a:lnTo>
                  <a:lnTo>
                    <a:pt x="224" y="18"/>
                  </a:lnTo>
                  <a:lnTo>
                    <a:pt x="237" y="24"/>
                  </a:lnTo>
                  <a:lnTo>
                    <a:pt x="248" y="31"/>
                  </a:lnTo>
                  <a:lnTo>
                    <a:pt x="259" y="37"/>
                  </a:lnTo>
                  <a:lnTo>
                    <a:pt x="268" y="44"/>
                  </a:lnTo>
                  <a:lnTo>
                    <a:pt x="273" y="49"/>
                  </a:lnTo>
                  <a:lnTo>
                    <a:pt x="278" y="54"/>
                  </a:lnTo>
                  <a:lnTo>
                    <a:pt x="279" y="58"/>
                  </a:lnTo>
                  <a:lnTo>
                    <a:pt x="279" y="65"/>
                  </a:lnTo>
                  <a:lnTo>
                    <a:pt x="280" y="76"/>
                  </a:lnTo>
                  <a:lnTo>
                    <a:pt x="281" y="90"/>
                  </a:lnTo>
                  <a:lnTo>
                    <a:pt x="283" y="104"/>
                  </a:lnTo>
                  <a:lnTo>
                    <a:pt x="286" y="122"/>
                  </a:lnTo>
                  <a:lnTo>
                    <a:pt x="289" y="139"/>
                  </a:lnTo>
                  <a:lnTo>
                    <a:pt x="291" y="156"/>
                  </a:lnTo>
                  <a:lnTo>
                    <a:pt x="293" y="174"/>
                  </a:lnTo>
                  <a:lnTo>
                    <a:pt x="294" y="190"/>
                  </a:lnTo>
                  <a:lnTo>
                    <a:pt x="294" y="205"/>
                  </a:lnTo>
                  <a:lnTo>
                    <a:pt x="298" y="229"/>
                  </a:lnTo>
                  <a:lnTo>
                    <a:pt x="304" y="247"/>
                  </a:lnTo>
                  <a:lnTo>
                    <a:pt x="310" y="261"/>
                  </a:lnTo>
                  <a:lnTo>
                    <a:pt x="316" y="273"/>
                  </a:lnTo>
                  <a:lnTo>
                    <a:pt x="323" y="283"/>
                  </a:lnTo>
                  <a:lnTo>
                    <a:pt x="330" y="292"/>
                  </a:lnTo>
                  <a:lnTo>
                    <a:pt x="337" y="299"/>
                  </a:lnTo>
                  <a:lnTo>
                    <a:pt x="344" y="307"/>
                  </a:lnTo>
                  <a:lnTo>
                    <a:pt x="350" y="315"/>
                  </a:lnTo>
                  <a:lnTo>
                    <a:pt x="357" y="325"/>
                  </a:lnTo>
                  <a:lnTo>
                    <a:pt x="357" y="327"/>
                  </a:lnTo>
                  <a:lnTo>
                    <a:pt x="358" y="331"/>
                  </a:lnTo>
                  <a:lnTo>
                    <a:pt x="358" y="333"/>
                  </a:lnTo>
                  <a:lnTo>
                    <a:pt x="359" y="336"/>
                  </a:lnTo>
                  <a:lnTo>
                    <a:pt x="359" y="338"/>
                  </a:lnTo>
                  <a:lnTo>
                    <a:pt x="359" y="340"/>
                  </a:lnTo>
                  <a:lnTo>
                    <a:pt x="359" y="343"/>
                  </a:lnTo>
                  <a:lnTo>
                    <a:pt x="359" y="345"/>
                  </a:lnTo>
                  <a:lnTo>
                    <a:pt x="359" y="346"/>
                  </a:lnTo>
                  <a:lnTo>
                    <a:pt x="350" y="345"/>
                  </a:lnTo>
                  <a:lnTo>
                    <a:pt x="341" y="345"/>
                  </a:lnTo>
                  <a:lnTo>
                    <a:pt x="330" y="345"/>
                  </a:lnTo>
                  <a:lnTo>
                    <a:pt x="319" y="344"/>
                  </a:lnTo>
                  <a:lnTo>
                    <a:pt x="308" y="341"/>
                  </a:lnTo>
                  <a:lnTo>
                    <a:pt x="297" y="339"/>
                  </a:lnTo>
                  <a:lnTo>
                    <a:pt x="286" y="335"/>
                  </a:lnTo>
                  <a:lnTo>
                    <a:pt x="278" y="330"/>
                  </a:lnTo>
                  <a:lnTo>
                    <a:pt x="269" y="322"/>
                  </a:lnTo>
                  <a:lnTo>
                    <a:pt x="263" y="312"/>
                  </a:lnTo>
                  <a:lnTo>
                    <a:pt x="264" y="315"/>
                  </a:lnTo>
                  <a:lnTo>
                    <a:pt x="265" y="319"/>
                  </a:lnTo>
                  <a:lnTo>
                    <a:pt x="267" y="322"/>
                  </a:lnTo>
                  <a:lnTo>
                    <a:pt x="269" y="325"/>
                  </a:lnTo>
                  <a:lnTo>
                    <a:pt x="271" y="330"/>
                  </a:lnTo>
                  <a:lnTo>
                    <a:pt x="273" y="333"/>
                  </a:lnTo>
                  <a:lnTo>
                    <a:pt x="276" y="336"/>
                  </a:lnTo>
                  <a:lnTo>
                    <a:pt x="276" y="339"/>
                  </a:lnTo>
                  <a:lnTo>
                    <a:pt x="276" y="343"/>
                  </a:lnTo>
                  <a:lnTo>
                    <a:pt x="273" y="346"/>
                  </a:lnTo>
                  <a:lnTo>
                    <a:pt x="269" y="346"/>
                  </a:lnTo>
                  <a:lnTo>
                    <a:pt x="265" y="346"/>
                  </a:lnTo>
                  <a:lnTo>
                    <a:pt x="259" y="345"/>
                  </a:lnTo>
                  <a:lnTo>
                    <a:pt x="253" y="343"/>
                  </a:lnTo>
                  <a:lnTo>
                    <a:pt x="247" y="340"/>
                  </a:lnTo>
                  <a:lnTo>
                    <a:pt x="242" y="337"/>
                  </a:lnTo>
                  <a:lnTo>
                    <a:pt x="235" y="334"/>
                  </a:lnTo>
                  <a:lnTo>
                    <a:pt x="231" y="330"/>
                  </a:lnTo>
                  <a:lnTo>
                    <a:pt x="227" y="325"/>
                  </a:lnTo>
                  <a:lnTo>
                    <a:pt x="224" y="320"/>
                  </a:lnTo>
                  <a:lnTo>
                    <a:pt x="221" y="325"/>
                  </a:lnTo>
                  <a:lnTo>
                    <a:pt x="217" y="330"/>
                  </a:lnTo>
                  <a:lnTo>
                    <a:pt x="213" y="335"/>
                  </a:lnTo>
                  <a:lnTo>
                    <a:pt x="206" y="339"/>
                  </a:lnTo>
                  <a:lnTo>
                    <a:pt x="200" y="344"/>
                  </a:lnTo>
                  <a:lnTo>
                    <a:pt x="192" y="348"/>
                  </a:lnTo>
                  <a:lnTo>
                    <a:pt x="185" y="351"/>
                  </a:lnTo>
                  <a:lnTo>
                    <a:pt x="176" y="354"/>
                  </a:lnTo>
                  <a:lnTo>
                    <a:pt x="167" y="359"/>
                  </a:lnTo>
                  <a:lnTo>
                    <a:pt x="158" y="361"/>
                  </a:lnTo>
                  <a:lnTo>
                    <a:pt x="155" y="359"/>
                  </a:lnTo>
                  <a:lnTo>
                    <a:pt x="152" y="357"/>
                  </a:lnTo>
                  <a:lnTo>
                    <a:pt x="149" y="353"/>
                  </a:lnTo>
                  <a:lnTo>
                    <a:pt x="148" y="349"/>
                  </a:lnTo>
                  <a:lnTo>
                    <a:pt x="145" y="346"/>
                  </a:lnTo>
                  <a:lnTo>
                    <a:pt x="144" y="341"/>
                  </a:lnTo>
                  <a:lnTo>
                    <a:pt x="143" y="338"/>
                  </a:lnTo>
                  <a:lnTo>
                    <a:pt x="143" y="334"/>
                  </a:lnTo>
                  <a:lnTo>
                    <a:pt x="143" y="330"/>
                  </a:lnTo>
                  <a:lnTo>
                    <a:pt x="143" y="325"/>
                  </a:lnTo>
                  <a:lnTo>
                    <a:pt x="139" y="332"/>
                  </a:lnTo>
                  <a:lnTo>
                    <a:pt x="135" y="337"/>
                  </a:lnTo>
                  <a:lnTo>
                    <a:pt x="129" y="343"/>
                  </a:lnTo>
                  <a:lnTo>
                    <a:pt x="125" y="347"/>
                  </a:lnTo>
                  <a:lnTo>
                    <a:pt x="119" y="351"/>
                  </a:lnTo>
                  <a:lnTo>
                    <a:pt x="114" y="354"/>
                  </a:lnTo>
                  <a:lnTo>
                    <a:pt x="109" y="358"/>
                  </a:lnTo>
                  <a:lnTo>
                    <a:pt x="104" y="360"/>
                  </a:lnTo>
                  <a:lnTo>
                    <a:pt x="101" y="362"/>
                  </a:lnTo>
                  <a:lnTo>
                    <a:pt x="99" y="364"/>
                  </a:lnTo>
                  <a:close/>
                </a:path>
              </a:pathLst>
            </a:custGeom>
            <a:solidFill>
              <a:srgbClr val="001F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14" name="Freeform 1690"/>
            <p:cNvSpPr>
              <a:spLocks/>
            </p:cNvSpPr>
            <p:nvPr/>
          </p:nvSpPr>
          <p:spPr bwMode="auto">
            <a:xfrm>
              <a:off x="3849" y="2809"/>
              <a:ext cx="179" cy="182"/>
            </a:xfrm>
            <a:custGeom>
              <a:avLst/>
              <a:gdLst>
                <a:gd name="T0" fmla="*/ 1 w 359"/>
                <a:gd name="T1" fmla="*/ 6 h 364"/>
                <a:gd name="T2" fmla="*/ 1 w 359"/>
                <a:gd name="T3" fmla="*/ 6 h 364"/>
                <a:gd name="T4" fmla="*/ 1 w 359"/>
                <a:gd name="T5" fmla="*/ 6 h 364"/>
                <a:gd name="T6" fmla="*/ 1 w 359"/>
                <a:gd name="T7" fmla="*/ 6 h 364"/>
                <a:gd name="T8" fmla="*/ 1 w 359"/>
                <a:gd name="T9" fmla="*/ 6 h 364"/>
                <a:gd name="T10" fmla="*/ 1 w 359"/>
                <a:gd name="T11" fmla="*/ 6 h 364"/>
                <a:gd name="T12" fmla="*/ 1 w 359"/>
                <a:gd name="T13" fmla="*/ 6 h 364"/>
                <a:gd name="T14" fmla="*/ 0 w 359"/>
                <a:gd name="T15" fmla="*/ 6 h 364"/>
                <a:gd name="T16" fmla="*/ 0 w 359"/>
                <a:gd name="T17" fmla="*/ 6 h 364"/>
                <a:gd name="T18" fmla="*/ 0 w 359"/>
                <a:gd name="T19" fmla="*/ 6 h 364"/>
                <a:gd name="T20" fmla="*/ 0 w 359"/>
                <a:gd name="T21" fmla="*/ 6 h 364"/>
                <a:gd name="T22" fmla="*/ 0 w 359"/>
                <a:gd name="T23" fmla="*/ 6 h 364"/>
                <a:gd name="T24" fmla="*/ 0 w 359"/>
                <a:gd name="T25" fmla="*/ 5 h 364"/>
                <a:gd name="T26" fmla="*/ 1 w 359"/>
                <a:gd name="T27" fmla="*/ 5 h 364"/>
                <a:gd name="T28" fmla="*/ 1 w 359"/>
                <a:gd name="T29" fmla="*/ 3 h 364"/>
                <a:gd name="T30" fmla="*/ 2 w 359"/>
                <a:gd name="T31" fmla="*/ 3 h 364"/>
                <a:gd name="T32" fmla="*/ 2 w 359"/>
                <a:gd name="T33" fmla="*/ 3 h 364"/>
                <a:gd name="T34" fmla="*/ 1 w 359"/>
                <a:gd name="T35" fmla="*/ 1 h 364"/>
                <a:gd name="T36" fmla="*/ 1 w 359"/>
                <a:gd name="T37" fmla="*/ 1 h 364"/>
                <a:gd name="T38" fmla="*/ 1 w 359"/>
                <a:gd name="T39" fmla="*/ 1 h 364"/>
                <a:gd name="T40" fmla="*/ 1 w 359"/>
                <a:gd name="T41" fmla="*/ 1 h 364"/>
                <a:gd name="T42" fmla="*/ 1 w 359"/>
                <a:gd name="T43" fmla="*/ 1 h 364"/>
                <a:gd name="T44" fmla="*/ 2 w 359"/>
                <a:gd name="T45" fmla="*/ 1 h 364"/>
                <a:gd name="T46" fmla="*/ 3 w 359"/>
                <a:gd name="T47" fmla="*/ 1 h 364"/>
                <a:gd name="T48" fmla="*/ 4 w 359"/>
                <a:gd name="T49" fmla="*/ 1 h 364"/>
                <a:gd name="T50" fmla="*/ 4 w 359"/>
                <a:gd name="T51" fmla="*/ 1 h 364"/>
                <a:gd name="T52" fmla="*/ 4 w 359"/>
                <a:gd name="T53" fmla="*/ 3 h 364"/>
                <a:gd name="T54" fmla="*/ 4 w 359"/>
                <a:gd name="T55" fmla="*/ 3 h 364"/>
                <a:gd name="T56" fmla="*/ 4 w 359"/>
                <a:gd name="T57" fmla="*/ 5 h 364"/>
                <a:gd name="T58" fmla="*/ 5 w 359"/>
                <a:gd name="T59" fmla="*/ 5 h 364"/>
                <a:gd name="T60" fmla="*/ 5 w 359"/>
                <a:gd name="T61" fmla="*/ 6 h 364"/>
                <a:gd name="T62" fmla="*/ 5 w 359"/>
                <a:gd name="T63" fmla="*/ 6 h 364"/>
                <a:gd name="T64" fmla="*/ 5 w 359"/>
                <a:gd name="T65" fmla="*/ 6 h 364"/>
                <a:gd name="T66" fmla="*/ 4 w 359"/>
                <a:gd name="T67" fmla="*/ 6 h 364"/>
                <a:gd name="T68" fmla="*/ 4 w 359"/>
                <a:gd name="T69" fmla="*/ 6 h 364"/>
                <a:gd name="T70" fmla="*/ 4 w 359"/>
                <a:gd name="T71" fmla="*/ 5 h 364"/>
                <a:gd name="T72" fmla="*/ 4 w 359"/>
                <a:gd name="T73" fmla="*/ 6 h 364"/>
                <a:gd name="T74" fmla="*/ 4 w 359"/>
                <a:gd name="T75" fmla="*/ 6 h 364"/>
                <a:gd name="T76" fmla="*/ 3 w 359"/>
                <a:gd name="T77" fmla="*/ 6 h 364"/>
                <a:gd name="T78" fmla="*/ 3 w 359"/>
                <a:gd name="T79" fmla="*/ 6 h 364"/>
                <a:gd name="T80" fmla="*/ 3 w 359"/>
                <a:gd name="T81" fmla="*/ 6 h 364"/>
                <a:gd name="T82" fmla="*/ 3 w 359"/>
                <a:gd name="T83" fmla="*/ 6 h 364"/>
                <a:gd name="T84" fmla="*/ 2 w 359"/>
                <a:gd name="T85" fmla="*/ 6 h 364"/>
                <a:gd name="T86" fmla="*/ 2 w 359"/>
                <a:gd name="T87" fmla="*/ 6 h 364"/>
                <a:gd name="T88" fmla="*/ 2 w 359"/>
                <a:gd name="T89" fmla="*/ 6 h 364"/>
                <a:gd name="T90" fmla="*/ 2 w 359"/>
                <a:gd name="T91" fmla="*/ 6 h 364"/>
                <a:gd name="T92" fmla="*/ 1 w 359"/>
                <a:gd name="T93" fmla="*/ 6 h 364"/>
                <a:gd name="T94" fmla="*/ 1 w 359"/>
                <a:gd name="T95" fmla="*/ 6 h 36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59"/>
                <a:gd name="T145" fmla="*/ 0 h 364"/>
                <a:gd name="T146" fmla="*/ 359 w 359"/>
                <a:gd name="T147" fmla="*/ 364 h 36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59" h="364">
                  <a:moveTo>
                    <a:pt x="99" y="364"/>
                  </a:moveTo>
                  <a:lnTo>
                    <a:pt x="98" y="362"/>
                  </a:lnTo>
                  <a:lnTo>
                    <a:pt x="97" y="359"/>
                  </a:lnTo>
                  <a:lnTo>
                    <a:pt x="96" y="357"/>
                  </a:lnTo>
                  <a:lnTo>
                    <a:pt x="96" y="353"/>
                  </a:lnTo>
                  <a:lnTo>
                    <a:pt x="96" y="350"/>
                  </a:lnTo>
                  <a:lnTo>
                    <a:pt x="97" y="347"/>
                  </a:lnTo>
                  <a:lnTo>
                    <a:pt x="99" y="344"/>
                  </a:lnTo>
                  <a:lnTo>
                    <a:pt x="101" y="340"/>
                  </a:lnTo>
                  <a:lnTo>
                    <a:pt x="103" y="337"/>
                  </a:lnTo>
                  <a:lnTo>
                    <a:pt x="106" y="333"/>
                  </a:lnTo>
                  <a:lnTo>
                    <a:pt x="105" y="335"/>
                  </a:lnTo>
                  <a:lnTo>
                    <a:pt x="104" y="337"/>
                  </a:lnTo>
                  <a:lnTo>
                    <a:pt x="102" y="339"/>
                  </a:lnTo>
                  <a:lnTo>
                    <a:pt x="99" y="341"/>
                  </a:lnTo>
                  <a:lnTo>
                    <a:pt x="96" y="344"/>
                  </a:lnTo>
                  <a:lnTo>
                    <a:pt x="92" y="346"/>
                  </a:lnTo>
                  <a:lnTo>
                    <a:pt x="90" y="348"/>
                  </a:lnTo>
                  <a:lnTo>
                    <a:pt x="87" y="351"/>
                  </a:lnTo>
                  <a:lnTo>
                    <a:pt x="85" y="353"/>
                  </a:lnTo>
                  <a:lnTo>
                    <a:pt x="84" y="357"/>
                  </a:lnTo>
                  <a:lnTo>
                    <a:pt x="83" y="357"/>
                  </a:lnTo>
                  <a:lnTo>
                    <a:pt x="82" y="357"/>
                  </a:lnTo>
                  <a:lnTo>
                    <a:pt x="80" y="358"/>
                  </a:lnTo>
                  <a:lnTo>
                    <a:pt x="78" y="358"/>
                  </a:lnTo>
                  <a:lnTo>
                    <a:pt x="76" y="357"/>
                  </a:lnTo>
                  <a:lnTo>
                    <a:pt x="73" y="356"/>
                  </a:lnTo>
                  <a:lnTo>
                    <a:pt x="71" y="353"/>
                  </a:lnTo>
                  <a:lnTo>
                    <a:pt x="69" y="350"/>
                  </a:lnTo>
                  <a:lnTo>
                    <a:pt x="66" y="345"/>
                  </a:lnTo>
                  <a:lnTo>
                    <a:pt x="65" y="338"/>
                  </a:lnTo>
                  <a:lnTo>
                    <a:pt x="59" y="343"/>
                  </a:lnTo>
                  <a:lnTo>
                    <a:pt x="52" y="346"/>
                  </a:lnTo>
                  <a:lnTo>
                    <a:pt x="46" y="348"/>
                  </a:lnTo>
                  <a:lnTo>
                    <a:pt x="40" y="349"/>
                  </a:lnTo>
                  <a:lnTo>
                    <a:pt x="34" y="350"/>
                  </a:lnTo>
                  <a:lnTo>
                    <a:pt x="27" y="351"/>
                  </a:lnTo>
                  <a:lnTo>
                    <a:pt x="22" y="351"/>
                  </a:lnTo>
                  <a:lnTo>
                    <a:pt x="14" y="352"/>
                  </a:lnTo>
                  <a:lnTo>
                    <a:pt x="8" y="352"/>
                  </a:lnTo>
                  <a:lnTo>
                    <a:pt x="0" y="353"/>
                  </a:lnTo>
                  <a:lnTo>
                    <a:pt x="10" y="350"/>
                  </a:lnTo>
                  <a:lnTo>
                    <a:pt x="18" y="348"/>
                  </a:lnTo>
                  <a:lnTo>
                    <a:pt x="23" y="346"/>
                  </a:lnTo>
                  <a:lnTo>
                    <a:pt x="28" y="343"/>
                  </a:lnTo>
                  <a:lnTo>
                    <a:pt x="32" y="339"/>
                  </a:lnTo>
                  <a:lnTo>
                    <a:pt x="36" y="336"/>
                  </a:lnTo>
                  <a:lnTo>
                    <a:pt x="39" y="331"/>
                  </a:lnTo>
                  <a:lnTo>
                    <a:pt x="44" y="325"/>
                  </a:lnTo>
                  <a:lnTo>
                    <a:pt x="49" y="317"/>
                  </a:lnTo>
                  <a:lnTo>
                    <a:pt x="54" y="307"/>
                  </a:lnTo>
                  <a:lnTo>
                    <a:pt x="61" y="297"/>
                  </a:lnTo>
                  <a:lnTo>
                    <a:pt x="67" y="289"/>
                  </a:lnTo>
                  <a:lnTo>
                    <a:pt x="73" y="282"/>
                  </a:lnTo>
                  <a:lnTo>
                    <a:pt x="78" y="275"/>
                  </a:lnTo>
                  <a:lnTo>
                    <a:pt x="84" y="270"/>
                  </a:lnTo>
                  <a:lnTo>
                    <a:pt x="89" y="265"/>
                  </a:lnTo>
                  <a:lnTo>
                    <a:pt x="95" y="259"/>
                  </a:lnTo>
                  <a:lnTo>
                    <a:pt x="101" y="254"/>
                  </a:lnTo>
                  <a:lnTo>
                    <a:pt x="108" y="248"/>
                  </a:lnTo>
                  <a:lnTo>
                    <a:pt x="114" y="242"/>
                  </a:lnTo>
                  <a:lnTo>
                    <a:pt x="119" y="235"/>
                  </a:lnTo>
                  <a:lnTo>
                    <a:pt x="125" y="227"/>
                  </a:lnTo>
                  <a:lnTo>
                    <a:pt x="129" y="216"/>
                  </a:lnTo>
                  <a:lnTo>
                    <a:pt x="132" y="204"/>
                  </a:lnTo>
                  <a:lnTo>
                    <a:pt x="135" y="191"/>
                  </a:lnTo>
                  <a:lnTo>
                    <a:pt x="136" y="177"/>
                  </a:lnTo>
                  <a:lnTo>
                    <a:pt x="136" y="163"/>
                  </a:lnTo>
                  <a:lnTo>
                    <a:pt x="135" y="150"/>
                  </a:lnTo>
                  <a:lnTo>
                    <a:pt x="130" y="137"/>
                  </a:lnTo>
                  <a:lnTo>
                    <a:pt x="125" y="125"/>
                  </a:lnTo>
                  <a:lnTo>
                    <a:pt x="123" y="122"/>
                  </a:lnTo>
                  <a:lnTo>
                    <a:pt x="121" y="118"/>
                  </a:lnTo>
                  <a:lnTo>
                    <a:pt x="118" y="115"/>
                  </a:lnTo>
                  <a:lnTo>
                    <a:pt x="116" y="112"/>
                  </a:lnTo>
                  <a:lnTo>
                    <a:pt x="113" y="109"/>
                  </a:lnTo>
                  <a:lnTo>
                    <a:pt x="111" y="106"/>
                  </a:lnTo>
                  <a:lnTo>
                    <a:pt x="108" y="103"/>
                  </a:lnTo>
                  <a:lnTo>
                    <a:pt x="104" y="101"/>
                  </a:lnTo>
                  <a:lnTo>
                    <a:pt x="100" y="99"/>
                  </a:lnTo>
                  <a:lnTo>
                    <a:pt x="97" y="97"/>
                  </a:lnTo>
                  <a:lnTo>
                    <a:pt x="106" y="28"/>
                  </a:lnTo>
                  <a:lnTo>
                    <a:pt x="108" y="25"/>
                  </a:lnTo>
                  <a:lnTo>
                    <a:pt x="109" y="22"/>
                  </a:lnTo>
                  <a:lnTo>
                    <a:pt x="111" y="18"/>
                  </a:lnTo>
                  <a:lnTo>
                    <a:pt x="114" y="13"/>
                  </a:lnTo>
                  <a:lnTo>
                    <a:pt x="118" y="9"/>
                  </a:lnTo>
                  <a:lnTo>
                    <a:pt x="125" y="6"/>
                  </a:lnTo>
                  <a:lnTo>
                    <a:pt x="135" y="2"/>
                  </a:lnTo>
                  <a:lnTo>
                    <a:pt x="145" y="0"/>
                  </a:lnTo>
                  <a:lnTo>
                    <a:pt x="160" y="1"/>
                  </a:lnTo>
                  <a:lnTo>
                    <a:pt x="177" y="2"/>
                  </a:lnTo>
                  <a:lnTo>
                    <a:pt x="193" y="7"/>
                  </a:lnTo>
                  <a:lnTo>
                    <a:pt x="208" y="11"/>
                  </a:lnTo>
                  <a:lnTo>
                    <a:pt x="224" y="18"/>
                  </a:lnTo>
                  <a:lnTo>
                    <a:pt x="237" y="24"/>
                  </a:lnTo>
                  <a:lnTo>
                    <a:pt x="248" y="31"/>
                  </a:lnTo>
                  <a:lnTo>
                    <a:pt x="259" y="37"/>
                  </a:lnTo>
                  <a:lnTo>
                    <a:pt x="268" y="44"/>
                  </a:lnTo>
                  <a:lnTo>
                    <a:pt x="273" y="49"/>
                  </a:lnTo>
                  <a:lnTo>
                    <a:pt x="278" y="54"/>
                  </a:lnTo>
                  <a:lnTo>
                    <a:pt x="279" y="58"/>
                  </a:lnTo>
                  <a:lnTo>
                    <a:pt x="279" y="65"/>
                  </a:lnTo>
                  <a:lnTo>
                    <a:pt x="280" y="76"/>
                  </a:lnTo>
                  <a:lnTo>
                    <a:pt x="281" y="90"/>
                  </a:lnTo>
                  <a:lnTo>
                    <a:pt x="283" y="104"/>
                  </a:lnTo>
                  <a:lnTo>
                    <a:pt x="286" y="122"/>
                  </a:lnTo>
                  <a:lnTo>
                    <a:pt x="289" y="139"/>
                  </a:lnTo>
                  <a:lnTo>
                    <a:pt x="291" y="156"/>
                  </a:lnTo>
                  <a:lnTo>
                    <a:pt x="293" y="174"/>
                  </a:lnTo>
                  <a:lnTo>
                    <a:pt x="294" y="190"/>
                  </a:lnTo>
                  <a:lnTo>
                    <a:pt x="294" y="205"/>
                  </a:lnTo>
                  <a:lnTo>
                    <a:pt x="298" y="229"/>
                  </a:lnTo>
                  <a:lnTo>
                    <a:pt x="304" y="247"/>
                  </a:lnTo>
                  <a:lnTo>
                    <a:pt x="310" y="261"/>
                  </a:lnTo>
                  <a:lnTo>
                    <a:pt x="316" y="273"/>
                  </a:lnTo>
                  <a:lnTo>
                    <a:pt x="323" y="283"/>
                  </a:lnTo>
                  <a:lnTo>
                    <a:pt x="330" y="292"/>
                  </a:lnTo>
                  <a:lnTo>
                    <a:pt x="337" y="299"/>
                  </a:lnTo>
                  <a:lnTo>
                    <a:pt x="344" y="307"/>
                  </a:lnTo>
                  <a:lnTo>
                    <a:pt x="350" y="315"/>
                  </a:lnTo>
                  <a:lnTo>
                    <a:pt x="357" y="325"/>
                  </a:lnTo>
                  <a:lnTo>
                    <a:pt x="357" y="327"/>
                  </a:lnTo>
                  <a:lnTo>
                    <a:pt x="358" y="331"/>
                  </a:lnTo>
                  <a:lnTo>
                    <a:pt x="358" y="333"/>
                  </a:lnTo>
                  <a:lnTo>
                    <a:pt x="359" y="336"/>
                  </a:lnTo>
                  <a:lnTo>
                    <a:pt x="359" y="338"/>
                  </a:lnTo>
                  <a:lnTo>
                    <a:pt x="359" y="340"/>
                  </a:lnTo>
                  <a:lnTo>
                    <a:pt x="359" y="343"/>
                  </a:lnTo>
                  <a:lnTo>
                    <a:pt x="359" y="345"/>
                  </a:lnTo>
                  <a:lnTo>
                    <a:pt x="359" y="346"/>
                  </a:lnTo>
                  <a:lnTo>
                    <a:pt x="350" y="345"/>
                  </a:lnTo>
                  <a:lnTo>
                    <a:pt x="341" y="345"/>
                  </a:lnTo>
                  <a:lnTo>
                    <a:pt x="330" y="345"/>
                  </a:lnTo>
                  <a:lnTo>
                    <a:pt x="319" y="344"/>
                  </a:lnTo>
                  <a:lnTo>
                    <a:pt x="308" y="341"/>
                  </a:lnTo>
                  <a:lnTo>
                    <a:pt x="297" y="339"/>
                  </a:lnTo>
                  <a:lnTo>
                    <a:pt x="286" y="335"/>
                  </a:lnTo>
                  <a:lnTo>
                    <a:pt x="278" y="330"/>
                  </a:lnTo>
                  <a:lnTo>
                    <a:pt x="269" y="322"/>
                  </a:lnTo>
                  <a:lnTo>
                    <a:pt x="263" y="312"/>
                  </a:lnTo>
                  <a:lnTo>
                    <a:pt x="264" y="315"/>
                  </a:lnTo>
                  <a:lnTo>
                    <a:pt x="265" y="319"/>
                  </a:lnTo>
                  <a:lnTo>
                    <a:pt x="267" y="322"/>
                  </a:lnTo>
                  <a:lnTo>
                    <a:pt x="269" y="325"/>
                  </a:lnTo>
                  <a:lnTo>
                    <a:pt x="271" y="330"/>
                  </a:lnTo>
                  <a:lnTo>
                    <a:pt x="273" y="333"/>
                  </a:lnTo>
                  <a:lnTo>
                    <a:pt x="276" y="336"/>
                  </a:lnTo>
                  <a:lnTo>
                    <a:pt x="276" y="339"/>
                  </a:lnTo>
                  <a:lnTo>
                    <a:pt x="276" y="343"/>
                  </a:lnTo>
                  <a:lnTo>
                    <a:pt x="273" y="346"/>
                  </a:lnTo>
                  <a:lnTo>
                    <a:pt x="269" y="346"/>
                  </a:lnTo>
                  <a:lnTo>
                    <a:pt x="265" y="346"/>
                  </a:lnTo>
                  <a:lnTo>
                    <a:pt x="259" y="345"/>
                  </a:lnTo>
                  <a:lnTo>
                    <a:pt x="253" y="343"/>
                  </a:lnTo>
                  <a:lnTo>
                    <a:pt x="247" y="340"/>
                  </a:lnTo>
                  <a:lnTo>
                    <a:pt x="242" y="337"/>
                  </a:lnTo>
                  <a:lnTo>
                    <a:pt x="235" y="334"/>
                  </a:lnTo>
                  <a:lnTo>
                    <a:pt x="231" y="330"/>
                  </a:lnTo>
                  <a:lnTo>
                    <a:pt x="227" y="325"/>
                  </a:lnTo>
                  <a:lnTo>
                    <a:pt x="224" y="320"/>
                  </a:lnTo>
                  <a:lnTo>
                    <a:pt x="221" y="325"/>
                  </a:lnTo>
                  <a:lnTo>
                    <a:pt x="217" y="330"/>
                  </a:lnTo>
                  <a:lnTo>
                    <a:pt x="213" y="335"/>
                  </a:lnTo>
                  <a:lnTo>
                    <a:pt x="206" y="339"/>
                  </a:lnTo>
                  <a:lnTo>
                    <a:pt x="200" y="344"/>
                  </a:lnTo>
                  <a:lnTo>
                    <a:pt x="192" y="348"/>
                  </a:lnTo>
                  <a:lnTo>
                    <a:pt x="185" y="351"/>
                  </a:lnTo>
                  <a:lnTo>
                    <a:pt x="176" y="354"/>
                  </a:lnTo>
                  <a:lnTo>
                    <a:pt x="167" y="359"/>
                  </a:lnTo>
                  <a:lnTo>
                    <a:pt x="158" y="361"/>
                  </a:lnTo>
                  <a:lnTo>
                    <a:pt x="155" y="359"/>
                  </a:lnTo>
                  <a:lnTo>
                    <a:pt x="152" y="357"/>
                  </a:lnTo>
                  <a:lnTo>
                    <a:pt x="149" y="353"/>
                  </a:lnTo>
                  <a:lnTo>
                    <a:pt x="148" y="349"/>
                  </a:lnTo>
                  <a:lnTo>
                    <a:pt x="145" y="346"/>
                  </a:lnTo>
                  <a:lnTo>
                    <a:pt x="144" y="341"/>
                  </a:lnTo>
                  <a:lnTo>
                    <a:pt x="143" y="338"/>
                  </a:lnTo>
                  <a:lnTo>
                    <a:pt x="143" y="334"/>
                  </a:lnTo>
                  <a:lnTo>
                    <a:pt x="143" y="330"/>
                  </a:lnTo>
                  <a:lnTo>
                    <a:pt x="143" y="325"/>
                  </a:lnTo>
                  <a:lnTo>
                    <a:pt x="139" y="332"/>
                  </a:lnTo>
                  <a:lnTo>
                    <a:pt x="135" y="337"/>
                  </a:lnTo>
                  <a:lnTo>
                    <a:pt x="129" y="343"/>
                  </a:lnTo>
                  <a:lnTo>
                    <a:pt x="125" y="347"/>
                  </a:lnTo>
                  <a:lnTo>
                    <a:pt x="119" y="351"/>
                  </a:lnTo>
                  <a:lnTo>
                    <a:pt x="114" y="354"/>
                  </a:lnTo>
                  <a:lnTo>
                    <a:pt x="109" y="358"/>
                  </a:lnTo>
                  <a:lnTo>
                    <a:pt x="104" y="360"/>
                  </a:lnTo>
                  <a:lnTo>
                    <a:pt x="101" y="362"/>
                  </a:lnTo>
                  <a:lnTo>
                    <a:pt x="99" y="364"/>
                  </a:lnTo>
                </a:path>
              </a:pathLst>
            </a:custGeom>
            <a:noFill/>
            <a:ln w="3175">
              <a:solidFill>
                <a:srgbClr val="001F7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15" name="Freeform 1691"/>
            <p:cNvSpPr>
              <a:spLocks/>
            </p:cNvSpPr>
            <p:nvPr/>
          </p:nvSpPr>
          <p:spPr bwMode="auto">
            <a:xfrm>
              <a:off x="3844" y="2805"/>
              <a:ext cx="178" cy="182"/>
            </a:xfrm>
            <a:custGeom>
              <a:avLst/>
              <a:gdLst>
                <a:gd name="T0" fmla="*/ 1 w 357"/>
                <a:gd name="T1" fmla="*/ 6 h 364"/>
                <a:gd name="T2" fmla="*/ 1 w 357"/>
                <a:gd name="T3" fmla="*/ 6 h 364"/>
                <a:gd name="T4" fmla="*/ 1 w 357"/>
                <a:gd name="T5" fmla="*/ 6 h 364"/>
                <a:gd name="T6" fmla="*/ 1 w 357"/>
                <a:gd name="T7" fmla="*/ 6 h 364"/>
                <a:gd name="T8" fmla="*/ 1 w 357"/>
                <a:gd name="T9" fmla="*/ 6 h 364"/>
                <a:gd name="T10" fmla="*/ 1 w 357"/>
                <a:gd name="T11" fmla="*/ 6 h 364"/>
                <a:gd name="T12" fmla="*/ 1 w 357"/>
                <a:gd name="T13" fmla="*/ 6 h 364"/>
                <a:gd name="T14" fmla="*/ 0 w 357"/>
                <a:gd name="T15" fmla="*/ 6 h 364"/>
                <a:gd name="T16" fmla="*/ 0 w 357"/>
                <a:gd name="T17" fmla="*/ 6 h 364"/>
                <a:gd name="T18" fmla="*/ 0 w 357"/>
                <a:gd name="T19" fmla="*/ 6 h 364"/>
                <a:gd name="T20" fmla="*/ 0 w 357"/>
                <a:gd name="T21" fmla="*/ 6 h 364"/>
                <a:gd name="T22" fmla="*/ 0 w 357"/>
                <a:gd name="T23" fmla="*/ 6 h 364"/>
                <a:gd name="T24" fmla="*/ 0 w 357"/>
                <a:gd name="T25" fmla="*/ 5 h 364"/>
                <a:gd name="T26" fmla="*/ 1 w 357"/>
                <a:gd name="T27" fmla="*/ 5 h 364"/>
                <a:gd name="T28" fmla="*/ 1 w 357"/>
                <a:gd name="T29" fmla="*/ 3 h 364"/>
                <a:gd name="T30" fmla="*/ 2 w 357"/>
                <a:gd name="T31" fmla="*/ 3 h 364"/>
                <a:gd name="T32" fmla="*/ 2 w 357"/>
                <a:gd name="T33" fmla="*/ 3 h 364"/>
                <a:gd name="T34" fmla="*/ 1 w 357"/>
                <a:gd name="T35" fmla="*/ 1 h 364"/>
                <a:gd name="T36" fmla="*/ 1 w 357"/>
                <a:gd name="T37" fmla="*/ 1 h 364"/>
                <a:gd name="T38" fmla="*/ 1 w 357"/>
                <a:gd name="T39" fmla="*/ 1 h 364"/>
                <a:gd name="T40" fmla="*/ 1 w 357"/>
                <a:gd name="T41" fmla="*/ 1 h 364"/>
                <a:gd name="T42" fmla="*/ 1 w 357"/>
                <a:gd name="T43" fmla="*/ 1 h 364"/>
                <a:gd name="T44" fmla="*/ 2 w 357"/>
                <a:gd name="T45" fmla="*/ 1 h 364"/>
                <a:gd name="T46" fmla="*/ 3 w 357"/>
                <a:gd name="T47" fmla="*/ 1 h 364"/>
                <a:gd name="T48" fmla="*/ 4 w 357"/>
                <a:gd name="T49" fmla="*/ 1 h 364"/>
                <a:gd name="T50" fmla="*/ 4 w 357"/>
                <a:gd name="T51" fmla="*/ 1 h 364"/>
                <a:gd name="T52" fmla="*/ 4 w 357"/>
                <a:gd name="T53" fmla="*/ 3 h 364"/>
                <a:gd name="T54" fmla="*/ 4 w 357"/>
                <a:gd name="T55" fmla="*/ 3 h 364"/>
                <a:gd name="T56" fmla="*/ 4 w 357"/>
                <a:gd name="T57" fmla="*/ 5 h 364"/>
                <a:gd name="T58" fmla="*/ 5 w 357"/>
                <a:gd name="T59" fmla="*/ 5 h 364"/>
                <a:gd name="T60" fmla="*/ 5 w 357"/>
                <a:gd name="T61" fmla="*/ 6 h 364"/>
                <a:gd name="T62" fmla="*/ 5 w 357"/>
                <a:gd name="T63" fmla="*/ 6 h 364"/>
                <a:gd name="T64" fmla="*/ 5 w 357"/>
                <a:gd name="T65" fmla="*/ 6 h 364"/>
                <a:gd name="T66" fmla="*/ 4 w 357"/>
                <a:gd name="T67" fmla="*/ 6 h 364"/>
                <a:gd name="T68" fmla="*/ 4 w 357"/>
                <a:gd name="T69" fmla="*/ 6 h 364"/>
                <a:gd name="T70" fmla="*/ 4 w 357"/>
                <a:gd name="T71" fmla="*/ 5 h 364"/>
                <a:gd name="T72" fmla="*/ 4 w 357"/>
                <a:gd name="T73" fmla="*/ 6 h 364"/>
                <a:gd name="T74" fmla="*/ 4 w 357"/>
                <a:gd name="T75" fmla="*/ 6 h 364"/>
                <a:gd name="T76" fmla="*/ 3 w 357"/>
                <a:gd name="T77" fmla="*/ 6 h 364"/>
                <a:gd name="T78" fmla="*/ 3 w 357"/>
                <a:gd name="T79" fmla="*/ 6 h 364"/>
                <a:gd name="T80" fmla="*/ 3 w 357"/>
                <a:gd name="T81" fmla="*/ 6 h 364"/>
                <a:gd name="T82" fmla="*/ 3 w 357"/>
                <a:gd name="T83" fmla="*/ 6 h 364"/>
                <a:gd name="T84" fmla="*/ 2 w 357"/>
                <a:gd name="T85" fmla="*/ 6 h 364"/>
                <a:gd name="T86" fmla="*/ 2 w 357"/>
                <a:gd name="T87" fmla="*/ 6 h 364"/>
                <a:gd name="T88" fmla="*/ 2 w 357"/>
                <a:gd name="T89" fmla="*/ 6 h 364"/>
                <a:gd name="T90" fmla="*/ 2 w 357"/>
                <a:gd name="T91" fmla="*/ 6 h 364"/>
                <a:gd name="T92" fmla="*/ 1 w 357"/>
                <a:gd name="T93" fmla="*/ 6 h 364"/>
                <a:gd name="T94" fmla="*/ 1 w 357"/>
                <a:gd name="T95" fmla="*/ 6 h 36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57"/>
                <a:gd name="T145" fmla="*/ 0 h 364"/>
                <a:gd name="T146" fmla="*/ 357 w 357"/>
                <a:gd name="T147" fmla="*/ 364 h 36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57" h="364">
                  <a:moveTo>
                    <a:pt x="99" y="363"/>
                  </a:moveTo>
                  <a:lnTo>
                    <a:pt x="98" y="361"/>
                  </a:lnTo>
                  <a:lnTo>
                    <a:pt x="97" y="358"/>
                  </a:lnTo>
                  <a:lnTo>
                    <a:pt x="96" y="356"/>
                  </a:lnTo>
                  <a:lnTo>
                    <a:pt x="96" y="353"/>
                  </a:lnTo>
                  <a:lnTo>
                    <a:pt x="96" y="350"/>
                  </a:lnTo>
                  <a:lnTo>
                    <a:pt x="97" y="346"/>
                  </a:lnTo>
                  <a:lnTo>
                    <a:pt x="99" y="343"/>
                  </a:lnTo>
                  <a:lnTo>
                    <a:pt x="101" y="340"/>
                  </a:lnTo>
                  <a:lnTo>
                    <a:pt x="103" y="335"/>
                  </a:lnTo>
                  <a:lnTo>
                    <a:pt x="108" y="332"/>
                  </a:lnTo>
                  <a:lnTo>
                    <a:pt x="107" y="334"/>
                  </a:lnTo>
                  <a:lnTo>
                    <a:pt x="104" y="337"/>
                  </a:lnTo>
                  <a:lnTo>
                    <a:pt x="102" y="339"/>
                  </a:lnTo>
                  <a:lnTo>
                    <a:pt x="99" y="341"/>
                  </a:lnTo>
                  <a:lnTo>
                    <a:pt x="96" y="343"/>
                  </a:lnTo>
                  <a:lnTo>
                    <a:pt x="93" y="345"/>
                  </a:lnTo>
                  <a:lnTo>
                    <a:pt x="89" y="347"/>
                  </a:lnTo>
                  <a:lnTo>
                    <a:pt x="87" y="350"/>
                  </a:lnTo>
                  <a:lnTo>
                    <a:pt x="85" y="353"/>
                  </a:lnTo>
                  <a:lnTo>
                    <a:pt x="84" y="355"/>
                  </a:lnTo>
                  <a:lnTo>
                    <a:pt x="84" y="356"/>
                  </a:lnTo>
                  <a:lnTo>
                    <a:pt x="83" y="356"/>
                  </a:lnTo>
                  <a:lnTo>
                    <a:pt x="81" y="356"/>
                  </a:lnTo>
                  <a:lnTo>
                    <a:pt x="78" y="357"/>
                  </a:lnTo>
                  <a:lnTo>
                    <a:pt x="76" y="356"/>
                  </a:lnTo>
                  <a:lnTo>
                    <a:pt x="73" y="355"/>
                  </a:lnTo>
                  <a:lnTo>
                    <a:pt x="71" y="353"/>
                  </a:lnTo>
                  <a:lnTo>
                    <a:pt x="69" y="350"/>
                  </a:lnTo>
                  <a:lnTo>
                    <a:pt x="67" y="344"/>
                  </a:lnTo>
                  <a:lnTo>
                    <a:pt x="65" y="338"/>
                  </a:lnTo>
                  <a:lnTo>
                    <a:pt x="59" y="342"/>
                  </a:lnTo>
                  <a:lnTo>
                    <a:pt x="52" y="345"/>
                  </a:lnTo>
                  <a:lnTo>
                    <a:pt x="46" y="347"/>
                  </a:lnTo>
                  <a:lnTo>
                    <a:pt x="39" y="348"/>
                  </a:lnTo>
                  <a:lnTo>
                    <a:pt x="34" y="350"/>
                  </a:lnTo>
                  <a:lnTo>
                    <a:pt x="28" y="351"/>
                  </a:lnTo>
                  <a:lnTo>
                    <a:pt x="21" y="351"/>
                  </a:lnTo>
                  <a:lnTo>
                    <a:pt x="15" y="351"/>
                  </a:lnTo>
                  <a:lnTo>
                    <a:pt x="8" y="352"/>
                  </a:lnTo>
                  <a:lnTo>
                    <a:pt x="0" y="353"/>
                  </a:lnTo>
                  <a:lnTo>
                    <a:pt x="10" y="350"/>
                  </a:lnTo>
                  <a:lnTo>
                    <a:pt x="18" y="347"/>
                  </a:lnTo>
                  <a:lnTo>
                    <a:pt x="23" y="345"/>
                  </a:lnTo>
                  <a:lnTo>
                    <a:pt x="29" y="342"/>
                  </a:lnTo>
                  <a:lnTo>
                    <a:pt x="32" y="340"/>
                  </a:lnTo>
                  <a:lnTo>
                    <a:pt x="36" y="335"/>
                  </a:lnTo>
                  <a:lnTo>
                    <a:pt x="39" y="331"/>
                  </a:lnTo>
                  <a:lnTo>
                    <a:pt x="44" y="326"/>
                  </a:lnTo>
                  <a:lnTo>
                    <a:pt x="49" y="318"/>
                  </a:lnTo>
                  <a:lnTo>
                    <a:pt x="56" y="308"/>
                  </a:lnTo>
                  <a:lnTo>
                    <a:pt x="62" y="299"/>
                  </a:lnTo>
                  <a:lnTo>
                    <a:pt x="68" y="290"/>
                  </a:lnTo>
                  <a:lnTo>
                    <a:pt x="73" y="282"/>
                  </a:lnTo>
                  <a:lnTo>
                    <a:pt x="78" y="276"/>
                  </a:lnTo>
                  <a:lnTo>
                    <a:pt x="84" y="269"/>
                  </a:lnTo>
                  <a:lnTo>
                    <a:pt x="89" y="264"/>
                  </a:lnTo>
                  <a:lnTo>
                    <a:pt x="95" y="259"/>
                  </a:lnTo>
                  <a:lnTo>
                    <a:pt x="100" y="253"/>
                  </a:lnTo>
                  <a:lnTo>
                    <a:pt x="106" y="248"/>
                  </a:lnTo>
                  <a:lnTo>
                    <a:pt x="113" y="241"/>
                  </a:lnTo>
                  <a:lnTo>
                    <a:pt x="119" y="235"/>
                  </a:lnTo>
                  <a:lnTo>
                    <a:pt x="124" y="226"/>
                  </a:lnTo>
                  <a:lnTo>
                    <a:pt x="128" y="215"/>
                  </a:lnTo>
                  <a:lnTo>
                    <a:pt x="132" y="203"/>
                  </a:lnTo>
                  <a:lnTo>
                    <a:pt x="135" y="190"/>
                  </a:lnTo>
                  <a:lnTo>
                    <a:pt x="136" y="176"/>
                  </a:lnTo>
                  <a:lnTo>
                    <a:pt x="136" y="162"/>
                  </a:lnTo>
                  <a:lnTo>
                    <a:pt x="135" y="149"/>
                  </a:lnTo>
                  <a:lnTo>
                    <a:pt x="130" y="136"/>
                  </a:lnTo>
                  <a:lnTo>
                    <a:pt x="125" y="124"/>
                  </a:lnTo>
                  <a:lnTo>
                    <a:pt x="123" y="121"/>
                  </a:lnTo>
                  <a:lnTo>
                    <a:pt x="121" y="118"/>
                  </a:lnTo>
                  <a:lnTo>
                    <a:pt x="119" y="115"/>
                  </a:lnTo>
                  <a:lnTo>
                    <a:pt x="116" y="111"/>
                  </a:lnTo>
                  <a:lnTo>
                    <a:pt x="113" y="108"/>
                  </a:lnTo>
                  <a:lnTo>
                    <a:pt x="110" y="106"/>
                  </a:lnTo>
                  <a:lnTo>
                    <a:pt x="108" y="103"/>
                  </a:lnTo>
                  <a:lnTo>
                    <a:pt x="104" y="100"/>
                  </a:lnTo>
                  <a:lnTo>
                    <a:pt x="100" y="98"/>
                  </a:lnTo>
                  <a:lnTo>
                    <a:pt x="97" y="96"/>
                  </a:lnTo>
                  <a:lnTo>
                    <a:pt x="104" y="28"/>
                  </a:lnTo>
                  <a:lnTo>
                    <a:pt x="106" y="25"/>
                  </a:lnTo>
                  <a:lnTo>
                    <a:pt x="108" y="21"/>
                  </a:lnTo>
                  <a:lnTo>
                    <a:pt x="110" y="17"/>
                  </a:lnTo>
                  <a:lnTo>
                    <a:pt x="113" y="13"/>
                  </a:lnTo>
                  <a:lnTo>
                    <a:pt x="117" y="8"/>
                  </a:lnTo>
                  <a:lnTo>
                    <a:pt x="125" y="4"/>
                  </a:lnTo>
                  <a:lnTo>
                    <a:pt x="134" y="2"/>
                  </a:lnTo>
                  <a:lnTo>
                    <a:pt x="145" y="0"/>
                  </a:lnTo>
                  <a:lnTo>
                    <a:pt x="159" y="0"/>
                  </a:lnTo>
                  <a:lnTo>
                    <a:pt x="175" y="2"/>
                  </a:lnTo>
                  <a:lnTo>
                    <a:pt x="191" y="6"/>
                  </a:lnTo>
                  <a:lnTo>
                    <a:pt x="207" y="11"/>
                  </a:lnTo>
                  <a:lnTo>
                    <a:pt x="223" y="17"/>
                  </a:lnTo>
                  <a:lnTo>
                    <a:pt x="236" y="24"/>
                  </a:lnTo>
                  <a:lnTo>
                    <a:pt x="249" y="30"/>
                  </a:lnTo>
                  <a:lnTo>
                    <a:pt x="258" y="37"/>
                  </a:lnTo>
                  <a:lnTo>
                    <a:pt x="267" y="43"/>
                  </a:lnTo>
                  <a:lnTo>
                    <a:pt x="274" y="48"/>
                  </a:lnTo>
                  <a:lnTo>
                    <a:pt x="278" y="53"/>
                  </a:lnTo>
                  <a:lnTo>
                    <a:pt x="279" y="56"/>
                  </a:lnTo>
                  <a:lnTo>
                    <a:pt x="279" y="65"/>
                  </a:lnTo>
                  <a:lnTo>
                    <a:pt x="280" y="76"/>
                  </a:lnTo>
                  <a:lnTo>
                    <a:pt x="281" y="89"/>
                  </a:lnTo>
                  <a:lnTo>
                    <a:pt x="283" y="104"/>
                  </a:lnTo>
                  <a:lnTo>
                    <a:pt x="287" y="121"/>
                  </a:lnTo>
                  <a:lnTo>
                    <a:pt x="289" y="137"/>
                  </a:lnTo>
                  <a:lnTo>
                    <a:pt x="291" y="156"/>
                  </a:lnTo>
                  <a:lnTo>
                    <a:pt x="293" y="173"/>
                  </a:lnTo>
                  <a:lnTo>
                    <a:pt x="294" y="189"/>
                  </a:lnTo>
                  <a:lnTo>
                    <a:pt x="294" y="204"/>
                  </a:lnTo>
                  <a:lnTo>
                    <a:pt x="298" y="228"/>
                  </a:lnTo>
                  <a:lnTo>
                    <a:pt x="304" y="247"/>
                  </a:lnTo>
                  <a:lnTo>
                    <a:pt x="309" y="261"/>
                  </a:lnTo>
                  <a:lnTo>
                    <a:pt x="316" y="273"/>
                  </a:lnTo>
                  <a:lnTo>
                    <a:pt x="322" y="282"/>
                  </a:lnTo>
                  <a:lnTo>
                    <a:pt x="330" y="291"/>
                  </a:lnTo>
                  <a:lnTo>
                    <a:pt x="336" y="299"/>
                  </a:lnTo>
                  <a:lnTo>
                    <a:pt x="343" y="306"/>
                  </a:lnTo>
                  <a:lnTo>
                    <a:pt x="349" y="314"/>
                  </a:lnTo>
                  <a:lnTo>
                    <a:pt x="355" y="325"/>
                  </a:lnTo>
                  <a:lnTo>
                    <a:pt x="356" y="327"/>
                  </a:lnTo>
                  <a:lnTo>
                    <a:pt x="356" y="330"/>
                  </a:lnTo>
                  <a:lnTo>
                    <a:pt x="357" y="332"/>
                  </a:lnTo>
                  <a:lnTo>
                    <a:pt x="357" y="335"/>
                  </a:lnTo>
                  <a:lnTo>
                    <a:pt x="357" y="338"/>
                  </a:lnTo>
                  <a:lnTo>
                    <a:pt x="357" y="340"/>
                  </a:lnTo>
                  <a:lnTo>
                    <a:pt x="357" y="342"/>
                  </a:lnTo>
                  <a:lnTo>
                    <a:pt x="357" y="344"/>
                  </a:lnTo>
                  <a:lnTo>
                    <a:pt x="357" y="345"/>
                  </a:lnTo>
                  <a:lnTo>
                    <a:pt x="348" y="344"/>
                  </a:lnTo>
                  <a:lnTo>
                    <a:pt x="340" y="344"/>
                  </a:lnTo>
                  <a:lnTo>
                    <a:pt x="329" y="344"/>
                  </a:lnTo>
                  <a:lnTo>
                    <a:pt x="318" y="343"/>
                  </a:lnTo>
                  <a:lnTo>
                    <a:pt x="307" y="341"/>
                  </a:lnTo>
                  <a:lnTo>
                    <a:pt x="296" y="339"/>
                  </a:lnTo>
                  <a:lnTo>
                    <a:pt x="285" y="334"/>
                  </a:lnTo>
                  <a:lnTo>
                    <a:pt x="277" y="329"/>
                  </a:lnTo>
                  <a:lnTo>
                    <a:pt x="268" y="321"/>
                  </a:lnTo>
                  <a:lnTo>
                    <a:pt x="261" y="312"/>
                  </a:lnTo>
                  <a:lnTo>
                    <a:pt x="262" y="315"/>
                  </a:lnTo>
                  <a:lnTo>
                    <a:pt x="264" y="318"/>
                  </a:lnTo>
                  <a:lnTo>
                    <a:pt x="266" y="321"/>
                  </a:lnTo>
                  <a:lnTo>
                    <a:pt x="269" y="325"/>
                  </a:lnTo>
                  <a:lnTo>
                    <a:pt x="271" y="329"/>
                  </a:lnTo>
                  <a:lnTo>
                    <a:pt x="274" y="332"/>
                  </a:lnTo>
                  <a:lnTo>
                    <a:pt x="275" y="335"/>
                  </a:lnTo>
                  <a:lnTo>
                    <a:pt x="276" y="339"/>
                  </a:lnTo>
                  <a:lnTo>
                    <a:pt x="276" y="342"/>
                  </a:lnTo>
                  <a:lnTo>
                    <a:pt x="274" y="345"/>
                  </a:lnTo>
                  <a:lnTo>
                    <a:pt x="269" y="345"/>
                  </a:lnTo>
                  <a:lnTo>
                    <a:pt x="265" y="345"/>
                  </a:lnTo>
                  <a:lnTo>
                    <a:pt x="259" y="344"/>
                  </a:lnTo>
                  <a:lnTo>
                    <a:pt x="253" y="342"/>
                  </a:lnTo>
                  <a:lnTo>
                    <a:pt x="246" y="340"/>
                  </a:lnTo>
                  <a:lnTo>
                    <a:pt x="241" y="337"/>
                  </a:lnTo>
                  <a:lnTo>
                    <a:pt x="235" y="333"/>
                  </a:lnTo>
                  <a:lnTo>
                    <a:pt x="230" y="329"/>
                  </a:lnTo>
                  <a:lnTo>
                    <a:pt x="226" y="325"/>
                  </a:lnTo>
                  <a:lnTo>
                    <a:pt x="222" y="319"/>
                  </a:lnTo>
                  <a:lnTo>
                    <a:pt x="219" y="325"/>
                  </a:lnTo>
                  <a:lnTo>
                    <a:pt x="216" y="329"/>
                  </a:lnTo>
                  <a:lnTo>
                    <a:pt x="212" y="334"/>
                  </a:lnTo>
                  <a:lnTo>
                    <a:pt x="205" y="339"/>
                  </a:lnTo>
                  <a:lnTo>
                    <a:pt x="199" y="343"/>
                  </a:lnTo>
                  <a:lnTo>
                    <a:pt x="192" y="347"/>
                  </a:lnTo>
                  <a:lnTo>
                    <a:pt x="184" y="351"/>
                  </a:lnTo>
                  <a:lnTo>
                    <a:pt x="176" y="354"/>
                  </a:lnTo>
                  <a:lnTo>
                    <a:pt x="167" y="357"/>
                  </a:lnTo>
                  <a:lnTo>
                    <a:pt x="160" y="360"/>
                  </a:lnTo>
                  <a:lnTo>
                    <a:pt x="155" y="358"/>
                  </a:lnTo>
                  <a:lnTo>
                    <a:pt x="152" y="355"/>
                  </a:lnTo>
                  <a:lnTo>
                    <a:pt x="149" y="353"/>
                  </a:lnTo>
                  <a:lnTo>
                    <a:pt x="147" y="348"/>
                  </a:lnTo>
                  <a:lnTo>
                    <a:pt x="146" y="345"/>
                  </a:lnTo>
                  <a:lnTo>
                    <a:pt x="143" y="341"/>
                  </a:lnTo>
                  <a:lnTo>
                    <a:pt x="142" y="337"/>
                  </a:lnTo>
                  <a:lnTo>
                    <a:pt x="142" y="333"/>
                  </a:lnTo>
                  <a:lnTo>
                    <a:pt x="141" y="329"/>
                  </a:lnTo>
                  <a:lnTo>
                    <a:pt x="141" y="325"/>
                  </a:lnTo>
                  <a:lnTo>
                    <a:pt x="138" y="331"/>
                  </a:lnTo>
                  <a:lnTo>
                    <a:pt x="134" y="337"/>
                  </a:lnTo>
                  <a:lnTo>
                    <a:pt x="128" y="342"/>
                  </a:lnTo>
                  <a:lnTo>
                    <a:pt x="124" y="346"/>
                  </a:lnTo>
                  <a:lnTo>
                    <a:pt x="119" y="351"/>
                  </a:lnTo>
                  <a:lnTo>
                    <a:pt x="113" y="354"/>
                  </a:lnTo>
                  <a:lnTo>
                    <a:pt x="109" y="357"/>
                  </a:lnTo>
                  <a:lnTo>
                    <a:pt x="104" y="359"/>
                  </a:lnTo>
                  <a:lnTo>
                    <a:pt x="101" y="361"/>
                  </a:lnTo>
                  <a:lnTo>
                    <a:pt x="99" y="364"/>
                  </a:lnTo>
                  <a:lnTo>
                    <a:pt x="99" y="363"/>
                  </a:lnTo>
                  <a:close/>
                </a:path>
              </a:pathLst>
            </a:custGeom>
            <a:solidFill>
              <a:srgbClr val="7D6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16" name="Freeform 1692"/>
            <p:cNvSpPr>
              <a:spLocks/>
            </p:cNvSpPr>
            <p:nvPr/>
          </p:nvSpPr>
          <p:spPr bwMode="auto">
            <a:xfrm>
              <a:off x="3845" y="2805"/>
              <a:ext cx="177" cy="181"/>
            </a:xfrm>
            <a:custGeom>
              <a:avLst/>
              <a:gdLst>
                <a:gd name="T0" fmla="*/ 5 w 353"/>
                <a:gd name="T1" fmla="*/ 4 h 360"/>
                <a:gd name="T2" fmla="*/ 5 w 353"/>
                <a:gd name="T3" fmla="*/ 4 h 360"/>
                <a:gd name="T4" fmla="*/ 5 w 353"/>
                <a:gd name="T5" fmla="*/ 5 h 360"/>
                <a:gd name="T6" fmla="*/ 6 w 353"/>
                <a:gd name="T7" fmla="*/ 5 h 360"/>
                <a:gd name="T8" fmla="*/ 6 w 353"/>
                <a:gd name="T9" fmla="*/ 5 h 360"/>
                <a:gd name="T10" fmla="*/ 6 w 353"/>
                <a:gd name="T11" fmla="*/ 6 h 360"/>
                <a:gd name="T12" fmla="*/ 6 w 353"/>
                <a:gd name="T13" fmla="*/ 6 h 360"/>
                <a:gd name="T14" fmla="*/ 6 w 353"/>
                <a:gd name="T15" fmla="*/ 6 h 360"/>
                <a:gd name="T16" fmla="*/ 5 w 353"/>
                <a:gd name="T17" fmla="*/ 6 h 360"/>
                <a:gd name="T18" fmla="*/ 5 w 353"/>
                <a:gd name="T19" fmla="*/ 5 h 360"/>
                <a:gd name="T20" fmla="*/ 5 w 353"/>
                <a:gd name="T21" fmla="*/ 6 h 360"/>
                <a:gd name="T22" fmla="*/ 5 w 353"/>
                <a:gd name="T23" fmla="*/ 6 h 360"/>
                <a:gd name="T24" fmla="*/ 5 w 353"/>
                <a:gd name="T25" fmla="*/ 6 h 360"/>
                <a:gd name="T26" fmla="*/ 4 w 353"/>
                <a:gd name="T27" fmla="*/ 6 h 360"/>
                <a:gd name="T28" fmla="*/ 4 w 353"/>
                <a:gd name="T29" fmla="*/ 6 h 360"/>
                <a:gd name="T30" fmla="*/ 4 w 353"/>
                <a:gd name="T31" fmla="*/ 6 h 360"/>
                <a:gd name="T32" fmla="*/ 3 w 353"/>
                <a:gd name="T33" fmla="*/ 6 h 360"/>
                <a:gd name="T34" fmla="*/ 3 w 353"/>
                <a:gd name="T35" fmla="*/ 6 h 360"/>
                <a:gd name="T36" fmla="*/ 3 w 353"/>
                <a:gd name="T37" fmla="*/ 6 h 360"/>
                <a:gd name="T38" fmla="*/ 3 w 353"/>
                <a:gd name="T39" fmla="*/ 6 h 360"/>
                <a:gd name="T40" fmla="*/ 2 w 353"/>
                <a:gd name="T41" fmla="*/ 6 h 360"/>
                <a:gd name="T42" fmla="*/ 2 w 353"/>
                <a:gd name="T43" fmla="*/ 6 h 360"/>
                <a:gd name="T44" fmla="*/ 2 w 353"/>
                <a:gd name="T45" fmla="*/ 6 h 360"/>
                <a:gd name="T46" fmla="*/ 2 w 353"/>
                <a:gd name="T47" fmla="*/ 6 h 360"/>
                <a:gd name="T48" fmla="*/ 2 w 353"/>
                <a:gd name="T49" fmla="*/ 6 h 360"/>
                <a:gd name="T50" fmla="*/ 2 w 353"/>
                <a:gd name="T51" fmla="*/ 6 h 360"/>
                <a:gd name="T52" fmla="*/ 2 w 353"/>
                <a:gd name="T53" fmla="*/ 6 h 360"/>
                <a:gd name="T54" fmla="*/ 2 w 353"/>
                <a:gd name="T55" fmla="*/ 6 h 360"/>
                <a:gd name="T56" fmla="*/ 2 w 353"/>
                <a:gd name="T57" fmla="*/ 6 h 360"/>
                <a:gd name="T58" fmla="*/ 2 w 353"/>
                <a:gd name="T59" fmla="*/ 6 h 360"/>
                <a:gd name="T60" fmla="*/ 2 w 353"/>
                <a:gd name="T61" fmla="*/ 6 h 360"/>
                <a:gd name="T62" fmla="*/ 2 w 353"/>
                <a:gd name="T63" fmla="*/ 6 h 360"/>
                <a:gd name="T64" fmla="*/ 1 w 353"/>
                <a:gd name="T65" fmla="*/ 6 h 360"/>
                <a:gd name="T66" fmla="*/ 1 w 353"/>
                <a:gd name="T67" fmla="*/ 6 h 360"/>
                <a:gd name="T68" fmla="*/ 1 w 353"/>
                <a:gd name="T69" fmla="*/ 6 h 360"/>
                <a:gd name="T70" fmla="*/ 1 w 353"/>
                <a:gd name="T71" fmla="*/ 6 h 360"/>
                <a:gd name="T72" fmla="*/ 1 w 353"/>
                <a:gd name="T73" fmla="*/ 6 h 360"/>
                <a:gd name="T74" fmla="*/ 1 w 353"/>
                <a:gd name="T75" fmla="*/ 5 h 360"/>
                <a:gd name="T76" fmla="*/ 2 w 353"/>
                <a:gd name="T77" fmla="*/ 5 h 360"/>
                <a:gd name="T78" fmla="*/ 2 w 353"/>
                <a:gd name="T79" fmla="*/ 4 h 360"/>
                <a:gd name="T80" fmla="*/ 2 w 353"/>
                <a:gd name="T81" fmla="*/ 4 h 360"/>
                <a:gd name="T82" fmla="*/ 3 w 353"/>
                <a:gd name="T83" fmla="*/ 3 h 360"/>
                <a:gd name="T84" fmla="*/ 2 w 353"/>
                <a:gd name="T85" fmla="*/ 2 h 360"/>
                <a:gd name="T86" fmla="*/ 2 w 353"/>
                <a:gd name="T87" fmla="*/ 2 h 360"/>
                <a:gd name="T88" fmla="*/ 2 w 353"/>
                <a:gd name="T89" fmla="*/ 2 h 360"/>
                <a:gd name="T90" fmla="*/ 2 w 353"/>
                <a:gd name="T91" fmla="*/ 2 h 360"/>
                <a:gd name="T92" fmla="*/ 2 w 353"/>
                <a:gd name="T93" fmla="*/ 2 h 360"/>
                <a:gd name="T94" fmla="*/ 2 w 353"/>
                <a:gd name="T95" fmla="*/ 1 h 360"/>
                <a:gd name="T96" fmla="*/ 2 w 353"/>
                <a:gd name="T97" fmla="*/ 1 h 360"/>
                <a:gd name="T98" fmla="*/ 3 w 353"/>
                <a:gd name="T99" fmla="*/ 1 h 360"/>
                <a:gd name="T100" fmla="*/ 4 w 353"/>
                <a:gd name="T101" fmla="*/ 1 h 360"/>
                <a:gd name="T102" fmla="*/ 4 w 353"/>
                <a:gd name="T103" fmla="*/ 1 h 360"/>
                <a:gd name="T104" fmla="*/ 5 w 353"/>
                <a:gd name="T105" fmla="*/ 1 h 360"/>
                <a:gd name="T106" fmla="*/ 5 w 353"/>
                <a:gd name="T107" fmla="*/ 2 h 360"/>
                <a:gd name="T108" fmla="*/ 5 w 353"/>
                <a:gd name="T109" fmla="*/ 3 h 36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53"/>
                <a:gd name="T166" fmla="*/ 0 h 360"/>
                <a:gd name="T167" fmla="*/ 353 w 353"/>
                <a:gd name="T168" fmla="*/ 360 h 36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53" h="360">
                  <a:moveTo>
                    <a:pt x="288" y="204"/>
                  </a:moveTo>
                  <a:lnTo>
                    <a:pt x="289" y="211"/>
                  </a:lnTo>
                  <a:lnTo>
                    <a:pt x="290" y="216"/>
                  </a:lnTo>
                  <a:lnTo>
                    <a:pt x="291" y="223"/>
                  </a:lnTo>
                  <a:lnTo>
                    <a:pt x="292" y="228"/>
                  </a:lnTo>
                  <a:lnTo>
                    <a:pt x="294" y="234"/>
                  </a:lnTo>
                  <a:lnTo>
                    <a:pt x="296" y="238"/>
                  </a:lnTo>
                  <a:lnTo>
                    <a:pt x="297" y="243"/>
                  </a:lnTo>
                  <a:lnTo>
                    <a:pt x="298" y="248"/>
                  </a:lnTo>
                  <a:lnTo>
                    <a:pt x="300" y="252"/>
                  </a:lnTo>
                  <a:lnTo>
                    <a:pt x="301" y="256"/>
                  </a:lnTo>
                  <a:lnTo>
                    <a:pt x="305" y="266"/>
                  </a:lnTo>
                  <a:lnTo>
                    <a:pt x="310" y="274"/>
                  </a:lnTo>
                  <a:lnTo>
                    <a:pt x="315" y="280"/>
                  </a:lnTo>
                  <a:lnTo>
                    <a:pt x="320" y="287"/>
                  </a:lnTo>
                  <a:lnTo>
                    <a:pt x="326" y="292"/>
                  </a:lnTo>
                  <a:lnTo>
                    <a:pt x="330" y="298"/>
                  </a:lnTo>
                  <a:lnTo>
                    <a:pt x="336" y="303"/>
                  </a:lnTo>
                  <a:lnTo>
                    <a:pt x="341" y="308"/>
                  </a:lnTo>
                  <a:lnTo>
                    <a:pt x="345" y="315"/>
                  </a:lnTo>
                  <a:lnTo>
                    <a:pt x="351" y="321"/>
                  </a:lnTo>
                  <a:lnTo>
                    <a:pt x="351" y="325"/>
                  </a:lnTo>
                  <a:lnTo>
                    <a:pt x="352" y="328"/>
                  </a:lnTo>
                  <a:lnTo>
                    <a:pt x="352" y="330"/>
                  </a:lnTo>
                  <a:lnTo>
                    <a:pt x="353" y="333"/>
                  </a:lnTo>
                  <a:lnTo>
                    <a:pt x="353" y="335"/>
                  </a:lnTo>
                  <a:lnTo>
                    <a:pt x="353" y="338"/>
                  </a:lnTo>
                  <a:lnTo>
                    <a:pt x="353" y="340"/>
                  </a:lnTo>
                  <a:lnTo>
                    <a:pt x="353" y="341"/>
                  </a:lnTo>
                  <a:lnTo>
                    <a:pt x="353" y="342"/>
                  </a:lnTo>
                  <a:lnTo>
                    <a:pt x="344" y="342"/>
                  </a:lnTo>
                  <a:lnTo>
                    <a:pt x="333" y="342"/>
                  </a:lnTo>
                  <a:lnTo>
                    <a:pt x="323" y="342"/>
                  </a:lnTo>
                  <a:lnTo>
                    <a:pt x="312" y="341"/>
                  </a:lnTo>
                  <a:lnTo>
                    <a:pt x="301" y="339"/>
                  </a:lnTo>
                  <a:lnTo>
                    <a:pt x="290" y="335"/>
                  </a:lnTo>
                  <a:lnTo>
                    <a:pt x="280" y="331"/>
                  </a:lnTo>
                  <a:lnTo>
                    <a:pt x="272" y="326"/>
                  </a:lnTo>
                  <a:lnTo>
                    <a:pt x="263" y="318"/>
                  </a:lnTo>
                  <a:lnTo>
                    <a:pt x="257" y="308"/>
                  </a:lnTo>
                  <a:lnTo>
                    <a:pt x="258" y="313"/>
                  </a:lnTo>
                  <a:lnTo>
                    <a:pt x="260" y="316"/>
                  </a:lnTo>
                  <a:lnTo>
                    <a:pt x="262" y="320"/>
                  </a:lnTo>
                  <a:lnTo>
                    <a:pt x="264" y="324"/>
                  </a:lnTo>
                  <a:lnTo>
                    <a:pt x="266" y="327"/>
                  </a:lnTo>
                  <a:lnTo>
                    <a:pt x="268" y="331"/>
                  </a:lnTo>
                  <a:lnTo>
                    <a:pt x="270" y="334"/>
                  </a:lnTo>
                  <a:lnTo>
                    <a:pt x="271" y="338"/>
                  </a:lnTo>
                  <a:lnTo>
                    <a:pt x="271" y="342"/>
                  </a:lnTo>
                  <a:lnTo>
                    <a:pt x="270" y="345"/>
                  </a:lnTo>
                  <a:lnTo>
                    <a:pt x="265" y="345"/>
                  </a:lnTo>
                  <a:lnTo>
                    <a:pt x="261" y="344"/>
                  </a:lnTo>
                  <a:lnTo>
                    <a:pt x="254" y="343"/>
                  </a:lnTo>
                  <a:lnTo>
                    <a:pt x="249" y="341"/>
                  </a:lnTo>
                  <a:lnTo>
                    <a:pt x="242" y="339"/>
                  </a:lnTo>
                  <a:lnTo>
                    <a:pt x="236" y="335"/>
                  </a:lnTo>
                  <a:lnTo>
                    <a:pt x="231" y="331"/>
                  </a:lnTo>
                  <a:lnTo>
                    <a:pt x="225" y="327"/>
                  </a:lnTo>
                  <a:lnTo>
                    <a:pt x="221" y="320"/>
                  </a:lnTo>
                  <a:lnTo>
                    <a:pt x="218" y="314"/>
                  </a:lnTo>
                  <a:lnTo>
                    <a:pt x="215" y="320"/>
                  </a:lnTo>
                  <a:lnTo>
                    <a:pt x="212" y="326"/>
                  </a:lnTo>
                  <a:lnTo>
                    <a:pt x="208" y="331"/>
                  </a:lnTo>
                  <a:lnTo>
                    <a:pt x="201" y="337"/>
                  </a:lnTo>
                  <a:lnTo>
                    <a:pt x="195" y="341"/>
                  </a:lnTo>
                  <a:lnTo>
                    <a:pt x="187" y="346"/>
                  </a:lnTo>
                  <a:lnTo>
                    <a:pt x="180" y="351"/>
                  </a:lnTo>
                  <a:lnTo>
                    <a:pt x="172" y="354"/>
                  </a:lnTo>
                  <a:lnTo>
                    <a:pt x="163" y="357"/>
                  </a:lnTo>
                  <a:lnTo>
                    <a:pt x="156" y="360"/>
                  </a:lnTo>
                  <a:lnTo>
                    <a:pt x="151" y="357"/>
                  </a:lnTo>
                  <a:lnTo>
                    <a:pt x="147" y="354"/>
                  </a:lnTo>
                  <a:lnTo>
                    <a:pt x="145" y="351"/>
                  </a:lnTo>
                  <a:lnTo>
                    <a:pt x="143" y="346"/>
                  </a:lnTo>
                  <a:lnTo>
                    <a:pt x="142" y="343"/>
                  </a:lnTo>
                  <a:lnTo>
                    <a:pt x="141" y="339"/>
                  </a:lnTo>
                  <a:lnTo>
                    <a:pt x="139" y="334"/>
                  </a:lnTo>
                  <a:lnTo>
                    <a:pt x="138" y="331"/>
                  </a:lnTo>
                  <a:lnTo>
                    <a:pt x="138" y="328"/>
                  </a:lnTo>
                  <a:lnTo>
                    <a:pt x="137" y="325"/>
                  </a:lnTo>
                  <a:lnTo>
                    <a:pt x="134" y="331"/>
                  </a:lnTo>
                  <a:lnTo>
                    <a:pt x="130" y="337"/>
                  </a:lnTo>
                  <a:lnTo>
                    <a:pt x="124" y="341"/>
                  </a:lnTo>
                  <a:lnTo>
                    <a:pt x="120" y="345"/>
                  </a:lnTo>
                  <a:lnTo>
                    <a:pt x="115" y="350"/>
                  </a:lnTo>
                  <a:lnTo>
                    <a:pt x="109" y="353"/>
                  </a:lnTo>
                  <a:lnTo>
                    <a:pt x="105" y="355"/>
                  </a:lnTo>
                  <a:lnTo>
                    <a:pt x="100" y="357"/>
                  </a:lnTo>
                  <a:lnTo>
                    <a:pt x="97" y="359"/>
                  </a:lnTo>
                  <a:lnTo>
                    <a:pt x="95" y="360"/>
                  </a:lnTo>
                  <a:lnTo>
                    <a:pt x="94" y="359"/>
                  </a:lnTo>
                  <a:lnTo>
                    <a:pt x="93" y="357"/>
                  </a:lnTo>
                  <a:lnTo>
                    <a:pt x="92" y="355"/>
                  </a:lnTo>
                  <a:lnTo>
                    <a:pt x="92" y="352"/>
                  </a:lnTo>
                  <a:lnTo>
                    <a:pt x="93" y="350"/>
                  </a:lnTo>
                  <a:lnTo>
                    <a:pt x="94" y="346"/>
                  </a:lnTo>
                  <a:lnTo>
                    <a:pt x="95" y="343"/>
                  </a:lnTo>
                  <a:lnTo>
                    <a:pt x="97" y="340"/>
                  </a:lnTo>
                  <a:lnTo>
                    <a:pt x="100" y="335"/>
                  </a:lnTo>
                  <a:lnTo>
                    <a:pt x="104" y="332"/>
                  </a:lnTo>
                  <a:lnTo>
                    <a:pt x="103" y="333"/>
                  </a:lnTo>
                  <a:lnTo>
                    <a:pt x="102" y="334"/>
                  </a:lnTo>
                  <a:lnTo>
                    <a:pt x="99" y="335"/>
                  </a:lnTo>
                  <a:lnTo>
                    <a:pt x="97" y="337"/>
                  </a:lnTo>
                  <a:lnTo>
                    <a:pt x="95" y="338"/>
                  </a:lnTo>
                  <a:lnTo>
                    <a:pt x="93" y="340"/>
                  </a:lnTo>
                  <a:lnTo>
                    <a:pt x="91" y="341"/>
                  </a:lnTo>
                  <a:lnTo>
                    <a:pt x="87" y="343"/>
                  </a:lnTo>
                  <a:lnTo>
                    <a:pt x="85" y="345"/>
                  </a:lnTo>
                  <a:lnTo>
                    <a:pt x="82" y="347"/>
                  </a:lnTo>
                  <a:lnTo>
                    <a:pt x="82" y="348"/>
                  </a:lnTo>
                  <a:lnTo>
                    <a:pt x="81" y="350"/>
                  </a:lnTo>
                  <a:lnTo>
                    <a:pt x="81" y="351"/>
                  </a:lnTo>
                  <a:lnTo>
                    <a:pt x="80" y="352"/>
                  </a:lnTo>
                  <a:lnTo>
                    <a:pt x="79" y="353"/>
                  </a:lnTo>
                  <a:lnTo>
                    <a:pt x="79" y="354"/>
                  </a:lnTo>
                  <a:lnTo>
                    <a:pt x="78" y="355"/>
                  </a:lnTo>
                  <a:lnTo>
                    <a:pt x="77" y="356"/>
                  </a:lnTo>
                  <a:lnTo>
                    <a:pt x="74" y="356"/>
                  </a:lnTo>
                  <a:lnTo>
                    <a:pt x="73" y="356"/>
                  </a:lnTo>
                  <a:lnTo>
                    <a:pt x="71" y="355"/>
                  </a:lnTo>
                  <a:lnTo>
                    <a:pt x="69" y="354"/>
                  </a:lnTo>
                  <a:lnTo>
                    <a:pt x="67" y="352"/>
                  </a:lnTo>
                  <a:lnTo>
                    <a:pt x="65" y="348"/>
                  </a:lnTo>
                  <a:lnTo>
                    <a:pt x="63" y="344"/>
                  </a:lnTo>
                  <a:lnTo>
                    <a:pt x="61" y="338"/>
                  </a:lnTo>
                  <a:lnTo>
                    <a:pt x="55" y="341"/>
                  </a:lnTo>
                  <a:lnTo>
                    <a:pt x="48" y="344"/>
                  </a:lnTo>
                  <a:lnTo>
                    <a:pt x="42" y="346"/>
                  </a:lnTo>
                  <a:lnTo>
                    <a:pt x="37" y="348"/>
                  </a:lnTo>
                  <a:lnTo>
                    <a:pt x="30" y="350"/>
                  </a:lnTo>
                  <a:lnTo>
                    <a:pt x="25" y="350"/>
                  </a:lnTo>
                  <a:lnTo>
                    <a:pt x="18" y="351"/>
                  </a:lnTo>
                  <a:lnTo>
                    <a:pt x="13" y="351"/>
                  </a:lnTo>
                  <a:lnTo>
                    <a:pt x="6" y="352"/>
                  </a:lnTo>
                  <a:lnTo>
                    <a:pt x="0" y="353"/>
                  </a:lnTo>
                  <a:lnTo>
                    <a:pt x="8" y="350"/>
                  </a:lnTo>
                  <a:lnTo>
                    <a:pt x="15" y="347"/>
                  </a:lnTo>
                  <a:lnTo>
                    <a:pt x="21" y="344"/>
                  </a:lnTo>
                  <a:lnTo>
                    <a:pt x="26" y="342"/>
                  </a:lnTo>
                  <a:lnTo>
                    <a:pt x="29" y="339"/>
                  </a:lnTo>
                  <a:lnTo>
                    <a:pt x="33" y="334"/>
                  </a:lnTo>
                  <a:lnTo>
                    <a:pt x="37" y="330"/>
                  </a:lnTo>
                  <a:lnTo>
                    <a:pt x="41" y="324"/>
                  </a:lnTo>
                  <a:lnTo>
                    <a:pt x="45" y="316"/>
                  </a:lnTo>
                  <a:lnTo>
                    <a:pt x="52" y="306"/>
                  </a:lnTo>
                  <a:lnTo>
                    <a:pt x="58" y="296"/>
                  </a:lnTo>
                  <a:lnTo>
                    <a:pt x="65" y="288"/>
                  </a:lnTo>
                  <a:lnTo>
                    <a:pt x="70" y="280"/>
                  </a:lnTo>
                  <a:lnTo>
                    <a:pt x="76" y="274"/>
                  </a:lnTo>
                  <a:lnTo>
                    <a:pt x="81" y="268"/>
                  </a:lnTo>
                  <a:lnTo>
                    <a:pt x="86" y="263"/>
                  </a:lnTo>
                  <a:lnTo>
                    <a:pt x="92" y="257"/>
                  </a:lnTo>
                  <a:lnTo>
                    <a:pt x="98" y="253"/>
                  </a:lnTo>
                  <a:lnTo>
                    <a:pt x="104" y="247"/>
                  </a:lnTo>
                  <a:lnTo>
                    <a:pt x="111" y="241"/>
                  </a:lnTo>
                  <a:lnTo>
                    <a:pt x="117" y="235"/>
                  </a:lnTo>
                  <a:lnTo>
                    <a:pt x="121" y="226"/>
                  </a:lnTo>
                  <a:lnTo>
                    <a:pt x="125" y="215"/>
                  </a:lnTo>
                  <a:lnTo>
                    <a:pt x="129" y="203"/>
                  </a:lnTo>
                  <a:lnTo>
                    <a:pt x="132" y="190"/>
                  </a:lnTo>
                  <a:lnTo>
                    <a:pt x="133" y="177"/>
                  </a:lnTo>
                  <a:lnTo>
                    <a:pt x="133" y="163"/>
                  </a:lnTo>
                  <a:lnTo>
                    <a:pt x="132" y="149"/>
                  </a:lnTo>
                  <a:lnTo>
                    <a:pt x="129" y="136"/>
                  </a:lnTo>
                  <a:lnTo>
                    <a:pt x="124" y="124"/>
                  </a:lnTo>
                  <a:lnTo>
                    <a:pt x="123" y="122"/>
                  </a:lnTo>
                  <a:lnTo>
                    <a:pt x="121" y="120"/>
                  </a:lnTo>
                  <a:lnTo>
                    <a:pt x="120" y="119"/>
                  </a:lnTo>
                  <a:lnTo>
                    <a:pt x="119" y="117"/>
                  </a:lnTo>
                  <a:lnTo>
                    <a:pt x="117" y="115"/>
                  </a:lnTo>
                  <a:lnTo>
                    <a:pt x="116" y="112"/>
                  </a:lnTo>
                  <a:lnTo>
                    <a:pt x="113" y="111"/>
                  </a:lnTo>
                  <a:lnTo>
                    <a:pt x="112" y="109"/>
                  </a:lnTo>
                  <a:lnTo>
                    <a:pt x="110" y="107"/>
                  </a:lnTo>
                  <a:lnTo>
                    <a:pt x="109" y="106"/>
                  </a:lnTo>
                  <a:lnTo>
                    <a:pt x="107" y="105"/>
                  </a:lnTo>
                  <a:lnTo>
                    <a:pt x="106" y="104"/>
                  </a:lnTo>
                  <a:lnTo>
                    <a:pt x="105" y="103"/>
                  </a:lnTo>
                  <a:lnTo>
                    <a:pt x="103" y="102"/>
                  </a:lnTo>
                  <a:lnTo>
                    <a:pt x="102" y="100"/>
                  </a:lnTo>
                  <a:lnTo>
                    <a:pt x="100" y="99"/>
                  </a:lnTo>
                  <a:lnTo>
                    <a:pt x="98" y="98"/>
                  </a:lnTo>
                  <a:lnTo>
                    <a:pt x="97" y="97"/>
                  </a:lnTo>
                  <a:lnTo>
                    <a:pt x="95" y="96"/>
                  </a:lnTo>
                  <a:lnTo>
                    <a:pt x="93" y="96"/>
                  </a:lnTo>
                  <a:lnTo>
                    <a:pt x="100" y="28"/>
                  </a:lnTo>
                  <a:lnTo>
                    <a:pt x="103" y="25"/>
                  </a:lnTo>
                  <a:lnTo>
                    <a:pt x="104" y="21"/>
                  </a:lnTo>
                  <a:lnTo>
                    <a:pt x="106" y="17"/>
                  </a:lnTo>
                  <a:lnTo>
                    <a:pt x="110" y="13"/>
                  </a:lnTo>
                  <a:lnTo>
                    <a:pt x="115" y="8"/>
                  </a:lnTo>
                  <a:lnTo>
                    <a:pt x="121" y="5"/>
                  </a:lnTo>
                  <a:lnTo>
                    <a:pt x="130" y="2"/>
                  </a:lnTo>
                  <a:lnTo>
                    <a:pt x="141" y="1"/>
                  </a:lnTo>
                  <a:lnTo>
                    <a:pt x="155" y="0"/>
                  </a:lnTo>
                  <a:lnTo>
                    <a:pt x="171" y="2"/>
                  </a:lnTo>
                  <a:lnTo>
                    <a:pt x="187" y="6"/>
                  </a:lnTo>
                  <a:lnTo>
                    <a:pt x="202" y="11"/>
                  </a:lnTo>
                  <a:lnTo>
                    <a:pt x="218" y="17"/>
                  </a:lnTo>
                  <a:lnTo>
                    <a:pt x="231" y="24"/>
                  </a:lnTo>
                  <a:lnTo>
                    <a:pt x="244" y="30"/>
                  </a:lnTo>
                  <a:lnTo>
                    <a:pt x="253" y="38"/>
                  </a:lnTo>
                  <a:lnTo>
                    <a:pt x="262" y="43"/>
                  </a:lnTo>
                  <a:lnTo>
                    <a:pt x="268" y="50"/>
                  </a:lnTo>
                  <a:lnTo>
                    <a:pt x="273" y="54"/>
                  </a:lnTo>
                  <a:lnTo>
                    <a:pt x="275" y="56"/>
                  </a:lnTo>
                  <a:lnTo>
                    <a:pt x="275" y="65"/>
                  </a:lnTo>
                  <a:lnTo>
                    <a:pt x="275" y="77"/>
                  </a:lnTo>
                  <a:lnTo>
                    <a:pt x="277" y="91"/>
                  </a:lnTo>
                  <a:lnTo>
                    <a:pt x="279" y="106"/>
                  </a:lnTo>
                  <a:lnTo>
                    <a:pt x="281" y="122"/>
                  </a:lnTo>
                  <a:lnTo>
                    <a:pt x="284" y="139"/>
                  </a:lnTo>
                  <a:lnTo>
                    <a:pt x="286" y="157"/>
                  </a:lnTo>
                  <a:lnTo>
                    <a:pt x="287" y="174"/>
                  </a:lnTo>
                  <a:lnTo>
                    <a:pt x="288" y="190"/>
                  </a:lnTo>
                  <a:lnTo>
                    <a:pt x="288" y="204"/>
                  </a:lnTo>
                  <a:close/>
                </a:path>
              </a:pathLst>
            </a:custGeom>
            <a:solidFill>
              <a:srgbClr val="8B7C0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17" name="Freeform 1693"/>
            <p:cNvSpPr>
              <a:spLocks/>
            </p:cNvSpPr>
            <p:nvPr/>
          </p:nvSpPr>
          <p:spPr bwMode="auto">
            <a:xfrm>
              <a:off x="3845" y="2806"/>
              <a:ext cx="177" cy="180"/>
            </a:xfrm>
            <a:custGeom>
              <a:avLst/>
              <a:gdLst>
                <a:gd name="T0" fmla="*/ 5 w 353"/>
                <a:gd name="T1" fmla="*/ 4 h 358"/>
                <a:gd name="T2" fmla="*/ 5 w 353"/>
                <a:gd name="T3" fmla="*/ 4 h 358"/>
                <a:gd name="T4" fmla="*/ 5 w 353"/>
                <a:gd name="T5" fmla="*/ 5 h 358"/>
                <a:gd name="T6" fmla="*/ 6 w 353"/>
                <a:gd name="T7" fmla="*/ 5 h 358"/>
                <a:gd name="T8" fmla="*/ 6 w 353"/>
                <a:gd name="T9" fmla="*/ 5 h 358"/>
                <a:gd name="T10" fmla="*/ 6 w 353"/>
                <a:gd name="T11" fmla="*/ 6 h 358"/>
                <a:gd name="T12" fmla="*/ 6 w 353"/>
                <a:gd name="T13" fmla="*/ 6 h 358"/>
                <a:gd name="T14" fmla="*/ 6 w 353"/>
                <a:gd name="T15" fmla="*/ 6 h 358"/>
                <a:gd name="T16" fmla="*/ 5 w 353"/>
                <a:gd name="T17" fmla="*/ 6 h 358"/>
                <a:gd name="T18" fmla="*/ 5 w 353"/>
                <a:gd name="T19" fmla="*/ 5 h 358"/>
                <a:gd name="T20" fmla="*/ 5 w 353"/>
                <a:gd name="T21" fmla="*/ 5 h 358"/>
                <a:gd name="T22" fmla="*/ 5 w 353"/>
                <a:gd name="T23" fmla="*/ 6 h 358"/>
                <a:gd name="T24" fmla="*/ 5 w 353"/>
                <a:gd name="T25" fmla="*/ 6 h 358"/>
                <a:gd name="T26" fmla="*/ 4 w 353"/>
                <a:gd name="T27" fmla="*/ 6 h 358"/>
                <a:gd name="T28" fmla="*/ 4 w 353"/>
                <a:gd name="T29" fmla="*/ 5 h 358"/>
                <a:gd name="T30" fmla="*/ 4 w 353"/>
                <a:gd name="T31" fmla="*/ 6 h 358"/>
                <a:gd name="T32" fmla="*/ 3 w 353"/>
                <a:gd name="T33" fmla="*/ 6 h 358"/>
                <a:gd name="T34" fmla="*/ 3 w 353"/>
                <a:gd name="T35" fmla="*/ 6 h 358"/>
                <a:gd name="T36" fmla="*/ 3 w 353"/>
                <a:gd name="T37" fmla="*/ 6 h 358"/>
                <a:gd name="T38" fmla="*/ 3 w 353"/>
                <a:gd name="T39" fmla="*/ 6 h 358"/>
                <a:gd name="T40" fmla="*/ 2 w 353"/>
                <a:gd name="T41" fmla="*/ 6 h 358"/>
                <a:gd name="T42" fmla="*/ 2 w 353"/>
                <a:gd name="T43" fmla="*/ 6 h 358"/>
                <a:gd name="T44" fmla="*/ 2 w 353"/>
                <a:gd name="T45" fmla="*/ 6 h 358"/>
                <a:gd name="T46" fmla="*/ 2 w 353"/>
                <a:gd name="T47" fmla="*/ 6 h 358"/>
                <a:gd name="T48" fmla="*/ 2 w 353"/>
                <a:gd name="T49" fmla="*/ 6 h 358"/>
                <a:gd name="T50" fmla="*/ 2 w 353"/>
                <a:gd name="T51" fmla="*/ 6 h 358"/>
                <a:gd name="T52" fmla="*/ 2 w 353"/>
                <a:gd name="T53" fmla="*/ 6 h 358"/>
                <a:gd name="T54" fmla="*/ 2 w 353"/>
                <a:gd name="T55" fmla="*/ 6 h 358"/>
                <a:gd name="T56" fmla="*/ 2 w 353"/>
                <a:gd name="T57" fmla="*/ 6 h 358"/>
                <a:gd name="T58" fmla="*/ 2 w 353"/>
                <a:gd name="T59" fmla="*/ 6 h 358"/>
                <a:gd name="T60" fmla="*/ 2 w 353"/>
                <a:gd name="T61" fmla="*/ 6 h 358"/>
                <a:gd name="T62" fmla="*/ 2 w 353"/>
                <a:gd name="T63" fmla="*/ 6 h 358"/>
                <a:gd name="T64" fmla="*/ 1 w 353"/>
                <a:gd name="T65" fmla="*/ 6 h 358"/>
                <a:gd name="T66" fmla="*/ 1 w 353"/>
                <a:gd name="T67" fmla="*/ 6 h 358"/>
                <a:gd name="T68" fmla="*/ 1 w 353"/>
                <a:gd name="T69" fmla="*/ 6 h 358"/>
                <a:gd name="T70" fmla="*/ 1 w 353"/>
                <a:gd name="T71" fmla="*/ 6 h 358"/>
                <a:gd name="T72" fmla="*/ 1 w 353"/>
                <a:gd name="T73" fmla="*/ 6 h 358"/>
                <a:gd name="T74" fmla="*/ 1 w 353"/>
                <a:gd name="T75" fmla="*/ 5 h 358"/>
                <a:gd name="T76" fmla="*/ 2 w 353"/>
                <a:gd name="T77" fmla="*/ 5 h 358"/>
                <a:gd name="T78" fmla="*/ 2 w 353"/>
                <a:gd name="T79" fmla="*/ 4 h 358"/>
                <a:gd name="T80" fmla="*/ 2 w 353"/>
                <a:gd name="T81" fmla="*/ 4 h 358"/>
                <a:gd name="T82" fmla="*/ 3 w 353"/>
                <a:gd name="T83" fmla="*/ 3 h 358"/>
                <a:gd name="T84" fmla="*/ 2 w 353"/>
                <a:gd name="T85" fmla="*/ 2 h 358"/>
                <a:gd name="T86" fmla="*/ 2 w 353"/>
                <a:gd name="T87" fmla="*/ 2 h 358"/>
                <a:gd name="T88" fmla="*/ 2 w 353"/>
                <a:gd name="T89" fmla="*/ 2 h 358"/>
                <a:gd name="T90" fmla="*/ 2 w 353"/>
                <a:gd name="T91" fmla="*/ 2 h 358"/>
                <a:gd name="T92" fmla="*/ 2 w 353"/>
                <a:gd name="T93" fmla="*/ 2 h 358"/>
                <a:gd name="T94" fmla="*/ 2 w 353"/>
                <a:gd name="T95" fmla="*/ 1 h 358"/>
                <a:gd name="T96" fmla="*/ 2 w 353"/>
                <a:gd name="T97" fmla="*/ 1 h 358"/>
                <a:gd name="T98" fmla="*/ 3 w 353"/>
                <a:gd name="T99" fmla="*/ 0 h 358"/>
                <a:gd name="T100" fmla="*/ 4 w 353"/>
                <a:gd name="T101" fmla="*/ 1 h 358"/>
                <a:gd name="T102" fmla="*/ 4 w 353"/>
                <a:gd name="T103" fmla="*/ 1 h 358"/>
                <a:gd name="T104" fmla="*/ 5 w 353"/>
                <a:gd name="T105" fmla="*/ 1 h 358"/>
                <a:gd name="T106" fmla="*/ 5 w 353"/>
                <a:gd name="T107" fmla="*/ 2 h 358"/>
                <a:gd name="T108" fmla="*/ 5 w 353"/>
                <a:gd name="T109" fmla="*/ 3 h 35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53"/>
                <a:gd name="T166" fmla="*/ 0 h 358"/>
                <a:gd name="T167" fmla="*/ 353 w 353"/>
                <a:gd name="T168" fmla="*/ 358 h 35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53" h="358">
                  <a:moveTo>
                    <a:pt x="288" y="202"/>
                  </a:moveTo>
                  <a:lnTo>
                    <a:pt x="289" y="209"/>
                  </a:lnTo>
                  <a:lnTo>
                    <a:pt x="290" y="214"/>
                  </a:lnTo>
                  <a:lnTo>
                    <a:pt x="290" y="220"/>
                  </a:lnTo>
                  <a:lnTo>
                    <a:pt x="292" y="225"/>
                  </a:lnTo>
                  <a:lnTo>
                    <a:pt x="293" y="229"/>
                  </a:lnTo>
                  <a:lnTo>
                    <a:pt x="294" y="235"/>
                  </a:lnTo>
                  <a:lnTo>
                    <a:pt x="296" y="239"/>
                  </a:lnTo>
                  <a:lnTo>
                    <a:pt x="298" y="244"/>
                  </a:lnTo>
                  <a:lnTo>
                    <a:pt x="299" y="248"/>
                  </a:lnTo>
                  <a:lnTo>
                    <a:pt x="301" y="252"/>
                  </a:lnTo>
                  <a:lnTo>
                    <a:pt x="304" y="261"/>
                  </a:lnTo>
                  <a:lnTo>
                    <a:pt x="309" y="270"/>
                  </a:lnTo>
                  <a:lnTo>
                    <a:pt x="313" y="277"/>
                  </a:lnTo>
                  <a:lnTo>
                    <a:pt x="318" y="284"/>
                  </a:lnTo>
                  <a:lnTo>
                    <a:pt x="324" y="289"/>
                  </a:lnTo>
                  <a:lnTo>
                    <a:pt x="328" y="296"/>
                  </a:lnTo>
                  <a:lnTo>
                    <a:pt x="333" y="301"/>
                  </a:lnTo>
                  <a:lnTo>
                    <a:pt x="339" y="306"/>
                  </a:lnTo>
                  <a:lnTo>
                    <a:pt x="343" y="313"/>
                  </a:lnTo>
                  <a:lnTo>
                    <a:pt x="348" y="319"/>
                  </a:lnTo>
                  <a:lnTo>
                    <a:pt x="349" y="323"/>
                  </a:lnTo>
                  <a:lnTo>
                    <a:pt x="350" y="325"/>
                  </a:lnTo>
                  <a:lnTo>
                    <a:pt x="351" y="328"/>
                  </a:lnTo>
                  <a:lnTo>
                    <a:pt x="352" y="330"/>
                  </a:lnTo>
                  <a:lnTo>
                    <a:pt x="352" y="332"/>
                  </a:lnTo>
                  <a:lnTo>
                    <a:pt x="352" y="335"/>
                  </a:lnTo>
                  <a:lnTo>
                    <a:pt x="353" y="336"/>
                  </a:lnTo>
                  <a:lnTo>
                    <a:pt x="353" y="337"/>
                  </a:lnTo>
                  <a:lnTo>
                    <a:pt x="353" y="338"/>
                  </a:lnTo>
                  <a:lnTo>
                    <a:pt x="343" y="339"/>
                  </a:lnTo>
                  <a:lnTo>
                    <a:pt x="332" y="339"/>
                  </a:lnTo>
                  <a:lnTo>
                    <a:pt x="322" y="338"/>
                  </a:lnTo>
                  <a:lnTo>
                    <a:pt x="311" y="337"/>
                  </a:lnTo>
                  <a:lnTo>
                    <a:pt x="300" y="335"/>
                  </a:lnTo>
                  <a:lnTo>
                    <a:pt x="289" y="332"/>
                  </a:lnTo>
                  <a:lnTo>
                    <a:pt x="279" y="328"/>
                  </a:lnTo>
                  <a:lnTo>
                    <a:pt x="271" y="323"/>
                  </a:lnTo>
                  <a:lnTo>
                    <a:pt x="263" y="315"/>
                  </a:lnTo>
                  <a:lnTo>
                    <a:pt x="257" y="306"/>
                  </a:lnTo>
                  <a:lnTo>
                    <a:pt x="258" y="310"/>
                  </a:lnTo>
                  <a:lnTo>
                    <a:pt x="259" y="314"/>
                  </a:lnTo>
                  <a:lnTo>
                    <a:pt x="261" y="317"/>
                  </a:lnTo>
                  <a:lnTo>
                    <a:pt x="263" y="320"/>
                  </a:lnTo>
                  <a:lnTo>
                    <a:pt x="265" y="324"/>
                  </a:lnTo>
                  <a:lnTo>
                    <a:pt x="267" y="327"/>
                  </a:lnTo>
                  <a:lnTo>
                    <a:pt x="270" y="331"/>
                  </a:lnTo>
                  <a:lnTo>
                    <a:pt x="271" y="335"/>
                  </a:lnTo>
                  <a:lnTo>
                    <a:pt x="271" y="338"/>
                  </a:lnTo>
                  <a:lnTo>
                    <a:pt x="270" y="340"/>
                  </a:lnTo>
                  <a:lnTo>
                    <a:pt x="265" y="341"/>
                  </a:lnTo>
                  <a:lnTo>
                    <a:pt x="261" y="340"/>
                  </a:lnTo>
                  <a:lnTo>
                    <a:pt x="254" y="339"/>
                  </a:lnTo>
                  <a:lnTo>
                    <a:pt x="249" y="338"/>
                  </a:lnTo>
                  <a:lnTo>
                    <a:pt x="242" y="336"/>
                  </a:lnTo>
                  <a:lnTo>
                    <a:pt x="236" y="332"/>
                  </a:lnTo>
                  <a:lnTo>
                    <a:pt x="231" y="327"/>
                  </a:lnTo>
                  <a:lnTo>
                    <a:pt x="225" y="322"/>
                  </a:lnTo>
                  <a:lnTo>
                    <a:pt x="221" y="315"/>
                  </a:lnTo>
                  <a:lnTo>
                    <a:pt x="218" y="306"/>
                  </a:lnTo>
                  <a:lnTo>
                    <a:pt x="215" y="314"/>
                  </a:lnTo>
                  <a:lnTo>
                    <a:pt x="212" y="320"/>
                  </a:lnTo>
                  <a:lnTo>
                    <a:pt x="207" y="326"/>
                  </a:lnTo>
                  <a:lnTo>
                    <a:pt x="201" y="332"/>
                  </a:lnTo>
                  <a:lnTo>
                    <a:pt x="195" y="338"/>
                  </a:lnTo>
                  <a:lnTo>
                    <a:pt x="187" y="342"/>
                  </a:lnTo>
                  <a:lnTo>
                    <a:pt x="180" y="346"/>
                  </a:lnTo>
                  <a:lnTo>
                    <a:pt x="171" y="351"/>
                  </a:lnTo>
                  <a:lnTo>
                    <a:pt x="163" y="354"/>
                  </a:lnTo>
                  <a:lnTo>
                    <a:pt x="156" y="356"/>
                  </a:lnTo>
                  <a:lnTo>
                    <a:pt x="150" y="353"/>
                  </a:lnTo>
                  <a:lnTo>
                    <a:pt x="147" y="350"/>
                  </a:lnTo>
                  <a:lnTo>
                    <a:pt x="144" y="345"/>
                  </a:lnTo>
                  <a:lnTo>
                    <a:pt x="143" y="342"/>
                  </a:lnTo>
                  <a:lnTo>
                    <a:pt x="142" y="338"/>
                  </a:lnTo>
                  <a:lnTo>
                    <a:pt x="141" y="335"/>
                  </a:lnTo>
                  <a:lnTo>
                    <a:pt x="139" y="330"/>
                  </a:lnTo>
                  <a:lnTo>
                    <a:pt x="139" y="327"/>
                  </a:lnTo>
                  <a:lnTo>
                    <a:pt x="138" y="325"/>
                  </a:lnTo>
                  <a:lnTo>
                    <a:pt x="137" y="323"/>
                  </a:lnTo>
                  <a:lnTo>
                    <a:pt x="134" y="328"/>
                  </a:lnTo>
                  <a:lnTo>
                    <a:pt x="130" y="333"/>
                  </a:lnTo>
                  <a:lnTo>
                    <a:pt x="124" y="338"/>
                  </a:lnTo>
                  <a:lnTo>
                    <a:pt x="120" y="342"/>
                  </a:lnTo>
                  <a:lnTo>
                    <a:pt x="115" y="346"/>
                  </a:lnTo>
                  <a:lnTo>
                    <a:pt x="109" y="350"/>
                  </a:lnTo>
                  <a:lnTo>
                    <a:pt x="105" y="353"/>
                  </a:lnTo>
                  <a:lnTo>
                    <a:pt x="100" y="355"/>
                  </a:lnTo>
                  <a:lnTo>
                    <a:pt x="97" y="357"/>
                  </a:lnTo>
                  <a:lnTo>
                    <a:pt x="95" y="358"/>
                  </a:lnTo>
                  <a:lnTo>
                    <a:pt x="94" y="357"/>
                  </a:lnTo>
                  <a:lnTo>
                    <a:pt x="93" y="355"/>
                  </a:lnTo>
                  <a:lnTo>
                    <a:pt x="93" y="352"/>
                  </a:lnTo>
                  <a:lnTo>
                    <a:pt x="93" y="350"/>
                  </a:lnTo>
                  <a:lnTo>
                    <a:pt x="93" y="346"/>
                  </a:lnTo>
                  <a:lnTo>
                    <a:pt x="94" y="344"/>
                  </a:lnTo>
                  <a:lnTo>
                    <a:pt x="95" y="341"/>
                  </a:lnTo>
                  <a:lnTo>
                    <a:pt x="97" y="338"/>
                  </a:lnTo>
                  <a:lnTo>
                    <a:pt x="100" y="333"/>
                  </a:lnTo>
                  <a:lnTo>
                    <a:pt x="104" y="330"/>
                  </a:lnTo>
                  <a:lnTo>
                    <a:pt x="103" y="330"/>
                  </a:lnTo>
                  <a:lnTo>
                    <a:pt x="102" y="331"/>
                  </a:lnTo>
                  <a:lnTo>
                    <a:pt x="100" y="331"/>
                  </a:lnTo>
                  <a:lnTo>
                    <a:pt x="98" y="332"/>
                  </a:lnTo>
                  <a:lnTo>
                    <a:pt x="95" y="335"/>
                  </a:lnTo>
                  <a:lnTo>
                    <a:pt x="93" y="336"/>
                  </a:lnTo>
                  <a:lnTo>
                    <a:pt x="91" y="338"/>
                  </a:lnTo>
                  <a:lnTo>
                    <a:pt x="87" y="340"/>
                  </a:lnTo>
                  <a:lnTo>
                    <a:pt x="85" y="343"/>
                  </a:lnTo>
                  <a:lnTo>
                    <a:pt x="82" y="345"/>
                  </a:lnTo>
                  <a:lnTo>
                    <a:pt x="82" y="346"/>
                  </a:lnTo>
                  <a:lnTo>
                    <a:pt x="81" y="346"/>
                  </a:lnTo>
                  <a:lnTo>
                    <a:pt x="81" y="348"/>
                  </a:lnTo>
                  <a:lnTo>
                    <a:pt x="80" y="348"/>
                  </a:lnTo>
                  <a:lnTo>
                    <a:pt x="80" y="349"/>
                  </a:lnTo>
                  <a:lnTo>
                    <a:pt x="79" y="350"/>
                  </a:lnTo>
                  <a:lnTo>
                    <a:pt x="78" y="351"/>
                  </a:lnTo>
                  <a:lnTo>
                    <a:pt x="77" y="351"/>
                  </a:lnTo>
                  <a:lnTo>
                    <a:pt x="76" y="352"/>
                  </a:lnTo>
                  <a:lnTo>
                    <a:pt x="74" y="352"/>
                  </a:lnTo>
                  <a:lnTo>
                    <a:pt x="72" y="353"/>
                  </a:lnTo>
                  <a:lnTo>
                    <a:pt x="70" y="352"/>
                  </a:lnTo>
                  <a:lnTo>
                    <a:pt x="68" y="351"/>
                  </a:lnTo>
                  <a:lnTo>
                    <a:pt x="66" y="349"/>
                  </a:lnTo>
                  <a:lnTo>
                    <a:pt x="65" y="346"/>
                  </a:lnTo>
                  <a:lnTo>
                    <a:pt x="63" y="341"/>
                  </a:lnTo>
                  <a:lnTo>
                    <a:pt x="61" y="336"/>
                  </a:lnTo>
                  <a:lnTo>
                    <a:pt x="55" y="339"/>
                  </a:lnTo>
                  <a:lnTo>
                    <a:pt x="50" y="342"/>
                  </a:lnTo>
                  <a:lnTo>
                    <a:pt x="43" y="344"/>
                  </a:lnTo>
                  <a:lnTo>
                    <a:pt x="37" y="345"/>
                  </a:lnTo>
                  <a:lnTo>
                    <a:pt x="31" y="346"/>
                  </a:lnTo>
                  <a:lnTo>
                    <a:pt x="25" y="348"/>
                  </a:lnTo>
                  <a:lnTo>
                    <a:pt x="18" y="349"/>
                  </a:lnTo>
                  <a:lnTo>
                    <a:pt x="13" y="349"/>
                  </a:lnTo>
                  <a:lnTo>
                    <a:pt x="6" y="350"/>
                  </a:lnTo>
                  <a:lnTo>
                    <a:pt x="0" y="351"/>
                  </a:lnTo>
                  <a:lnTo>
                    <a:pt x="8" y="348"/>
                  </a:lnTo>
                  <a:lnTo>
                    <a:pt x="16" y="344"/>
                  </a:lnTo>
                  <a:lnTo>
                    <a:pt x="21" y="342"/>
                  </a:lnTo>
                  <a:lnTo>
                    <a:pt x="27" y="339"/>
                  </a:lnTo>
                  <a:lnTo>
                    <a:pt x="31" y="336"/>
                  </a:lnTo>
                  <a:lnTo>
                    <a:pt x="34" y="331"/>
                  </a:lnTo>
                  <a:lnTo>
                    <a:pt x="39" y="327"/>
                  </a:lnTo>
                  <a:lnTo>
                    <a:pt x="43" y="320"/>
                  </a:lnTo>
                  <a:lnTo>
                    <a:pt x="47" y="313"/>
                  </a:lnTo>
                  <a:lnTo>
                    <a:pt x="54" y="304"/>
                  </a:lnTo>
                  <a:lnTo>
                    <a:pt x="60" y="294"/>
                  </a:lnTo>
                  <a:lnTo>
                    <a:pt x="66" y="286"/>
                  </a:lnTo>
                  <a:lnTo>
                    <a:pt x="71" y="278"/>
                  </a:lnTo>
                  <a:lnTo>
                    <a:pt x="77" y="272"/>
                  </a:lnTo>
                  <a:lnTo>
                    <a:pt x="82" y="266"/>
                  </a:lnTo>
                  <a:lnTo>
                    <a:pt x="87" y="261"/>
                  </a:lnTo>
                  <a:lnTo>
                    <a:pt x="93" y="255"/>
                  </a:lnTo>
                  <a:lnTo>
                    <a:pt x="98" y="250"/>
                  </a:lnTo>
                  <a:lnTo>
                    <a:pt x="105" y="245"/>
                  </a:lnTo>
                  <a:lnTo>
                    <a:pt x="111" y="239"/>
                  </a:lnTo>
                  <a:lnTo>
                    <a:pt x="117" y="233"/>
                  </a:lnTo>
                  <a:lnTo>
                    <a:pt x="121" y="224"/>
                  </a:lnTo>
                  <a:lnTo>
                    <a:pt x="125" y="214"/>
                  </a:lnTo>
                  <a:lnTo>
                    <a:pt x="130" y="202"/>
                  </a:lnTo>
                  <a:lnTo>
                    <a:pt x="132" y="189"/>
                  </a:lnTo>
                  <a:lnTo>
                    <a:pt x="134" y="175"/>
                  </a:lnTo>
                  <a:lnTo>
                    <a:pt x="134" y="161"/>
                  </a:lnTo>
                  <a:lnTo>
                    <a:pt x="133" y="148"/>
                  </a:lnTo>
                  <a:lnTo>
                    <a:pt x="130" y="134"/>
                  </a:lnTo>
                  <a:lnTo>
                    <a:pt x="124" y="122"/>
                  </a:lnTo>
                  <a:lnTo>
                    <a:pt x="123" y="120"/>
                  </a:lnTo>
                  <a:lnTo>
                    <a:pt x="122" y="119"/>
                  </a:lnTo>
                  <a:lnTo>
                    <a:pt x="121" y="117"/>
                  </a:lnTo>
                  <a:lnTo>
                    <a:pt x="120" y="115"/>
                  </a:lnTo>
                  <a:lnTo>
                    <a:pt x="119" y="113"/>
                  </a:lnTo>
                  <a:lnTo>
                    <a:pt x="118" y="110"/>
                  </a:lnTo>
                  <a:lnTo>
                    <a:pt x="116" y="108"/>
                  </a:lnTo>
                  <a:lnTo>
                    <a:pt x="115" y="107"/>
                  </a:lnTo>
                  <a:lnTo>
                    <a:pt x="112" y="105"/>
                  </a:lnTo>
                  <a:lnTo>
                    <a:pt x="111" y="104"/>
                  </a:lnTo>
                  <a:lnTo>
                    <a:pt x="109" y="103"/>
                  </a:lnTo>
                  <a:lnTo>
                    <a:pt x="108" y="101"/>
                  </a:lnTo>
                  <a:lnTo>
                    <a:pt x="106" y="100"/>
                  </a:lnTo>
                  <a:lnTo>
                    <a:pt x="105" y="98"/>
                  </a:lnTo>
                  <a:lnTo>
                    <a:pt x="104" y="97"/>
                  </a:lnTo>
                  <a:lnTo>
                    <a:pt x="102" y="96"/>
                  </a:lnTo>
                  <a:lnTo>
                    <a:pt x="100" y="95"/>
                  </a:lnTo>
                  <a:lnTo>
                    <a:pt x="98" y="95"/>
                  </a:lnTo>
                  <a:lnTo>
                    <a:pt x="97" y="94"/>
                  </a:lnTo>
                  <a:lnTo>
                    <a:pt x="95" y="94"/>
                  </a:lnTo>
                  <a:lnTo>
                    <a:pt x="104" y="29"/>
                  </a:lnTo>
                  <a:lnTo>
                    <a:pt x="104" y="25"/>
                  </a:lnTo>
                  <a:lnTo>
                    <a:pt x="106" y="22"/>
                  </a:lnTo>
                  <a:lnTo>
                    <a:pt x="108" y="16"/>
                  </a:lnTo>
                  <a:lnTo>
                    <a:pt x="111" y="12"/>
                  </a:lnTo>
                  <a:lnTo>
                    <a:pt x="116" y="7"/>
                  </a:lnTo>
                  <a:lnTo>
                    <a:pt x="122" y="4"/>
                  </a:lnTo>
                  <a:lnTo>
                    <a:pt x="131" y="1"/>
                  </a:lnTo>
                  <a:lnTo>
                    <a:pt x="142" y="0"/>
                  </a:lnTo>
                  <a:lnTo>
                    <a:pt x="155" y="0"/>
                  </a:lnTo>
                  <a:lnTo>
                    <a:pt x="171" y="3"/>
                  </a:lnTo>
                  <a:lnTo>
                    <a:pt x="187" y="6"/>
                  </a:lnTo>
                  <a:lnTo>
                    <a:pt x="202" y="11"/>
                  </a:lnTo>
                  <a:lnTo>
                    <a:pt x="216" y="16"/>
                  </a:lnTo>
                  <a:lnTo>
                    <a:pt x="229" y="23"/>
                  </a:lnTo>
                  <a:lnTo>
                    <a:pt x="241" y="30"/>
                  </a:lnTo>
                  <a:lnTo>
                    <a:pt x="252" y="37"/>
                  </a:lnTo>
                  <a:lnTo>
                    <a:pt x="260" y="43"/>
                  </a:lnTo>
                  <a:lnTo>
                    <a:pt x="266" y="49"/>
                  </a:lnTo>
                  <a:lnTo>
                    <a:pt x="271" y="54"/>
                  </a:lnTo>
                  <a:lnTo>
                    <a:pt x="273" y="57"/>
                  </a:lnTo>
                  <a:lnTo>
                    <a:pt x="273" y="65"/>
                  </a:lnTo>
                  <a:lnTo>
                    <a:pt x="274" y="77"/>
                  </a:lnTo>
                  <a:lnTo>
                    <a:pt x="275" y="90"/>
                  </a:lnTo>
                  <a:lnTo>
                    <a:pt x="277" y="106"/>
                  </a:lnTo>
                  <a:lnTo>
                    <a:pt x="280" y="122"/>
                  </a:lnTo>
                  <a:lnTo>
                    <a:pt x="283" y="140"/>
                  </a:lnTo>
                  <a:lnTo>
                    <a:pt x="285" y="157"/>
                  </a:lnTo>
                  <a:lnTo>
                    <a:pt x="287" y="173"/>
                  </a:lnTo>
                  <a:lnTo>
                    <a:pt x="288" y="189"/>
                  </a:lnTo>
                  <a:lnTo>
                    <a:pt x="288" y="202"/>
                  </a:lnTo>
                  <a:close/>
                </a:path>
              </a:pathLst>
            </a:custGeom>
            <a:solidFill>
              <a:srgbClr val="9A8A0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18" name="Freeform 1694"/>
            <p:cNvSpPr>
              <a:spLocks/>
            </p:cNvSpPr>
            <p:nvPr/>
          </p:nvSpPr>
          <p:spPr bwMode="auto">
            <a:xfrm>
              <a:off x="3845" y="2806"/>
              <a:ext cx="176" cy="180"/>
            </a:xfrm>
            <a:custGeom>
              <a:avLst/>
              <a:gdLst>
                <a:gd name="T0" fmla="*/ 5 w 351"/>
                <a:gd name="T1" fmla="*/ 4 h 358"/>
                <a:gd name="T2" fmla="*/ 5 w 351"/>
                <a:gd name="T3" fmla="*/ 4 h 358"/>
                <a:gd name="T4" fmla="*/ 5 w 351"/>
                <a:gd name="T5" fmla="*/ 5 h 358"/>
                <a:gd name="T6" fmla="*/ 5 w 351"/>
                <a:gd name="T7" fmla="*/ 5 h 358"/>
                <a:gd name="T8" fmla="*/ 6 w 351"/>
                <a:gd name="T9" fmla="*/ 5 h 358"/>
                <a:gd name="T10" fmla="*/ 6 w 351"/>
                <a:gd name="T11" fmla="*/ 6 h 358"/>
                <a:gd name="T12" fmla="*/ 6 w 351"/>
                <a:gd name="T13" fmla="*/ 6 h 358"/>
                <a:gd name="T14" fmla="*/ 6 w 351"/>
                <a:gd name="T15" fmla="*/ 6 h 358"/>
                <a:gd name="T16" fmla="*/ 5 w 351"/>
                <a:gd name="T17" fmla="*/ 6 h 358"/>
                <a:gd name="T18" fmla="*/ 5 w 351"/>
                <a:gd name="T19" fmla="*/ 5 h 358"/>
                <a:gd name="T20" fmla="*/ 5 w 351"/>
                <a:gd name="T21" fmla="*/ 5 h 358"/>
                <a:gd name="T22" fmla="*/ 5 w 351"/>
                <a:gd name="T23" fmla="*/ 6 h 358"/>
                <a:gd name="T24" fmla="*/ 5 w 351"/>
                <a:gd name="T25" fmla="*/ 6 h 358"/>
                <a:gd name="T26" fmla="*/ 4 w 351"/>
                <a:gd name="T27" fmla="*/ 6 h 358"/>
                <a:gd name="T28" fmla="*/ 4 w 351"/>
                <a:gd name="T29" fmla="*/ 5 h 358"/>
                <a:gd name="T30" fmla="*/ 4 w 351"/>
                <a:gd name="T31" fmla="*/ 6 h 358"/>
                <a:gd name="T32" fmla="*/ 3 w 351"/>
                <a:gd name="T33" fmla="*/ 6 h 358"/>
                <a:gd name="T34" fmla="*/ 3 w 351"/>
                <a:gd name="T35" fmla="*/ 6 h 358"/>
                <a:gd name="T36" fmla="*/ 3 w 351"/>
                <a:gd name="T37" fmla="*/ 6 h 358"/>
                <a:gd name="T38" fmla="*/ 3 w 351"/>
                <a:gd name="T39" fmla="*/ 6 h 358"/>
                <a:gd name="T40" fmla="*/ 2 w 351"/>
                <a:gd name="T41" fmla="*/ 6 h 358"/>
                <a:gd name="T42" fmla="*/ 2 w 351"/>
                <a:gd name="T43" fmla="*/ 6 h 358"/>
                <a:gd name="T44" fmla="*/ 2 w 351"/>
                <a:gd name="T45" fmla="*/ 6 h 358"/>
                <a:gd name="T46" fmla="*/ 2 w 351"/>
                <a:gd name="T47" fmla="*/ 6 h 358"/>
                <a:gd name="T48" fmla="*/ 2 w 351"/>
                <a:gd name="T49" fmla="*/ 6 h 358"/>
                <a:gd name="T50" fmla="*/ 2 w 351"/>
                <a:gd name="T51" fmla="*/ 6 h 358"/>
                <a:gd name="T52" fmla="*/ 2 w 351"/>
                <a:gd name="T53" fmla="*/ 6 h 358"/>
                <a:gd name="T54" fmla="*/ 2 w 351"/>
                <a:gd name="T55" fmla="*/ 6 h 358"/>
                <a:gd name="T56" fmla="*/ 2 w 351"/>
                <a:gd name="T57" fmla="*/ 6 h 358"/>
                <a:gd name="T58" fmla="*/ 2 w 351"/>
                <a:gd name="T59" fmla="*/ 6 h 358"/>
                <a:gd name="T60" fmla="*/ 2 w 351"/>
                <a:gd name="T61" fmla="*/ 6 h 358"/>
                <a:gd name="T62" fmla="*/ 2 w 351"/>
                <a:gd name="T63" fmla="*/ 6 h 358"/>
                <a:gd name="T64" fmla="*/ 1 w 351"/>
                <a:gd name="T65" fmla="*/ 6 h 358"/>
                <a:gd name="T66" fmla="*/ 1 w 351"/>
                <a:gd name="T67" fmla="*/ 6 h 358"/>
                <a:gd name="T68" fmla="*/ 1 w 351"/>
                <a:gd name="T69" fmla="*/ 6 h 358"/>
                <a:gd name="T70" fmla="*/ 1 w 351"/>
                <a:gd name="T71" fmla="*/ 6 h 358"/>
                <a:gd name="T72" fmla="*/ 1 w 351"/>
                <a:gd name="T73" fmla="*/ 6 h 358"/>
                <a:gd name="T74" fmla="*/ 1 w 351"/>
                <a:gd name="T75" fmla="*/ 5 h 358"/>
                <a:gd name="T76" fmla="*/ 2 w 351"/>
                <a:gd name="T77" fmla="*/ 5 h 358"/>
                <a:gd name="T78" fmla="*/ 2 w 351"/>
                <a:gd name="T79" fmla="*/ 4 h 358"/>
                <a:gd name="T80" fmla="*/ 2 w 351"/>
                <a:gd name="T81" fmla="*/ 4 h 358"/>
                <a:gd name="T82" fmla="*/ 3 w 351"/>
                <a:gd name="T83" fmla="*/ 3 h 358"/>
                <a:gd name="T84" fmla="*/ 2 w 351"/>
                <a:gd name="T85" fmla="*/ 2 h 358"/>
                <a:gd name="T86" fmla="*/ 2 w 351"/>
                <a:gd name="T87" fmla="*/ 2 h 358"/>
                <a:gd name="T88" fmla="*/ 2 w 351"/>
                <a:gd name="T89" fmla="*/ 2 h 358"/>
                <a:gd name="T90" fmla="*/ 2 w 351"/>
                <a:gd name="T91" fmla="*/ 2 h 358"/>
                <a:gd name="T92" fmla="*/ 2 w 351"/>
                <a:gd name="T93" fmla="*/ 2 h 358"/>
                <a:gd name="T94" fmla="*/ 2 w 351"/>
                <a:gd name="T95" fmla="*/ 1 h 358"/>
                <a:gd name="T96" fmla="*/ 2 w 351"/>
                <a:gd name="T97" fmla="*/ 1 h 358"/>
                <a:gd name="T98" fmla="*/ 3 w 351"/>
                <a:gd name="T99" fmla="*/ 0 h 358"/>
                <a:gd name="T100" fmla="*/ 4 w 351"/>
                <a:gd name="T101" fmla="*/ 1 h 358"/>
                <a:gd name="T102" fmla="*/ 4 w 351"/>
                <a:gd name="T103" fmla="*/ 1 h 358"/>
                <a:gd name="T104" fmla="*/ 5 w 351"/>
                <a:gd name="T105" fmla="*/ 1 h 358"/>
                <a:gd name="T106" fmla="*/ 5 w 351"/>
                <a:gd name="T107" fmla="*/ 2 h 358"/>
                <a:gd name="T108" fmla="*/ 5 w 351"/>
                <a:gd name="T109" fmla="*/ 3 h 358"/>
                <a:gd name="T110" fmla="*/ 5 w 351"/>
                <a:gd name="T111" fmla="*/ 4 h 35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51"/>
                <a:gd name="T169" fmla="*/ 0 h 358"/>
                <a:gd name="T170" fmla="*/ 351 w 351"/>
                <a:gd name="T171" fmla="*/ 358 h 35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51" h="358">
                  <a:moveTo>
                    <a:pt x="285" y="199"/>
                  </a:moveTo>
                  <a:lnTo>
                    <a:pt x="287" y="206"/>
                  </a:lnTo>
                  <a:lnTo>
                    <a:pt x="288" y="212"/>
                  </a:lnTo>
                  <a:lnTo>
                    <a:pt x="289" y="218"/>
                  </a:lnTo>
                  <a:lnTo>
                    <a:pt x="290" y="223"/>
                  </a:lnTo>
                  <a:lnTo>
                    <a:pt x="291" y="228"/>
                  </a:lnTo>
                  <a:lnTo>
                    <a:pt x="292" y="234"/>
                  </a:lnTo>
                  <a:lnTo>
                    <a:pt x="294" y="239"/>
                  </a:lnTo>
                  <a:lnTo>
                    <a:pt x="296" y="244"/>
                  </a:lnTo>
                  <a:lnTo>
                    <a:pt x="297" y="248"/>
                  </a:lnTo>
                  <a:lnTo>
                    <a:pt x="299" y="252"/>
                  </a:lnTo>
                  <a:lnTo>
                    <a:pt x="302" y="261"/>
                  </a:lnTo>
                  <a:lnTo>
                    <a:pt x="306" y="268"/>
                  </a:lnTo>
                  <a:lnTo>
                    <a:pt x="311" y="276"/>
                  </a:lnTo>
                  <a:lnTo>
                    <a:pt x="315" y="283"/>
                  </a:lnTo>
                  <a:lnTo>
                    <a:pt x="320" y="289"/>
                  </a:lnTo>
                  <a:lnTo>
                    <a:pt x="326" y="294"/>
                  </a:lnTo>
                  <a:lnTo>
                    <a:pt x="331" y="301"/>
                  </a:lnTo>
                  <a:lnTo>
                    <a:pt x="337" y="306"/>
                  </a:lnTo>
                  <a:lnTo>
                    <a:pt x="341" y="313"/>
                  </a:lnTo>
                  <a:lnTo>
                    <a:pt x="345" y="319"/>
                  </a:lnTo>
                  <a:lnTo>
                    <a:pt x="346" y="323"/>
                  </a:lnTo>
                  <a:lnTo>
                    <a:pt x="348" y="325"/>
                  </a:lnTo>
                  <a:lnTo>
                    <a:pt x="349" y="327"/>
                  </a:lnTo>
                  <a:lnTo>
                    <a:pt x="350" y="329"/>
                  </a:lnTo>
                  <a:lnTo>
                    <a:pt x="350" y="331"/>
                  </a:lnTo>
                  <a:lnTo>
                    <a:pt x="350" y="333"/>
                  </a:lnTo>
                  <a:lnTo>
                    <a:pt x="351" y="336"/>
                  </a:lnTo>
                  <a:lnTo>
                    <a:pt x="351" y="337"/>
                  </a:lnTo>
                  <a:lnTo>
                    <a:pt x="351" y="338"/>
                  </a:lnTo>
                  <a:lnTo>
                    <a:pt x="340" y="338"/>
                  </a:lnTo>
                  <a:lnTo>
                    <a:pt x="329" y="338"/>
                  </a:lnTo>
                  <a:lnTo>
                    <a:pt x="318" y="337"/>
                  </a:lnTo>
                  <a:lnTo>
                    <a:pt x="307" y="336"/>
                  </a:lnTo>
                  <a:lnTo>
                    <a:pt x="297" y="333"/>
                  </a:lnTo>
                  <a:lnTo>
                    <a:pt x="287" y="329"/>
                  </a:lnTo>
                  <a:lnTo>
                    <a:pt x="277" y="325"/>
                  </a:lnTo>
                  <a:lnTo>
                    <a:pt x="268" y="319"/>
                  </a:lnTo>
                  <a:lnTo>
                    <a:pt x="261" y="313"/>
                  </a:lnTo>
                  <a:lnTo>
                    <a:pt x="254" y="304"/>
                  </a:lnTo>
                  <a:lnTo>
                    <a:pt x="255" y="307"/>
                  </a:lnTo>
                  <a:lnTo>
                    <a:pt x="258" y="312"/>
                  </a:lnTo>
                  <a:lnTo>
                    <a:pt x="260" y="315"/>
                  </a:lnTo>
                  <a:lnTo>
                    <a:pt x="262" y="319"/>
                  </a:lnTo>
                  <a:lnTo>
                    <a:pt x="264" y="323"/>
                  </a:lnTo>
                  <a:lnTo>
                    <a:pt x="266" y="326"/>
                  </a:lnTo>
                  <a:lnTo>
                    <a:pt x="268" y="330"/>
                  </a:lnTo>
                  <a:lnTo>
                    <a:pt x="270" y="333"/>
                  </a:lnTo>
                  <a:lnTo>
                    <a:pt x="270" y="337"/>
                  </a:lnTo>
                  <a:lnTo>
                    <a:pt x="270" y="340"/>
                  </a:lnTo>
                  <a:lnTo>
                    <a:pt x="265" y="340"/>
                  </a:lnTo>
                  <a:lnTo>
                    <a:pt x="261" y="340"/>
                  </a:lnTo>
                  <a:lnTo>
                    <a:pt x="254" y="339"/>
                  </a:lnTo>
                  <a:lnTo>
                    <a:pt x="249" y="337"/>
                  </a:lnTo>
                  <a:lnTo>
                    <a:pt x="242" y="335"/>
                  </a:lnTo>
                  <a:lnTo>
                    <a:pt x="236" y="330"/>
                  </a:lnTo>
                  <a:lnTo>
                    <a:pt x="229" y="326"/>
                  </a:lnTo>
                  <a:lnTo>
                    <a:pt x="225" y="319"/>
                  </a:lnTo>
                  <a:lnTo>
                    <a:pt x="221" y="312"/>
                  </a:lnTo>
                  <a:lnTo>
                    <a:pt x="218" y="301"/>
                  </a:lnTo>
                  <a:lnTo>
                    <a:pt x="215" y="310"/>
                  </a:lnTo>
                  <a:lnTo>
                    <a:pt x="212" y="316"/>
                  </a:lnTo>
                  <a:lnTo>
                    <a:pt x="207" y="324"/>
                  </a:lnTo>
                  <a:lnTo>
                    <a:pt x="201" y="330"/>
                  </a:lnTo>
                  <a:lnTo>
                    <a:pt x="194" y="336"/>
                  </a:lnTo>
                  <a:lnTo>
                    <a:pt x="186" y="341"/>
                  </a:lnTo>
                  <a:lnTo>
                    <a:pt x="179" y="346"/>
                  </a:lnTo>
                  <a:lnTo>
                    <a:pt x="171" y="351"/>
                  </a:lnTo>
                  <a:lnTo>
                    <a:pt x="163" y="354"/>
                  </a:lnTo>
                  <a:lnTo>
                    <a:pt x="156" y="356"/>
                  </a:lnTo>
                  <a:lnTo>
                    <a:pt x="150" y="352"/>
                  </a:lnTo>
                  <a:lnTo>
                    <a:pt x="146" y="349"/>
                  </a:lnTo>
                  <a:lnTo>
                    <a:pt x="144" y="344"/>
                  </a:lnTo>
                  <a:lnTo>
                    <a:pt x="143" y="340"/>
                  </a:lnTo>
                  <a:lnTo>
                    <a:pt x="142" y="336"/>
                  </a:lnTo>
                  <a:lnTo>
                    <a:pt x="141" y="331"/>
                  </a:lnTo>
                  <a:lnTo>
                    <a:pt x="141" y="328"/>
                  </a:lnTo>
                  <a:lnTo>
                    <a:pt x="139" y="326"/>
                  </a:lnTo>
                  <a:lnTo>
                    <a:pt x="138" y="324"/>
                  </a:lnTo>
                  <a:lnTo>
                    <a:pt x="137" y="323"/>
                  </a:lnTo>
                  <a:lnTo>
                    <a:pt x="134" y="328"/>
                  </a:lnTo>
                  <a:lnTo>
                    <a:pt x="130" y="332"/>
                  </a:lnTo>
                  <a:lnTo>
                    <a:pt x="124" y="338"/>
                  </a:lnTo>
                  <a:lnTo>
                    <a:pt x="120" y="342"/>
                  </a:lnTo>
                  <a:lnTo>
                    <a:pt x="115" y="345"/>
                  </a:lnTo>
                  <a:lnTo>
                    <a:pt x="109" y="349"/>
                  </a:lnTo>
                  <a:lnTo>
                    <a:pt x="105" y="352"/>
                  </a:lnTo>
                  <a:lnTo>
                    <a:pt x="100" y="355"/>
                  </a:lnTo>
                  <a:lnTo>
                    <a:pt x="97" y="357"/>
                  </a:lnTo>
                  <a:lnTo>
                    <a:pt x="95" y="358"/>
                  </a:lnTo>
                  <a:lnTo>
                    <a:pt x="94" y="356"/>
                  </a:lnTo>
                  <a:lnTo>
                    <a:pt x="93" y="354"/>
                  </a:lnTo>
                  <a:lnTo>
                    <a:pt x="93" y="352"/>
                  </a:lnTo>
                  <a:lnTo>
                    <a:pt x="93" y="350"/>
                  </a:lnTo>
                  <a:lnTo>
                    <a:pt x="93" y="346"/>
                  </a:lnTo>
                  <a:lnTo>
                    <a:pt x="94" y="343"/>
                  </a:lnTo>
                  <a:lnTo>
                    <a:pt x="96" y="341"/>
                  </a:lnTo>
                  <a:lnTo>
                    <a:pt x="98" y="337"/>
                  </a:lnTo>
                  <a:lnTo>
                    <a:pt x="100" y="333"/>
                  </a:lnTo>
                  <a:lnTo>
                    <a:pt x="104" y="330"/>
                  </a:lnTo>
                  <a:lnTo>
                    <a:pt x="103" y="330"/>
                  </a:lnTo>
                  <a:lnTo>
                    <a:pt x="102" y="330"/>
                  </a:lnTo>
                  <a:lnTo>
                    <a:pt x="100" y="330"/>
                  </a:lnTo>
                  <a:lnTo>
                    <a:pt x="98" y="331"/>
                  </a:lnTo>
                  <a:lnTo>
                    <a:pt x="95" y="332"/>
                  </a:lnTo>
                  <a:lnTo>
                    <a:pt x="93" y="333"/>
                  </a:lnTo>
                  <a:lnTo>
                    <a:pt x="90" y="336"/>
                  </a:lnTo>
                  <a:lnTo>
                    <a:pt x="87" y="338"/>
                  </a:lnTo>
                  <a:lnTo>
                    <a:pt x="85" y="340"/>
                  </a:lnTo>
                  <a:lnTo>
                    <a:pt x="82" y="343"/>
                  </a:lnTo>
                  <a:lnTo>
                    <a:pt x="82" y="344"/>
                  </a:lnTo>
                  <a:lnTo>
                    <a:pt x="81" y="345"/>
                  </a:lnTo>
                  <a:lnTo>
                    <a:pt x="81" y="346"/>
                  </a:lnTo>
                  <a:lnTo>
                    <a:pt x="80" y="348"/>
                  </a:lnTo>
                  <a:lnTo>
                    <a:pt x="79" y="349"/>
                  </a:lnTo>
                  <a:lnTo>
                    <a:pt x="79" y="350"/>
                  </a:lnTo>
                  <a:lnTo>
                    <a:pt x="78" y="351"/>
                  </a:lnTo>
                  <a:lnTo>
                    <a:pt x="77" y="351"/>
                  </a:lnTo>
                  <a:lnTo>
                    <a:pt x="76" y="352"/>
                  </a:lnTo>
                  <a:lnTo>
                    <a:pt x="73" y="352"/>
                  </a:lnTo>
                  <a:lnTo>
                    <a:pt x="72" y="352"/>
                  </a:lnTo>
                  <a:lnTo>
                    <a:pt x="70" y="351"/>
                  </a:lnTo>
                  <a:lnTo>
                    <a:pt x="68" y="351"/>
                  </a:lnTo>
                  <a:lnTo>
                    <a:pt x="66" y="349"/>
                  </a:lnTo>
                  <a:lnTo>
                    <a:pt x="65" y="345"/>
                  </a:lnTo>
                  <a:lnTo>
                    <a:pt x="63" y="341"/>
                  </a:lnTo>
                  <a:lnTo>
                    <a:pt x="61" y="336"/>
                  </a:lnTo>
                  <a:lnTo>
                    <a:pt x="56" y="339"/>
                  </a:lnTo>
                  <a:lnTo>
                    <a:pt x="50" y="342"/>
                  </a:lnTo>
                  <a:lnTo>
                    <a:pt x="43" y="343"/>
                  </a:lnTo>
                  <a:lnTo>
                    <a:pt x="37" y="345"/>
                  </a:lnTo>
                  <a:lnTo>
                    <a:pt x="31" y="346"/>
                  </a:lnTo>
                  <a:lnTo>
                    <a:pt x="25" y="348"/>
                  </a:lnTo>
                  <a:lnTo>
                    <a:pt x="18" y="349"/>
                  </a:lnTo>
                  <a:lnTo>
                    <a:pt x="13" y="349"/>
                  </a:lnTo>
                  <a:lnTo>
                    <a:pt x="6" y="350"/>
                  </a:lnTo>
                  <a:lnTo>
                    <a:pt x="0" y="351"/>
                  </a:lnTo>
                  <a:lnTo>
                    <a:pt x="8" y="348"/>
                  </a:lnTo>
                  <a:lnTo>
                    <a:pt x="16" y="344"/>
                  </a:lnTo>
                  <a:lnTo>
                    <a:pt x="22" y="341"/>
                  </a:lnTo>
                  <a:lnTo>
                    <a:pt x="28" y="338"/>
                  </a:lnTo>
                  <a:lnTo>
                    <a:pt x="32" y="335"/>
                  </a:lnTo>
                  <a:lnTo>
                    <a:pt x="35" y="330"/>
                  </a:lnTo>
                  <a:lnTo>
                    <a:pt x="40" y="325"/>
                  </a:lnTo>
                  <a:lnTo>
                    <a:pt x="43" y="319"/>
                  </a:lnTo>
                  <a:lnTo>
                    <a:pt x="48" y="311"/>
                  </a:lnTo>
                  <a:lnTo>
                    <a:pt x="54" y="301"/>
                  </a:lnTo>
                  <a:lnTo>
                    <a:pt x="60" y="292"/>
                  </a:lnTo>
                  <a:lnTo>
                    <a:pt x="67" y="284"/>
                  </a:lnTo>
                  <a:lnTo>
                    <a:pt x="72" y="276"/>
                  </a:lnTo>
                  <a:lnTo>
                    <a:pt x="78" y="271"/>
                  </a:lnTo>
                  <a:lnTo>
                    <a:pt x="83" y="264"/>
                  </a:lnTo>
                  <a:lnTo>
                    <a:pt x="89" y="259"/>
                  </a:lnTo>
                  <a:lnTo>
                    <a:pt x="94" y="254"/>
                  </a:lnTo>
                  <a:lnTo>
                    <a:pt x="99" y="249"/>
                  </a:lnTo>
                  <a:lnTo>
                    <a:pt x="105" y="242"/>
                  </a:lnTo>
                  <a:lnTo>
                    <a:pt x="111" y="236"/>
                  </a:lnTo>
                  <a:lnTo>
                    <a:pt x="117" y="231"/>
                  </a:lnTo>
                  <a:lnTo>
                    <a:pt x="122" y="223"/>
                  </a:lnTo>
                  <a:lnTo>
                    <a:pt x="126" y="213"/>
                  </a:lnTo>
                  <a:lnTo>
                    <a:pt x="130" y="202"/>
                  </a:lnTo>
                  <a:lnTo>
                    <a:pt x="133" y="189"/>
                  </a:lnTo>
                  <a:lnTo>
                    <a:pt x="135" y="176"/>
                  </a:lnTo>
                  <a:lnTo>
                    <a:pt x="135" y="163"/>
                  </a:lnTo>
                  <a:lnTo>
                    <a:pt x="134" y="149"/>
                  </a:lnTo>
                  <a:lnTo>
                    <a:pt x="132" y="136"/>
                  </a:lnTo>
                  <a:lnTo>
                    <a:pt x="126" y="124"/>
                  </a:lnTo>
                  <a:lnTo>
                    <a:pt x="126" y="122"/>
                  </a:lnTo>
                  <a:lnTo>
                    <a:pt x="125" y="120"/>
                  </a:lnTo>
                  <a:lnTo>
                    <a:pt x="124" y="118"/>
                  </a:lnTo>
                  <a:lnTo>
                    <a:pt x="122" y="115"/>
                  </a:lnTo>
                  <a:lnTo>
                    <a:pt x="121" y="113"/>
                  </a:lnTo>
                  <a:lnTo>
                    <a:pt x="120" y="110"/>
                  </a:lnTo>
                  <a:lnTo>
                    <a:pt x="118" y="108"/>
                  </a:lnTo>
                  <a:lnTo>
                    <a:pt x="117" y="106"/>
                  </a:lnTo>
                  <a:lnTo>
                    <a:pt x="116" y="104"/>
                  </a:lnTo>
                  <a:lnTo>
                    <a:pt x="113" y="102"/>
                  </a:lnTo>
                  <a:lnTo>
                    <a:pt x="111" y="101"/>
                  </a:lnTo>
                  <a:lnTo>
                    <a:pt x="110" y="100"/>
                  </a:lnTo>
                  <a:lnTo>
                    <a:pt x="108" y="98"/>
                  </a:lnTo>
                  <a:lnTo>
                    <a:pt x="107" y="97"/>
                  </a:lnTo>
                  <a:lnTo>
                    <a:pt x="105" y="96"/>
                  </a:lnTo>
                  <a:lnTo>
                    <a:pt x="103" y="96"/>
                  </a:lnTo>
                  <a:lnTo>
                    <a:pt x="102" y="95"/>
                  </a:lnTo>
                  <a:lnTo>
                    <a:pt x="99" y="94"/>
                  </a:lnTo>
                  <a:lnTo>
                    <a:pt x="97" y="94"/>
                  </a:lnTo>
                  <a:lnTo>
                    <a:pt x="95" y="94"/>
                  </a:lnTo>
                  <a:lnTo>
                    <a:pt x="104" y="29"/>
                  </a:lnTo>
                  <a:lnTo>
                    <a:pt x="105" y="26"/>
                  </a:lnTo>
                  <a:lnTo>
                    <a:pt x="106" y="22"/>
                  </a:lnTo>
                  <a:lnTo>
                    <a:pt x="108" y="17"/>
                  </a:lnTo>
                  <a:lnTo>
                    <a:pt x="111" y="13"/>
                  </a:lnTo>
                  <a:lnTo>
                    <a:pt x="116" y="9"/>
                  </a:lnTo>
                  <a:lnTo>
                    <a:pt x="122" y="4"/>
                  </a:lnTo>
                  <a:lnTo>
                    <a:pt x="131" y="2"/>
                  </a:lnTo>
                  <a:lnTo>
                    <a:pt x="142" y="0"/>
                  </a:lnTo>
                  <a:lnTo>
                    <a:pt x="155" y="0"/>
                  </a:lnTo>
                  <a:lnTo>
                    <a:pt x="171" y="3"/>
                  </a:lnTo>
                  <a:lnTo>
                    <a:pt x="187" y="6"/>
                  </a:lnTo>
                  <a:lnTo>
                    <a:pt x="201" y="11"/>
                  </a:lnTo>
                  <a:lnTo>
                    <a:pt x="215" y="17"/>
                  </a:lnTo>
                  <a:lnTo>
                    <a:pt x="228" y="24"/>
                  </a:lnTo>
                  <a:lnTo>
                    <a:pt x="240" y="30"/>
                  </a:lnTo>
                  <a:lnTo>
                    <a:pt x="251" y="38"/>
                  </a:lnTo>
                  <a:lnTo>
                    <a:pt x="259" y="44"/>
                  </a:lnTo>
                  <a:lnTo>
                    <a:pt x="265" y="50"/>
                  </a:lnTo>
                  <a:lnTo>
                    <a:pt x="271" y="54"/>
                  </a:lnTo>
                  <a:lnTo>
                    <a:pt x="273" y="57"/>
                  </a:lnTo>
                  <a:lnTo>
                    <a:pt x="273" y="66"/>
                  </a:lnTo>
                  <a:lnTo>
                    <a:pt x="274" y="78"/>
                  </a:lnTo>
                  <a:lnTo>
                    <a:pt x="275" y="91"/>
                  </a:lnTo>
                  <a:lnTo>
                    <a:pt x="277" y="107"/>
                  </a:lnTo>
                  <a:lnTo>
                    <a:pt x="279" y="123"/>
                  </a:lnTo>
                  <a:lnTo>
                    <a:pt x="281" y="141"/>
                  </a:lnTo>
                  <a:lnTo>
                    <a:pt x="283" y="157"/>
                  </a:lnTo>
                  <a:lnTo>
                    <a:pt x="285" y="173"/>
                  </a:lnTo>
                  <a:lnTo>
                    <a:pt x="286" y="187"/>
                  </a:lnTo>
                  <a:lnTo>
                    <a:pt x="286" y="200"/>
                  </a:lnTo>
                  <a:lnTo>
                    <a:pt x="285" y="199"/>
                  </a:lnTo>
                  <a:close/>
                </a:path>
              </a:pathLst>
            </a:custGeom>
            <a:solidFill>
              <a:srgbClr val="A8970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19" name="Freeform 1695"/>
            <p:cNvSpPr>
              <a:spLocks/>
            </p:cNvSpPr>
            <p:nvPr/>
          </p:nvSpPr>
          <p:spPr bwMode="auto">
            <a:xfrm>
              <a:off x="3846" y="2807"/>
              <a:ext cx="175" cy="178"/>
            </a:xfrm>
            <a:custGeom>
              <a:avLst/>
              <a:gdLst>
                <a:gd name="T0" fmla="*/ 5 w 349"/>
                <a:gd name="T1" fmla="*/ 4 h 355"/>
                <a:gd name="T2" fmla="*/ 5 w 349"/>
                <a:gd name="T3" fmla="*/ 4 h 355"/>
                <a:gd name="T4" fmla="*/ 5 w 349"/>
                <a:gd name="T5" fmla="*/ 5 h 355"/>
                <a:gd name="T6" fmla="*/ 5 w 349"/>
                <a:gd name="T7" fmla="*/ 5 h 355"/>
                <a:gd name="T8" fmla="*/ 6 w 349"/>
                <a:gd name="T9" fmla="*/ 5 h 355"/>
                <a:gd name="T10" fmla="*/ 6 w 349"/>
                <a:gd name="T11" fmla="*/ 6 h 355"/>
                <a:gd name="T12" fmla="*/ 6 w 349"/>
                <a:gd name="T13" fmla="*/ 6 h 355"/>
                <a:gd name="T14" fmla="*/ 6 w 349"/>
                <a:gd name="T15" fmla="*/ 6 h 355"/>
                <a:gd name="T16" fmla="*/ 5 w 349"/>
                <a:gd name="T17" fmla="*/ 6 h 355"/>
                <a:gd name="T18" fmla="*/ 5 w 349"/>
                <a:gd name="T19" fmla="*/ 5 h 355"/>
                <a:gd name="T20" fmla="*/ 5 w 349"/>
                <a:gd name="T21" fmla="*/ 5 h 355"/>
                <a:gd name="T22" fmla="*/ 5 w 349"/>
                <a:gd name="T23" fmla="*/ 6 h 355"/>
                <a:gd name="T24" fmla="*/ 5 w 349"/>
                <a:gd name="T25" fmla="*/ 6 h 355"/>
                <a:gd name="T26" fmla="*/ 4 w 349"/>
                <a:gd name="T27" fmla="*/ 6 h 355"/>
                <a:gd name="T28" fmla="*/ 4 w 349"/>
                <a:gd name="T29" fmla="*/ 5 h 355"/>
                <a:gd name="T30" fmla="*/ 4 w 349"/>
                <a:gd name="T31" fmla="*/ 5 h 355"/>
                <a:gd name="T32" fmla="*/ 3 w 349"/>
                <a:gd name="T33" fmla="*/ 6 h 355"/>
                <a:gd name="T34" fmla="*/ 3 w 349"/>
                <a:gd name="T35" fmla="*/ 6 h 355"/>
                <a:gd name="T36" fmla="*/ 3 w 349"/>
                <a:gd name="T37" fmla="*/ 6 h 355"/>
                <a:gd name="T38" fmla="*/ 3 w 349"/>
                <a:gd name="T39" fmla="*/ 5 h 355"/>
                <a:gd name="T40" fmla="*/ 2 w 349"/>
                <a:gd name="T41" fmla="*/ 6 h 355"/>
                <a:gd name="T42" fmla="*/ 2 w 349"/>
                <a:gd name="T43" fmla="*/ 6 h 355"/>
                <a:gd name="T44" fmla="*/ 2 w 349"/>
                <a:gd name="T45" fmla="*/ 6 h 355"/>
                <a:gd name="T46" fmla="*/ 2 w 349"/>
                <a:gd name="T47" fmla="*/ 6 h 355"/>
                <a:gd name="T48" fmla="*/ 2 w 349"/>
                <a:gd name="T49" fmla="*/ 6 h 355"/>
                <a:gd name="T50" fmla="*/ 2 w 349"/>
                <a:gd name="T51" fmla="*/ 6 h 355"/>
                <a:gd name="T52" fmla="*/ 2 w 349"/>
                <a:gd name="T53" fmla="*/ 6 h 355"/>
                <a:gd name="T54" fmla="*/ 2 w 349"/>
                <a:gd name="T55" fmla="*/ 6 h 355"/>
                <a:gd name="T56" fmla="*/ 2 w 349"/>
                <a:gd name="T57" fmla="*/ 6 h 355"/>
                <a:gd name="T58" fmla="*/ 2 w 349"/>
                <a:gd name="T59" fmla="*/ 6 h 355"/>
                <a:gd name="T60" fmla="*/ 2 w 349"/>
                <a:gd name="T61" fmla="*/ 6 h 355"/>
                <a:gd name="T62" fmla="*/ 1 w 349"/>
                <a:gd name="T63" fmla="*/ 6 h 355"/>
                <a:gd name="T64" fmla="*/ 1 w 349"/>
                <a:gd name="T65" fmla="*/ 6 h 355"/>
                <a:gd name="T66" fmla="*/ 1 w 349"/>
                <a:gd name="T67" fmla="*/ 6 h 355"/>
                <a:gd name="T68" fmla="*/ 1 w 349"/>
                <a:gd name="T69" fmla="*/ 6 h 355"/>
                <a:gd name="T70" fmla="*/ 1 w 349"/>
                <a:gd name="T71" fmla="*/ 6 h 355"/>
                <a:gd name="T72" fmla="*/ 1 w 349"/>
                <a:gd name="T73" fmla="*/ 6 h 355"/>
                <a:gd name="T74" fmla="*/ 1 w 349"/>
                <a:gd name="T75" fmla="*/ 5 h 355"/>
                <a:gd name="T76" fmla="*/ 2 w 349"/>
                <a:gd name="T77" fmla="*/ 5 h 355"/>
                <a:gd name="T78" fmla="*/ 2 w 349"/>
                <a:gd name="T79" fmla="*/ 4 h 355"/>
                <a:gd name="T80" fmla="*/ 2 w 349"/>
                <a:gd name="T81" fmla="*/ 4 h 355"/>
                <a:gd name="T82" fmla="*/ 3 w 349"/>
                <a:gd name="T83" fmla="*/ 3 h 355"/>
                <a:gd name="T84" fmla="*/ 2 w 349"/>
                <a:gd name="T85" fmla="*/ 2 h 355"/>
                <a:gd name="T86" fmla="*/ 2 w 349"/>
                <a:gd name="T87" fmla="*/ 2 h 355"/>
                <a:gd name="T88" fmla="*/ 2 w 349"/>
                <a:gd name="T89" fmla="*/ 2 h 355"/>
                <a:gd name="T90" fmla="*/ 2 w 349"/>
                <a:gd name="T91" fmla="*/ 2 h 355"/>
                <a:gd name="T92" fmla="*/ 2 w 349"/>
                <a:gd name="T93" fmla="*/ 2 h 355"/>
                <a:gd name="T94" fmla="*/ 2 w 349"/>
                <a:gd name="T95" fmla="*/ 1 h 355"/>
                <a:gd name="T96" fmla="*/ 2 w 349"/>
                <a:gd name="T97" fmla="*/ 1 h 355"/>
                <a:gd name="T98" fmla="*/ 3 w 349"/>
                <a:gd name="T99" fmla="*/ 0 h 355"/>
                <a:gd name="T100" fmla="*/ 4 w 349"/>
                <a:gd name="T101" fmla="*/ 1 h 355"/>
                <a:gd name="T102" fmla="*/ 4 w 349"/>
                <a:gd name="T103" fmla="*/ 1 h 355"/>
                <a:gd name="T104" fmla="*/ 5 w 349"/>
                <a:gd name="T105" fmla="*/ 1 h 355"/>
                <a:gd name="T106" fmla="*/ 5 w 349"/>
                <a:gd name="T107" fmla="*/ 2 h 355"/>
                <a:gd name="T108" fmla="*/ 5 w 349"/>
                <a:gd name="T109" fmla="*/ 3 h 355"/>
                <a:gd name="T110" fmla="*/ 5 w 349"/>
                <a:gd name="T111" fmla="*/ 4 h 35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49"/>
                <a:gd name="T169" fmla="*/ 0 h 355"/>
                <a:gd name="T170" fmla="*/ 349 w 349"/>
                <a:gd name="T171" fmla="*/ 355 h 35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49" h="355">
                  <a:moveTo>
                    <a:pt x="283" y="198"/>
                  </a:moveTo>
                  <a:lnTo>
                    <a:pt x="284" y="205"/>
                  </a:lnTo>
                  <a:lnTo>
                    <a:pt x="285" y="210"/>
                  </a:lnTo>
                  <a:lnTo>
                    <a:pt x="286" y="215"/>
                  </a:lnTo>
                  <a:lnTo>
                    <a:pt x="287" y="221"/>
                  </a:lnTo>
                  <a:lnTo>
                    <a:pt x="288" y="226"/>
                  </a:lnTo>
                  <a:lnTo>
                    <a:pt x="289" y="232"/>
                  </a:lnTo>
                  <a:lnTo>
                    <a:pt x="290" y="237"/>
                  </a:lnTo>
                  <a:lnTo>
                    <a:pt x="291" y="241"/>
                  </a:lnTo>
                  <a:lnTo>
                    <a:pt x="292" y="247"/>
                  </a:lnTo>
                  <a:lnTo>
                    <a:pt x="294" y="251"/>
                  </a:lnTo>
                  <a:lnTo>
                    <a:pt x="297" y="259"/>
                  </a:lnTo>
                  <a:lnTo>
                    <a:pt x="301" y="266"/>
                  </a:lnTo>
                  <a:lnTo>
                    <a:pt x="305" y="274"/>
                  </a:lnTo>
                  <a:lnTo>
                    <a:pt x="311" y="280"/>
                  </a:lnTo>
                  <a:lnTo>
                    <a:pt x="316" y="287"/>
                  </a:lnTo>
                  <a:lnTo>
                    <a:pt x="322" y="293"/>
                  </a:lnTo>
                  <a:lnTo>
                    <a:pt x="328" y="300"/>
                  </a:lnTo>
                  <a:lnTo>
                    <a:pt x="334" y="305"/>
                  </a:lnTo>
                  <a:lnTo>
                    <a:pt x="338" y="312"/>
                  </a:lnTo>
                  <a:lnTo>
                    <a:pt x="343" y="318"/>
                  </a:lnTo>
                  <a:lnTo>
                    <a:pt x="344" y="321"/>
                  </a:lnTo>
                  <a:lnTo>
                    <a:pt x="346" y="323"/>
                  </a:lnTo>
                  <a:lnTo>
                    <a:pt x="346" y="325"/>
                  </a:lnTo>
                  <a:lnTo>
                    <a:pt x="347" y="327"/>
                  </a:lnTo>
                  <a:lnTo>
                    <a:pt x="348" y="329"/>
                  </a:lnTo>
                  <a:lnTo>
                    <a:pt x="348" y="331"/>
                  </a:lnTo>
                  <a:lnTo>
                    <a:pt x="348" y="332"/>
                  </a:lnTo>
                  <a:lnTo>
                    <a:pt x="349" y="334"/>
                  </a:lnTo>
                  <a:lnTo>
                    <a:pt x="349" y="335"/>
                  </a:lnTo>
                  <a:lnTo>
                    <a:pt x="337" y="336"/>
                  </a:lnTo>
                  <a:lnTo>
                    <a:pt x="326" y="336"/>
                  </a:lnTo>
                  <a:lnTo>
                    <a:pt x="315" y="335"/>
                  </a:lnTo>
                  <a:lnTo>
                    <a:pt x="304" y="332"/>
                  </a:lnTo>
                  <a:lnTo>
                    <a:pt x="294" y="329"/>
                  </a:lnTo>
                  <a:lnTo>
                    <a:pt x="283" y="326"/>
                  </a:lnTo>
                  <a:lnTo>
                    <a:pt x="274" y="321"/>
                  </a:lnTo>
                  <a:lnTo>
                    <a:pt x="265" y="315"/>
                  </a:lnTo>
                  <a:lnTo>
                    <a:pt x="258" y="309"/>
                  </a:lnTo>
                  <a:lnTo>
                    <a:pt x="252" y="300"/>
                  </a:lnTo>
                  <a:lnTo>
                    <a:pt x="253" y="304"/>
                  </a:lnTo>
                  <a:lnTo>
                    <a:pt x="255" y="309"/>
                  </a:lnTo>
                  <a:lnTo>
                    <a:pt x="257" y="313"/>
                  </a:lnTo>
                  <a:lnTo>
                    <a:pt x="259" y="316"/>
                  </a:lnTo>
                  <a:lnTo>
                    <a:pt x="261" y="321"/>
                  </a:lnTo>
                  <a:lnTo>
                    <a:pt x="263" y="325"/>
                  </a:lnTo>
                  <a:lnTo>
                    <a:pt x="265" y="328"/>
                  </a:lnTo>
                  <a:lnTo>
                    <a:pt x="266" y="332"/>
                  </a:lnTo>
                  <a:lnTo>
                    <a:pt x="268" y="336"/>
                  </a:lnTo>
                  <a:lnTo>
                    <a:pt x="268" y="339"/>
                  </a:lnTo>
                  <a:lnTo>
                    <a:pt x="264" y="339"/>
                  </a:lnTo>
                  <a:lnTo>
                    <a:pt x="259" y="338"/>
                  </a:lnTo>
                  <a:lnTo>
                    <a:pt x="252" y="337"/>
                  </a:lnTo>
                  <a:lnTo>
                    <a:pt x="246" y="335"/>
                  </a:lnTo>
                  <a:lnTo>
                    <a:pt x="239" y="332"/>
                  </a:lnTo>
                  <a:lnTo>
                    <a:pt x="233" y="328"/>
                  </a:lnTo>
                  <a:lnTo>
                    <a:pt x="227" y="323"/>
                  </a:lnTo>
                  <a:lnTo>
                    <a:pt x="222" y="315"/>
                  </a:lnTo>
                  <a:lnTo>
                    <a:pt x="219" y="306"/>
                  </a:lnTo>
                  <a:lnTo>
                    <a:pt x="216" y="296"/>
                  </a:lnTo>
                  <a:lnTo>
                    <a:pt x="213" y="303"/>
                  </a:lnTo>
                  <a:lnTo>
                    <a:pt x="210" y="312"/>
                  </a:lnTo>
                  <a:lnTo>
                    <a:pt x="205" y="319"/>
                  </a:lnTo>
                  <a:lnTo>
                    <a:pt x="199" y="327"/>
                  </a:lnTo>
                  <a:lnTo>
                    <a:pt x="192" y="334"/>
                  </a:lnTo>
                  <a:lnTo>
                    <a:pt x="184" y="340"/>
                  </a:lnTo>
                  <a:lnTo>
                    <a:pt x="177" y="345"/>
                  </a:lnTo>
                  <a:lnTo>
                    <a:pt x="168" y="350"/>
                  </a:lnTo>
                  <a:lnTo>
                    <a:pt x="160" y="353"/>
                  </a:lnTo>
                  <a:lnTo>
                    <a:pt x="154" y="355"/>
                  </a:lnTo>
                  <a:lnTo>
                    <a:pt x="148" y="351"/>
                  </a:lnTo>
                  <a:lnTo>
                    <a:pt x="144" y="345"/>
                  </a:lnTo>
                  <a:lnTo>
                    <a:pt x="142" y="341"/>
                  </a:lnTo>
                  <a:lnTo>
                    <a:pt x="140" y="337"/>
                  </a:lnTo>
                  <a:lnTo>
                    <a:pt x="140" y="331"/>
                  </a:lnTo>
                  <a:lnTo>
                    <a:pt x="139" y="328"/>
                  </a:lnTo>
                  <a:lnTo>
                    <a:pt x="139" y="324"/>
                  </a:lnTo>
                  <a:lnTo>
                    <a:pt x="139" y="322"/>
                  </a:lnTo>
                  <a:lnTo>
                    <a:pt x="137" y="319"/>
                  </a:lnTo>
                  <a:lnTo>
                    <a:pt x="135" y="318"/>
                  </a:lnTo>
                  <a:lnTo>
                    <a:pt x="132" y="325"/>
                  </a:lnTo>
                  <a:lnTo>
                    <a:pt x="128" y="329"/>
                  </a:lnTo>
                  <a:lnTo>
                    <a:pt x="122" y="335"/>
                  </a:lnTo>
                  <a:lnTo>
                    <a:pt x="118" y="339"/>
                  </a:lnTo>
                  <a:lnTo>
                    <a:pt x="113" y="343"/>
                  </a:lnTo>
                  <a:lnTo>
                    <a:pt x="107" y="347"/>
                  </a:lnTo>
                  <a:lnTo>
                    <a:pt x="103" y="350"/>
                  </a:lnTo>
                  <a:lnTo>
                    <a:pt x="98" y="352"/>
                  </a:lnTo>
                  <a:lnTo>
                    <a:pt x="95" y="354"/>
                  </a:lnTo>
                  <a:lnTo>
                    <a:pt x="93" y="355"/>
                  </a:lnTo>
                  <a:lnTo>
                    <a:pt x="92" y="353"/>
                  </a:lnTo>
                  <a:lnTo>
                    <a:pt x="92" y="352"/>
                  </a:lnTo>
                  <a:lnTo>
                    <a:pt x="91" y="350"/>
                  </a:lnTo>
                  <a:lnTo>
                    <a:pt x="91" y="348"/>
                  </a:lnTo>
                  <a:lnTo>
                    <a:pt x="92" y="345"/>
                  </a:lnTo>
                  <a:lnTo>
                    <a:pt x="93" y="342"/>
                  </a:lnTo>
                  <a:lnTo>
                    <a:pt x="94" y="339"/>
                  </a:lnTo>
                  <a:lnTo>
                    <a:pt x="96" y="336"/>
                  </a:lnTo>
                  <a:lnTo>
                    <a:pt x="98" y="332"/>
                  </a:lnTo>
                  <a:lnTo>
                    <a:pt x="102" y="329"/>
                  </a:lnTo>
                  <a:lnTo>
                    <a:pt x="101" y="328"/>
                  </a:lnTo>
                  <a:lnTo>
                    <a:pt x="100" y="327"/>
                  </a:lnTo>
                  <a:lnTo>
                    <a:pt x="98" y="328"/>
                  </a:lnTo>
                  <a:lnTo>
                    <a:pt x="96" y="328"/>
                  </a:lnTo>
                  <a:lnTo>
                    <a:pt x="94" y="329"/>
                  </a:lnTo>
                  <a:lnTo>
                    <a:pt x="91" y="330"/>
                  </a:lnTo>
                  <a:lnTo>
                    <a:pt x="88" y="332"/>
                  </a:lnTo>
                  <a:lnTo>
                    <a:pt x="85" y="336"/>
                  </a:lnTo>
                  <a:lnTo>
                    <a:pt x="83" y="339"/>
                  </a:lnTo>
                  <a:lnTo>
                    <a:pt x="80" y="342"/>
                  </a:lnTo>
                  <a:lnTo>
                    <a:pt x="79" y="343"/>
                  </a:lnTo>
                  <a:lnTo>
                    <a:pt x="78" y="344"/>
                  </a:lnTo>
                  <a:lnTo>
                    <a:pt x="78" y="345"/>
                  </a:lnTo>
                  <a:lnTo>
                    <a:pt x="77" y="347"/>
                  </a:lnTo>
                  <a:lnTo>
                    <a:pt x="77" y="348"/>
                  </a:lnTo>
                  <a:lnTo>
                    <a:pt x="76" y="349"/>
                  </a:lnTo>
                  <a:lnTo>
                    <a:pt x="76" y="350"/>
                  </a:lnTo>
                  <a:lnTo>
                    <a:pt x="75" y="350"/>
                  </a:lnTo>
                  <a:lnTo>
                    <a:pt x="72" y="350"/>
                  </a:lnTo>
                  <a:lnTo>
                    <a:pt x="71" y="350"/>
                  </a:lnTo>
                  <a:lnTo>
                    <a:pt x="69" y="350"/>
                  </a:lnTo>
                  <a:lnTo>
                    <a:pt x="67" y="349"/>
                  </a:lnTo>
                  <a:lnTo>
                    <a:pt x="66" y="348"/>
                  </a:lnTo>
                  <a:lnTo>
                    <a:pt x="64" y="345"/>
                  </a:lnTo>
                  <a:lnTo>
                    <a:pt x="62" y="342"/>
                  </a:lnTo>
                  <a:lnTo>
                    <a:pt x="61" y="338"/>
                  </a:lnTo>
                  <a:lnTo>
                    <a:pt x="59" y="331"/>
                  </a:lnTo>
                  <a:lnTo>
                    <a:pt x="54" y="336"/>
                  </a:lnTo>
                  <a:lnTo>
                    <a:pt x="48" y="339"/>
                  </a:lnTo>
                  <a:lnTo>
                    <a:pt x="42" y="341"/>
                  </a:lnTo>
                  <a:lnTo>
                    <a:pt x="36" y="343"/>
                  </a:lnTo>
                  <a:lnTo>
                    <a:pt x="29" y="344"/>
                  </a:lnTo>
                  <a:lnTo>
                    <a:pt x="24" y="345"/>
                  </a:lnTo>
                  <a:lnTo>
                    <a:pt x="17" y="347"/>
                  </a:lnTo>
                  <a:lnTo>
                    <a:pt x="12" y="347"/>
                  </a:lnTo>
                  <a:lnTo>
                    <a:pt x="5" y="347"/>
                  </a:lnTo>
                  <a:lnTo>
                    <a:pt x="0" y="348"/>
                  </a:lnTo>
                  <a:lnTo>
                    <a:pt x="9" y="344"/>
                  </a:lnTo>
                  <a:lnTo>
                    <a:pt x="16" y="342"/>
                  </a:lnTo>
                  <a:lnTo>
                    <a:pt x="23" y="339"/>
                  </a:lnTo>
                  <a:lnTo>
                    <a:pt x="27" y="336"/>
                  </a:lnTo>
                  <a:lnTo>
                    <a:pt x="31" y="332"/>
                  </a:lnTo>
                  <a:lnTo>
                    <a:pt x="36" y="328"/>
                  </a:lnTo>
                  <a:lnTo>
                    <a:pt x="39" y="324"/>
                  </a:lnTo>
                  <a:lnTo>
                    <a:pt x="43" y="317"/>
                  </a:lnTo>
                  <a:lnTo>
                    <a:pt x="49" y="310"/>
                  </a:lnTo>
                  <a:lnTo>
                    <a:pt x="54" y="300"/>
                  </a:lnTo>
                  <a:lnTo>
                    <a:pt x="61" y="290"/>
                  </a:lnTo>
                  <a:lnTo>
                    <a:pt x="67" y="283"/>
                  </a:lnTo>
                  <a:lnTo>
                    <a:pt x="72" y="275"/>
                  </a:lnTo>
                  <a:lnTo>
                    <a:pt x="78" y="269"/>
                  </a:lnTo>
                  <a:lnTo>
                    <a:pt x="82" y="263"/>
                  </a:lnTo>
                  <a:lnTo>
                    <a:pt x="88" y="258"/>
                  </a:lnTo>
                  <a:lnTo>
                    <a:pt x="93" y="252"/>
                  </a:lnTo>
                  <a:lnTo>
                    <a:pt x="98" y="247"/>
                  </a:lnTo>
                  <a:lnTo>
                    <a:pt x="105" y="241"/>
                  </a:lnTo>
                  <a:lnTo>
                    <a:pt x="111" y="235"/>
                  </a:lnTo>
                  <a:lnTo>
                    <a:pt x="117" y="230"/>
                  </a:lnTo>
                  <a:lnTo>
                    <a:pt x="121" y="222"/>
                  </a:lnTo>
                  <a:lnTo>
                    <a:pt x="126" y="212"/>
                  </a:lnTo>
                  <a:lnTo>
                    <a:pt x="130" y="201"/>
                  </a:lnTo>
                  <a:lnTo>
                    <a:pt x="132" y="188"/>
                  </a:lnTo>
                  <a:lnTo>
                    <a:pt x="134" y="175"/>
                  </a:lnTo>
                  <a:lnTo>
                    <a:pt x="135" y="162"/>
                  </a:lnTo>
                  <a:lnTo>
                    <a:pt x="134" y="149"/>
                  </a:lnTo>
                  <a:lnTo>
                    <a:pt x="132" y="136"/>
                  </a:lnTo>
                  <a:lnTo>
                    <a:pt x="128" y="123"/>
                  </a:lnTo>
                  <a:lnTo>
                    <a:pt x="127" y="121"/>
                  </a:lnTo>
                  <a:lnTo>
                    <a:pt x="126" y="119"/>
                  </a:lnTo>
                  <a:lnTo>
                    <a:pt x="124" y="117"/>
                  </a:lnTo>
                  <a:lnTo>
                    <a:pt x="123" y="115"/>
                  </a:lnTo>
                  <a:lnTo>
                    <a:pt x="121" y="112"/>
                  </a:lnTo>
                  <a:lnTo>
                    <a:pt x="120" y="109"/>
                  </a:lnTo>
                  <a:lnTo>
                    <a:pt x="119" y="107"/>
                  </a:lnTo>
                  <a:lnTo>
                    <a:pt x="117" y="104"/>
                  </a:lnTo>
                  <a:lnTo>
                    <a:pt x="116" y="102"/>
                  </a:lnTo>
                  <a:lnTo>
                    <a:pt x="115" y="101"/>
                  </a:lnTo>
                  <a:lnTo>
                    <a:pt x="113" y="100"/>
                  </a:lnTo>
                  <a:lnTo>
                    <a:pt x="110" y="99"/>
                  </a:lnTo>
                  <a:lnTo>
                    <a:pt x="108" y="97"/>
                  </a:lnTo>
                  <a:lnTo>
                    <a:pt x="106" y="96"/>
                  </a:lnTo>
                  <a:lnTo>
                    <a:pt x="105" y="95"/>
                  </a:lnTo>
                  <a:lnTo>
                    <a:pt x="103" y="94"/>
                  </a:lnTo>
                  <a:lnTo>
                    <a:pt x="102" y="93"/>
                  </a:lnTo>
                  <a:lnTo>
                    <a:pt x="100" y="92"/>
                  </a:lnTo>
                  <a:lnTo>
                    <a:pt x="98" y="91"/>
                  </a:lnTo>
                  <a:lnTo>
                    <a:pt x="96" y="90"/>
                  </a:lnTo>
                  <a:lnTo>
                    <a:pt x="102" y="28"/>
                  </a:lnTo>
                  <a:lnTo>
                    <a:pt x="103" y="25"/>
                  </a:lnTo>
                  <a:lnTo>
                    <a:pt x="104" y="21"/>
                  </a:lnTo>
                  <a:lnTo>
                    <a:pt x="106" y="16"/>
                  </a:lnTo>
                  <a:lnTo>
                    <a:pt x="110" y="12"/>
                  </a:lnTo>
                  <a:lnTo>
                    <a:pt x="115" y="8"/>
                  </a:lnTo>
                  <a:lnTo>
                    <a:pt x="121" y="4"/>
                  </a:lnTo>
                  <a:lnTo>
                    <a:pt x="130" y="1"/>
                  </a:lnTo>
                  <a:lnTo>
                    <a:pt x="140" y="0"/>
                  </a:lnTo>
                  <a:lnTo>
                    <a:pt x="153" y="0"/>
                  </a:lnTo>
                  <a:lnTo>
                    <a:pt x="169" y="2"/>
                  </a:lnTo>
                  <a:lnTo>
                    <a:pt x="184" y="5"/>
                  </a:lnTo>
                  <a:lnTo>
                    <a:pt x="199" y="11"/>
                  </a:lnTo>
                  <a:lnTo>
                    <a:pt x="213" y="16"/>
                  </a:lnTo>
                  <a:lnTo>
                    <a:pt x="225" y="23"/>
                  </a:lnTo>
                  <a:lnTo>
                    <a:pt x="237" y="30"/>
                  </a:lnTo>
                  <a:lnTo>
                    <a:pt x="247" y="38"/>
                  </a:lnTo>
                  <a:lnTo>
                    <a:pt x="256" y="44"/>
                  </a:lnTo>
                  <a:lnTo>
                    <a:pt x="263" y="50"/>
                  </a:lnTo>
                  <a:lnTo>
                    <a:pt x="268" y="55"/>
                  </a:lnTo>
                  <a:lnTo>
                    <a:pt x="271" y="58"/>
                  </a:lnTo>
                  <a:lnTo>
                    <a:pt x="271" y="67"/>
                  </a:lnTo>
                  <a:lnTo>
                    <a:pt x="271" y="78"/>
                  </a:lnTo>
                  <a:lnTo>
                    <a:pt x="273" y="92"/>
                  </a:lnTo>
                  <a:lnTo>
                    <a:pt x="274" y="108"/>
                  </a:lnTo>
                  <a:lnTo>
                    <a:pt x="276" y="125"/>
                  </a:lnTo>
                  <a:lnTo>
                    <a:pt x="278" y="142"/>
                  </a:lnTo>
                  <a:lnTo>
                    <a:pt x="281" y="158"/>
                  </a:lnTo>
                  <a:lnTo>
                    <a:pt x="282" y="173"/>
                  </a:lnTo>
                  <a:lnTo>
                    <a:pt x="283" y="187"/>
                  </a:lnTo>
                  <a:lnTo>
                    <a:pt x="284" y="199"/>
                  </a:lnTo>
                  <a:lnTo>
                    <a:pt x="283" y="198"/>
                  </a:lnTo>
                  <a:close/>
                </a:path>
              </a:pathLst>
            </a:custGeom>
            <a:solidFill>
              <a:srgbClr val="B7A51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20" name="Freeform 1696"/>
            <p:cNvSpPr>
              <a:spLocks/>
            </p:cNvSpPr>
            <p:nvPr/>
          </p:nvSpPr>
          <p:spPr bwMode="auto">
            <a:xfrm>
              <a:off x="3846" y="2807"/>
              <a:ext cx="173" cy="178"/>
            </a:xfrm>
            <a:custGeom>
              <a:avLst/>
              <a:gdLst>
                <a:gd name="T0" fmla="*/ 5 w 346"/>
                <a:gd name="T1" fmla="*/ 4 h 355"/>
                <a:gd name="T2" fmla="*/ 5 w 346"/>
                <a:gd name="T3" fmla="*/ 4 h 355"/>
                <a:gd name="T4" fmla="*/ 5 w 346"/>
                <a:gd name="T5" fmla="*/ 5 h 355"/>
                <a:gd name="T6" fmla="*/ 5 w 346"/>
                <a:gd name="T7" fmla="*/ 5 h 355"/>
                <a:gd name="T8" fmla="*/ 5 w 346"/>
                <a:gd name="T9" fmla="*/ 5 h 355"/>
                <a:gd name="T10" fmla="*/ 5 w 346"/>
                <a:gd name="T11" fmla="*/ 6 h 355"/>
                <a:gd name="T12" fmla="*/ 5 w 346"/>
                <a:gd name="T13" fmla="*/ 6 h 355"/>
                <a:gd name="T14" fmla="*/ 5 w 346"/>
                <a:gd name="T15" fmla="*/ 6 h 355"/>
                <a:gd name="T16" fmla="*/ 5 w 346"/>
                <a:gd name="T17" fmla="*/ 6 h 355"/>
                <a:gd name="T18" fmla="*/ 5 w 346"/>
                <a:gd name="T19" fmla="*/ 5 h 355"/>
                <a:gd name="T20" fmla="*/ 4 w 346"/>
                <a:gd name="T21" fmla="*/ 5 h 355"/>
                <a:gd name="T22" fmla="*/ 5 w 346"/>
                <a:gd name="T23" fmla="*/ 6 h 355"/>
                <a:gd name="T24" fmla="*/ 5 w 346"/>
                <a:gd name="T25" fmla="*/ 6 h 355"/>
                <a:gd name="T26" fmla="*/ 3 w 346"/>
                <a:gd name="T27" fmla="*/ 6 h 355"/>
                <a:gd name="T28" fmla="*/ 3 w 346"/>
                <a:gd name="T29" fmla="*/ 5 h 355"/>
                <a:gd name="T30" fmla="*/ 3 w 346"/>
                <a:gd name="T31" fmla="*/ 5 h 355"/>
                <a:gd name="T32" fmla="*/ 3 w 346"/>
                <a:gd name="T33" fmla="*/ 6 h 355"/>
                <a:gd name="T34" fmla="*/ 3 w 346"/>
                <a:gd name="T35" fmla="*/ 6 h 355"/>
                <a:gd name="T36" fmla="*/ 3 w 346"/>
                <a:gd name="T37" fmla="*/ 6 h 355"/>
                <a:gd name="T38" fmla="*/ 3 w 346"/>
                <a:gd name="T39" fmla="*/ 5 h 355"/>
                <a:gd name="T40" fmla="*/ 1 w 346"/>
                <a:gd name="T41" fmla="*/ 6 h 355"/>
                <a:gd name="T42" fmla="*/ 1 w 346"/>
                <a:gd name="T43" fmla="*/ 6 h 355"/>
                <a:gd name="T44" fmla="*/ 1 w 346"/>
                <a:gd name="T45" fmla="*/ 6 h 355"/>
                <a:gd name="T46" fmla="*/ 1 w 346"/>
                <a:gd name="T47" fmla="*/ 6 h 355"/>
                <a:gd name="T48" fmla="*/ 1 w 346"/>
                <a:gd name="T49" fmla="*/ 6 h 355"/>
                <a:gd name="T50" fmla="*/ 1 w 346"/>
                <a:gd name="T51" fmla="*/ 6 h 355"/>
                <a:gd name="T52" fmla="*/ 1 w 346"/>
                <a:gd name="T53" fmla="*/ 6 h 355"/>
                <a:gd name="T54" fmla="*/ 1 w 346"/>
                <a:gd name="T55" fmla="*/ 6 h 355"/>
                <a:gd name="T56" fmla="*/ 1 w 346"/>
                <a:gd name="T57" fmla="*/ 6 h 355"/>
                <a:gd name="T58" fmla="*/ 1 w 346"/>
                <a:gd name="T59" fmla="*/ 6 h 355"/>
                <a:gd name="T60" fmla="*/ 1 w 346"/>
                <a:gd name="T61" fmla="*/ 6 h 355"/>
                <a:gd name="T62" fmla="*/ 1 w 346"/>
                <a:gd name="T63" fmla="*/ 6 h 355"/>
                <a:gd name="T64" fmla="*/ 1 w 346"/>
                <a:gd name="T65" fmla="*/ 6 h 355"/>
                <a:gd name="T66" fmla="*/ 1 w 346"/>
                <a:gd name="T67" fmla="*/ 6 h 355"/>
                <a:gd name="T68" fmla="*/ 1 w 346"/>
                <a:gd name="T69" fmla="*/ 6 h 355"/>
                <a:gd name="T70" fmla="*/ 1 w 346"/>
                <a:gd name="T71" fmla="*/ 6 h 355"/>
                <a:gd name="T72" fmla="*/ 1 w 346"/>
                <a:gd name="T73" fmla="*/ 6 h 355"/>
                <a:gd name="T74" fmla="*/ 1 w 346"/>
                <a:gd name="T75" fmla="*/ 5 h 355"/>
                <a:gd name="T76" fmla="*/ 1 w 346"/>
                <a:gd name="T77" fmla="*/ 5 h 355"/>
                <a:gd name="T78" fmla="*/ 1 w 346"/>
                <a:gd name="T79" fmla="*/ 4 h 355"/>
                <a:gd name="T80" fmla="*/ 1 w 346"/>
                <a:gd name="T81" fmla="*/ 4 h 355"/>
                <a:gd name="T82" fmla="*/ 3 w 346"/>
                <a:gd name="T83" fmla="*/ 3 h 355"/>
                <a:gd name="T84" fmla="*/ 3 w 346"/>
                <a:gd name="T85" fmla="*/ 2 h 355"/>
                <a:gd name="T86" fmla="*/ 1 w 346"/>
                <a:gd name="T87" fmla="*/ 2 h 355"/>
                <a:gd name="T88" fmla="*/ 1 w 346"/>
                <a:gd name="T89" fmla="*/ 2 h 355"/>
                <a:gd name="T90" fmla="*/ 1 w 346"/>
                <a:gd name="T91" fmla="*/ 2 h 355"/>
                <a:gd name="T92" fmla="*/ 1 w 346"/>
                <a:gd name="T93" fmla="*/ 2 h 355"/>
                <a:gd name="T94" fmla="*/ 1 w 346"/>
                <a:gd name="T95" fmla="*/ 1 h 355"/>
                <a:gd name="T96" fmla="*/ 1 w 346"/>
                <a:gd name="T97" fmla="*/ 1 h 355"/>
                <a:gd name="T98" fmla="*/ 3 w 346"/>
                <a:gd name="T99" fmla="*/ 0 h 355"/>
                <a:gd name="T100" fmla="*/ 3 w 346"/>
                <a:gd name="T101" fmla="*/ 1 h 355"/>
                <a:gd name="T102" fmla="*/ 3 w 346"/>
                <a:gd name="T103" fmla="*/ 1 h 355"/>
                <a:gd name="T104" fmla="*/ 5 w 346"/>
                <a:gd name="T105" fmla="*/ 1 h 355"/>
                <a:gd name="T106" fmla="*/ 5 w 346"/>
                <a:gd name="T107" fmla="*/ 2 h 355"/>
                <a:gd name="T108" fmla="*/ 5 w 346"/>
                <a:gd name="T109" fmla="*/ 3 h 355"/>
                <a:gd name="T110" fmla="*/ 5 w 346"/>
                <a:gd name="T111" fmla="*/ 4 h 35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46"/>
                <a:gd name="T169" fmla="*/ 0 h 355"/>
                <a:gd name="T170" fmla="*/ 346 w 346"/>
                <a:gd name="T171" fmla="*/ 355 h 35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46" h="355">
                  <a:moveTo>
                    <a:pt x="281" y="198"/>
                  </a:moveTo>
                  <a:lnTo>
                    <a:pt x="282" y="204"/>
                  </a:lnTo>
                  <a:lnTo>
                    <a:pt x="283" y="209"/>
                  </a:lnTo>
                  <a:lnTo>
                    <a:pt x="284" y="214"/>
                  </a:lnTo>
                  <a:lnTo>
                    <a:pt x="285" y="220"/>
                  </a:lnTo>
                  <a:lnTo>
                    <a:pt x="287" y="225"/>
                  </a:lnTo>
                  <a:lnTo>
                    <a:pt x="288" y="231"/>
                  </a:lnTo>
                  <a:lnTo>
                    <a:pt x="289" y="236"/>
                  </a:lnTo>
                  <a:lnTo>
                    <a:pt x="291" y="241"/>
                  </a:lnTo>
                  <a:lnTo>
                    <a:pt x="292" y="247"/>
                  </a:lnTo>
                  <a:lnTo>
                    <a:pt x="294" y="251"/>
                  </a:lnTo>
                  <a:lnTo>
                    <a:pt x="297" y="259"/>
                  </a:lnTo>
                  <a:lnTo>
                    <a:pt x="300" y="266"/>
                  </a:lnTo>
                  <a:lnTo>
                    <a:pt x="304" y="273"/>
                  </a:lnTo>
                  <a:lnTo>
                    <a:pt x="309" y="279"/>
                  </a:lnTo>
                  <a:lnTo>
                    <a:pt x="314" y="287"/>
                  </a:lnTo>
                  <a:lnTo>
                    <a:pt x="320" y="293"/>
                  </a:lnTo>
                  <a:lnTo>
                    <a:pt x="325" y="299"/>
                  </a:lnTo>
                  <a:lnTo>
                    <a:pt x="330" y="305"/>
                  </a:lnTo>
                  <a:lnTo>
                    <a:pt x="336" y="312"/>
                  </a:lnTo>
                  <a:lnTo>
                    <a:pt x="340" y="318"/>
                  </a:lnTo>
                  <a:lnTo>
                    <a:pt x="342" y="321"/>
                  </a:lnTo>
                  <a:lnTo>
                    <a:pt x="343" y="323"/>
                  </a:lnTo>
                  <a:lnTo>
                    <a:pt x="343" y="324"/>
                  </a:lnTo>
                  <a:lnTo>
                    <a:pt x="344" y="326"/>
                  </a:lnTo>
                  <a:lnTo>
                    <a:pt x="346" y="327"/>
                  </a:lnTo>
                  <a:lnTo>
                    <a:pt x="346" y="329"/>
                  </a:lnTo>
                  <a:lnTo>
                    <a:pt x="346" y="330"/>
                  </a:lnTo>
                  <a:lnTo>
                    <a:pt x="346" y="331"/>
                  </a:lnTo>
                  <a:lnTo>
                    <a:pt x="335" y="334"/>
                  </a:lnTo>
                  <a:lnTo>
                    <a:pt x="324" y="334"/>
                  </a:lnTo>
                  <a:lnTo>
                    <a:pt x="312" y="332"/>
                  </a:lnTo>
                  <a:lnTo>
                    <a:pt x="301" y="330"/>
                  </a:lnTo>
                  <a:lnTo>
                    <a:pt x="291" y="328"/>
                  </a:lnTo>
                  <a:lnTo>
                    <a:pt x="282" y="324"/>
                  </a:lnTo>
                  <a:lnTo>
                    <a:pt x="273" y="319"/>
                  </a:lnTo>
                  <a:lnTo>
                    <a:pt x="264" y="314"/>
                  </a:lnTo>
                  <a:lnTo>
                    <a:pt x="258" y="308"/>
                  </a:lnTo>
                  <a:lnTo>
                    <a:pt x="252" y="300"/>
                  </a:lnTo>
                  <a:lnTo>
                    <a:pt x="253" y="304"/>
                  </a:lnTo>
                  <a:lnTo>
                    <a:pt x="255" y="308"/>
                  </a:lnTo>
                  <a:lnTo>
                    <a:pt x="256" y="312"/>
                  </a:lnTo>
                  <a:lnTo>
                    <a:pt x="258" y="315"/>
                  </a:lnTo>
                  <a:lnTo>
                    <a:pt x="260" y="319"/>
                  </a:lnTo>
                  <a:lnTo>
                    <a:pt x="262" y="323"/>
                  </a:lnTo>
                  <a:lnTo>
                    <a:pt x="264" y="327"/>
                  </a:lnTo>
                  <a:lnTo>
                    <a:pt x="265" y="330"/>
                  </a:lnTo>
                  <a:lnTo>
                    <a:pt x="268" y="334"/>
                  </a:lnTo>
                  <a:lnTo>
                    <a:pt x="268" y="337"/>
                  </a:lnTo>
                  <a:lnTo>
                    <a:pt x="264" y="337"/>
                  </a:lnTo>
                  <a:lnTo>
                    <a:pt x="259" y="336"/>
                  </a:lnTo>
                  <a:lnTo>
                    <a:pt x="252" y="335"/>
                  </a:lnTo>
                  <a:lnTo>
                    <a:pt x="246" y="334"/>
                  </a:lnTo>
                  <a:lnTo>
                    <a:pt x="239" y="330"/>
                  </a:lnTo>
                  <a:lnTo>
                    <a:pt x="233" y="327"/>
                  </a:lnTo>
                  <a:lnTo>
                    <a:pt x="227" y="321"/>
                  </a:lnTo>
                  <a:lnTo>
                    <a:pt x="222" y="313"/>
                  </a:lnTo>
                  <a:lnTo>
                    <a:pt x="218" y="303"/>
                  </a:lnTo>
                  <a:lnTo>
                    <a:pt x="216" y="290"/>
                  </a:lnTo>
                  <a:lnTo>
                    <a:pt x="213" y="299"/>
                  </a:lnTo>
                  <a:lnTo>
                    <a:pt x="210" y="309"/>
                  </a:lnTo>
                  <a:lnTo>
                    <a:pt x="205" y="317"/>
                  </a:lnTo>
                  <a:lnTo>
                    <a:pt x="198" y="325"/>
                  </a:lnTo>
                  <a:lnTo>
                    <a:pt x="192" y="332"/>
                  </a:lnTo>
                  <a:lnTo>
                    <a:pt x="184" y="339"/>
                  </a:lnTo>
                  <a:lnTo>
                    <a:pt x="175" y="344"/>
                  </a:lnTo>
                  <a:lnTo>
                    <a:pt x="168" y="349"/>
                  </a:lnTo>
                  <a:lnTo>
                    <a:pt x="160" y="353"/>
                  </a:lnTo>
                  <a:lnTo>
                    <a:pt x="154" y="355"/>
                  </a:lnTo>
                  <a:lnTo>
                    <a:pt x="147" y="350"/>
                  </a:lnTo>
                  <a:lnTo>
                    <a:pt x="144" y="344"/>
                  </a:lnTo>
                  <a:lnTo>
                    <a:pt x="141" y="339"/>
                  </a:lnTo>
                  <a:lnTo>
                    <a:pt x="140" y="334"/>
                  </a:lnTo>
                  <a:lnTo>
                    <a:pt x="140" y="329"/>
                  </a:lnTo>
                  <a:lnTo>
                    <a:pt x="139" y="325"/>
                  </a:lnTo>
                  <a:lnTo>
                    <a:pt x="139" y="322"/>
                  </a:lnTo>
                  <a:lnTo>
                    <a:pt x="139" y="319"/>
                  </a:lnTo>
                  <a:lnTo>
                    <a:pt x="137" y="318"/>
                  </a:lnTo>
                  <a:lnTo>
                    <a:pt x="135" y="318"/>
                  </a:lnTo>
                  <a:lnTo>
                    <a:pt x="132" y="324"/>
                  </a:lnTo>
                  <a:lnTo>
                    <a:pt x="128" y="329"/>
                  </a:lnTo>
                  <a:lnTo>
                    <a:pt x="122" y="334"/>
                  </a:lnTo>
                  <a:lnTo>
                    <a:pt x="117" y="338"/>
                  </a:lnTo>
                  <a:lnTo>
                    <a:pt x="113" y="342"/>
                  </a:lnTo>
                  <a:lnTo>
                    <a:pt x="107" y="345"/>
                  </a:lnTo>
                  <a:lnTo>
                    <a:pt x="103" y="349"/>
                  </a:lnTo>
                  <a:lnTo>
                    <a:pt x="98" y="352"/>
                  </a:lnTo>
                  <a:lnTo>
                    <a:pt x="95" y="353"/>
                  </a:lnTo>
                  <a:lnTo>
                    <a:pt x="93" y="355"/>
                  </a:lnTo>
                  <a:lnTo>
                    <a:pt x="92" y="353"/>
                  </a:lnTo>
                  <a:lnTo>
                    <a:pt x="92" y="352"/>
                  </a:lnTo>
                  <a:lnTo>
                    <a:pt x="91" y="350"/>
                  </a:lnTo>
                  <a:lnTo>
                    <a:pt x="92" y="347"/>
                  </a:lnTo>
                  <a:lnTo>
                    <a:pt x="92" y="344"/>
                  </a:lnTo>
                  <a:lnTo>
                    <a:pt x="93" y="342"/>
                  </a:lnTo>
                  <a:lnTo>
                    <a:pt x="94" y="339"/>
                  </a:lnTo>
                  <a:lnTo>
                    <a:pt x="96" y="336"/>
                  </a:lnTo>
                  <a:lnTo>
                    <a:pt x="98" y="332"/>
                  </a:lnTo>
                  <a:lnTo>
                    <a:pt x="102" y="329"/>
                  </a:lnTo>
                  <a:lnTo>
                    <a:pt x="102" y="327"/>
                  </a:lnTo>
                  <a:lnTo>
                    <a:pt x="101" y="326"/>
                  </a:lnTo>
                  <a:lnTo>
                    <a:pt x="98" y="326"/>
                  </a:lnTo>
                  <a:lnTo>
                    <a:pt x="96" y="326"/>
                  </a:lnTo>
                  <a:lnTo>
                    <a:pt x="94" y="327"/>
                  </a:lnTo>
                  <a:lnTo>
                    <a:pt x="91" y="328"/>
                  </a:lnTo>
                  <a:lnTo>
                    <a:pt x="88" y="330"/>
                  </a:lnTo>
                  <a:lnTo>
                    <a:pt x="85" y="332"/>
                  </a:lnTo>
                  <a:lnTo>
                    <a:pt x="82" y="336"/>
                  </a:lnTo>
                  <a:lnTo>
                    <a:pt x="80" y="339"/>
                  </a:lnTo>
                  <a:lnTo>
                    <a:pt x="80" y="340"/>
                  </a:lnTo>
                  <a:lnTo>
                    <a:pt x="79" y="341"/>
                  </a:lnTo>
                  <a:lnTo>
                    <a:pt x="79" y="342"/>
                  </a:lnTo>
                  <a:lnTo>
                    <a:pt x="78" y="343"/>
                  </a:lnTo>
                  <a:lnTo>
                    <a:pt x="77" y="344"/>
                  </a:lnTo>
                  <a:lnTo>
                    <a:pt x="76" y="345"/>
                  </a:lnTo>
                  <a:lnTo>
                    <a:pt x="76" y="347"/>
                  </a:lnTo>
                  <a:lnTo>
                    <a:pt x="75" y="348"/>
                  </a:lnTo>
                  <a:lnTo>
                    <a:pt x="74" y="349"/>
                  </a:lnTo>
                  <a:lnTo>
                    <a:pt x="72" y="350"/>
                  </a:lnTo>
                  <a:lnTo>
                    <a:pt x="71" y="350"/>
                  </a:lnTo>
                  <a:lnTo>
                    <a:pt x="70" y="350"/>
                  </a:lnTo>
                  <a:lnTo>
                    <a:pt x="68" y="349"/>
                  </a:lnTo>
                  <a:lnTo>
                    <a:pt x="67" y="349"/>
                  </a:lnTo>
                  <a:lnTo>
                    <a:pt x="65" y="347"/>
                  </a:lnTo>
                  <a:lnTo>
                    <a:pt x="64" y="345"/>
                  </a:lnTo>
                  <a:lnTo>
                    <a:pt x="62" y="342"/>
                  </a:lnTo>
                  <a:lnTo>
                    <a:pt x="61" y="338"/>
                  </a:lnTo>
                  <a:lnTo>
                    <a:pt x="59" y="331"/>
                  </a:lnTo>
                  <a:lnTo>
                    <a:pt x="54" y="336"/>
                  </a:lnTo>
                  <a:lnTo>
                    <a:pt x="48" y="339"/>
                  </a:lnTo>
                  <a:lnTo>
                    <a:pt x="42" y="341"/>
                  </a:lnTo>
                  <a:lnTo>
                    <a:pt x="36" y="342"/>
                  </a:lnTo>
                  <a:lnTo>
                    <a:pt x="30" y="344"/>
                  </a:lnTo>
                  <a:lnTo>
                    <a:pt x="24" y="345"/>
                  </a:lnTo>
                  <a:lnTo>
                    <a:pt x="17" y="345"/>
                  </a:lnTo>
                  <a:lnTo>
                    <a:pt x="12" y="347"/>
                  </a:lnTo>
                  <a:lnTo>
                    <a:pt x="5" y="347"/>
                  </a:lnTo>
                  <a:lnTo>
                    <a:pt x="0" y="348"/>
                  </a:lnTo>
                  <a:lnTo>
                    <a:pt x="10" y="344"/>
                  </a:lnTo>
                  <a:lnTo>
                    <a:pt x="17" y="341"/>
                  </a:lnTo>
                  <a:lnTo>
                    <a:pt x="23" y="339"/>
                  </a:lnTo>
                  <a:lnTo>
                    <a:pt x="28" y="336"/>
                  </a:lnTo>
                  <a:lnTo>
                    <a:pt x="32" y="331"/>
                  </a:lnTo>
                  <a:lnTo>
                    <a:pt x="37" y="327"/>
                  </a:lnTo>
                  <a:lnTo>
                    <a:pt x="41" y="322"/>
                  </a:lnTo>
                  <a:lnTo>
                    <a:pt x="45" y="315"/>
                  </a:lnTo>
                  <a:lnTo>
                    <a:pt x="51" y="308"/>
                  </a:lnTo>
                  <a:lnTo>
                    <a:pt x="57" y="298"/>
                  </a:lnTo>
                  <a:lnTo>
                    <a:pt x="63" y="289"/>
                  </a:lnTo>
                  <a:lnTo>
                    <a:pt x="69" y="280"/>
                  </a:lnTo>
                  <a:lnTo>
                    <a:pt x="74" y="274"/>
                  </a:lnTo>
                  <a:lnTo>
                    <a:pt x="79" y="267"/>
                  </a:lnTo>
                  <a:lnTo>
                    <a:pt x="84" y="262"/>
                  </a:lnTo>
                  <a:lnTo>
                    <a:pt x="89" y="257"/>
                  </a:lnTo>
                  <a:lnTo>
                    <a:pt x="94" y="252"/>
                  </a:lnTo>
                  <a:lnTo>
                    <a:pt x="100" y="247"/>
                  </a:lnTo>
                  <a:lnTo>
                    <a:pt x="105" y="241"/>
                  </a:lnTo>
                  <a:lnTo>
                    <a:pt x="111" y="235"/>
                  </a:lnTo>
                  <a:lnTo>
                    <a:pt x="117" y="230"/>
                  </a:lnTo>
                  <a:lnTo>
                    <a:pt x="121" y="222"/>
                  </a:lnTo>
                  <a:lnTo>
                    <a:pt x="127" y="212"/>
                  </a:lnTo>
                  <a:lnTo>
                    <a:pt x="130" y="201"/>
                  </a:lnTo>
                  <a:lnTo>
                    <a:pt x="133" y="189"/>
                  </a:lnTo>
                  <a:lnTo>
                    <a:pt x="135" y="176"/>
                  </a:lnTo>
                  <a:lnTo>
                    <a:pt x="136" y="162"/>
                  </a:lnTo>
                  <a:lnTo>
                    <a:pt x="136" y="149"/>
                  </a:lnTo>
                  <a:lnTo>
                    <a:pt x="134" y="136"/>
                  </a:lnTo>
                  <a:lnTo>
                    <a:pt x="130" y="123"/>
                  </a:lnTo>
                  <a:lnTo>
                    <a:pt x="129" y="122"/>
                  </a:lnTo>
                  <a:lnTo>
                    <a:pt x="128" y="120"/>
                  </a:lnTo>
                  <a:lnTo>
                    <a:pt x="127" y="117"/>
                  </a:lnTo>
                  <a:lnTo>
                    <a:pt x="126" y="115"/>
                  </a:lnTo>
                  <a:lnTo>
                    <a:pt x="123" y="112"/>
                  </a:lnTo>
                  <a:lnTo>
                    <a:pt x="122" y="109"/>
                  </a:lnTo>
                  <a:lnTo>
                    <a:pt x="120" y="107"/>
                  </a:lnTo>
                  <a:lnTo>
                    <a:pt x="118" y="104"/>
                  </a:lnTo>
                  <a:lnTo>
                    <a:pt x="116" y="102"/>
                  </a:lnTo>
                  <a:lnTo>
                    <a:pt x="115" y="101"/>
                  </a:lnTo>
                  <a:lnTo>
                    <a:pt x="113" y="100"/>
                  </a:lnTo>
                  <a:lnTo>
                    <a:pt x="110" y="97"/>
                  </a:lnTo>
                  <a:lnTo>
                    <a:pt x="109" y="96"/>
                  </a:lnTo>
                  <a:lnTo>
                    <a:pt x="107" y="95"/>
                  </a:lnTo>
                  <a:lnTo>
                    <a:pt x="106" y="94"/>
                  </a:lnTo>
                  <a:lnTo>
                    <a:pt x="104" y="93"/>
                  </a:lnTo>
                  <a:lnTo>
                    <a:pt x="103" y="92"/>
                  </a:lnTo>
                  <a:lnTo>
                    <a:pt x="101" y="92"/>
                  </a:lnTo>
                  <a:lnTo>
                    <a:pt x="98" y="91"/>
                  </a:lnTo>
                  <a:lnTo>
                    <a:pt x="96" y="90"/>
                  </a:lnTo>
                  <a:lnTo>
                    <a:pt x="102" y="28"/>
                  </a:lnTo>
                  <a:lnTo>
                    <a:pt x="103" y="25"/>
                  </a:lnTo>
                  <a:lnTo>
                    <a:pt x="105" y="21"/>
                  </a:lnTo>
                  <a:lnTo>
                    <a:pt x="107" y="16"/>
                  </a:lnTo>
                  <a:lnTo>
                    <a:pt x="110" y="12"/>
                  </a:lnTo>
                  <a:lnTo>
                    <a:pt x="116" y="8"/>
                  </a:lnTo>
                  <a:lnTo>
                    <a:pt x="121" y="4"/>
                  </a:lnTo>
                  <a:lnTo>
                    <a:pt x="130" y="1"/>
                  </a:lnTo>
                  <a:lnTo>
                    <a:pt x="141" y="0"/>
                  </a:lnTo>
                  <a:lnTo>
                    <a:pt x="154" y="0"/>
                  </a:lnTo>
                  <a:lnTo>
                    <a:pt x="169" y="2"/>
                  </a:lnTo>
                  <a:lnTo>
                    <a:pt x="184" y="5"/>
                  </a:lnTo>
                  <a:lnTo>
                    <a:pt x="198" y="11"/>
                  </a:lnTo>
                  <a:lnTo>
                    <a:pt x="212" y="17"/>
                  </a:lnTo>
                  <a:lnTo>
                    <a:pt x="225" y="24"/>
                  </a:lnTo>
                  <a:lnTo>
                    <a:pt x="236" y="31"/>
                  </a:lnTo>
                  <a:lnTo>
                    <a:pt x="246" y="38"/>
                  </a:lnTo>
                  <a:lnTo>
                    <a:pt x="255" y="45"/>
                  </a:lnTo>
                  <a:lnTo>
                    <a:pt x="262" y="51"/>
                  </a:lnTo>
                  <a:lnTo>
                    <a:pt x="268" y="55"/>
                  </a:lnTo>
                  <a:lnTo>
                    <a:pt x="271" y="58"/>
                  </a:lnTo>
                  <a:lnTo>
                    <a:pt x="271" y="67"/>
                  </a:lnTo>
                  <a:lnTo>
                    <a:pt x="271" y="79"/>
                  </a:lnTo>
                  <a:lnTo>
                    <a:pt x="272" y="93"/>
                  </a:lnTo>
                  <a:lnTo>
                    <a:pt x="274" y="109"/>
                  </a:lnTo>
                  <a:lnTo>
                    <a:pt x="275" y="126"/>
                  </a:lnTo>
                  <a:lnTo>
                    <a:pt x="277" y="143"/>
                  </a:lnTo>
                  <a:lnTo>
                    <a:pt x="278" y="159"/>
                  </a:lnTo>
                  <a:lnTo>
                    <a:pt x="279" y="175"/>
                  </a:lnTo>
                  <a:lnTo>
                    <a:pt x="281" y="188"/>
                  </a:lnTo>
                  <a:lnTo>
                    <a:pt x="281" y="199"/>
                  </a:lnTo>
                  <a:lnTo>
                    <a:pt x="281" y="198"/>
                  </a:lnTo>
                  <a:close/>
                </a:path>
              </a:pathLst>
            </a:custGeom>
            <a:solidFill>
              <a:srgbClr val="C5B3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21" name="Freeform 1697"/>
            <p:cNvSpPr>
              <a:spLocks/>
            </p:cNvSpPr>
            <p:nvPr/>
          </p:nvSpPr>
          <p:spPr bwMode="auto">
            <a:xfrm>
              <a:off x="3848" y="2807"/>
              <a:ext cx="171" cy="178"/>
            </a:xfrm>
            <a:custGeom>
              <a:avLst/>
              <a:gdLst>
                <a:gd name="T0" fmla="*/ 4 w 344"/>
                <a:gd name="T1" fmla="*/ 4 h 355"/>
                <a:gd name="T2" fmla="*/ 4 w 344"/>
                <a:gd name="T3" fmla="*/ 4 h 355"/>
                <a:gd name="T4" fmla="*/ 4 w 344"/>
                <a:gd name="T5" fmla="*/ 5 h 355"/>
                <a:gd name="T6" fmla="*/ 4 w 344"/>
                <a:gd name="T7" fmla="*/ 5 h 355"/>
                <a:gd name="T8" fmla="*/ 5 w 344"/>
                <a:gd name="T9" fmla="*/ 5 h 355"/>
                <a:gd name="T10" fmla="*/ 5 w 344"/>
                <a:gd name="T11" fmla="*/ 6 h 355"/>
                <a:gd name="T12" fmla="*/ 5 w 344"/>
                <a:gd name="T13" fmla="*/ 6 h 355"/>
                <a:gd name="T14" fmla="*/ 5 w 344"/>
                <a:gd name="T15" fmla="*/ 6 h 355"/>
                <a:gd name="T16" fmla="*/ 4 w 344"/>
                <a:gd name="T17" fmla="*/ 6 h 355"/>
                <a:gd name="T18" fmla="*/ 3 w 344"/>
                <a:gd name="T19" fmla="*/ 5 h 355"/>
                <a:gd name="T20" fmla="*/ 3 w 344"/>
                <a:gd name="T21" fmla="*/ 5 h 355"/>
                <a:gd name="T22" fmla="*/ 4 w 344"/>
                <a:gd name="T23" fmla="*/ 6 h 355"/>
                <a:gd name="T24" fmla="*/ 4 w 344"/>
                <a:gd name="T25" fmla="*/ 6 h 355"/>
                <a:gd name="T26" fmla="*/ 3 w 344"/>
                <a:gd name="T27" fmla="*/ 6 h 355"/>
                <a:gd name="T28" fmla="*/ 3 w 344"/>
                <a:gd name="T29" fmla="*/ 5 h 355"/>
                <a:gd name="T30" fmla="*/ 3 w 344"/>
                <a:gd name="T31" fmla="*/ 5 h 355"/>
                <a:gd name="T32" fmla="*/ 2 w 344"/>
                <a:gd name="T33" fmla="*/ 6 h 355"/>
                <a:gd name="T34" fmla="*/ 2 w 344"/>
                <a:gd name="T35" fmla="*/ 6 h 355"/>
                <a:gd name="T36" fmla="*/ 2 w 344"/>
                <a:gd name="T37" fmla="*/ 6 h 355"/>
                <a:gd name="T38" fmla="*/ 2 w 344"/>
                <a:gd name="T39" fmla="*/ 5 h 355"/>
                <a:gd name="T40" fmla="*/ 1 w 344"/>
                <a:gd name="T41" fmla="*/ 6 h 355"/>
                <a:gd name="T42" fmla="*/ 1 w 344"/>
                <a:gd name="T43" fmla="*/ 6 h 355"/>
                <a:gd name="T44" fmla="*/ 1 w 344"/>
                <a:gd name="T45" fmla="*/ 6 h 355"/>
                <a:gd name="T46" fmla="*/ 1 w 344"/>
                <a:gd name="T47" fmla="*/ 6 h 355"/>
                <a:gd name="T48" fmla="*/ 1 w 344"/>
                <a:gd name="T49" fmla="*/ 6 h 355"/>
                <a:gd name="T50" fmla="*/ 1 w 344"/>
                <a:gd name="T51" fmla="*/ 6 h 355"/>
                <a:gd name="T52" fmla="*/ 1 w 344"/>
                <a:gd name="T53" fmla="*/ 6 h 355"/>
                <a:gd name="T54" fmla="*/ 1 w 344"/>
                <a:gd name="T55" fmla="*/ 6 h 355"/>
                <a:gd name="T56" fmla="*/ 1 w 344"/>
                <a:gd name="T57" fmla="*/ 6 h 355"/>
                <a:gd name="T58" fmla="*/ 1 w 344"/>
                <a:gd name="T59" fmla="*/ 6 h 355"/>
                <a:gd name="T60" fmla="*/ 1 w 344"/>
                <a:gd name="T61" fmla="*/ 6 h 355"/>
                <a:gd name="T62" fmla="*/ 0 w 344"/>
                <a:gd name="T63" fmla="*/ 6 h 355"/>
                <a:gd name="T64" fmla="*/ 0 w 344"/>
                <a:gd name="T65" fmla="*/ 6 h 355"/>
                <a:gd name="T66" fmla="*/ 0 w 344"/>
                <a:gd name="T67" fmla="*/ 6 h 355"/>
                <a:gd name="T68" fmla="*/ 0 w 344"/>
                <a:gd name="T69" fmla="*/ 6 h 355"/>
                <a:gd name="T70" fmla="*/ 0 w 344"/>
                <a:gd name="T71" fmla="*/ 6 h 355"/>
                <a:gd name="T72" fmla="*/ 0 w 344"/>
                <a:gd name="T73" fmla="*/ 6 h 355"/>
                <a:gd name="T74" fmla="*/ 0 w 344"/>
                <a:gd name="T75" fmla="*/ 5 h 355"/>
                <a:gd name="T76" fmla="*/ 1 w 344"/>
                <a:gd name="T77" fmla="*/ 5 h 355"/>
                <a:gd name="T78" fmla="*/ 1 w 344"/>
                <a:gd name="T79" fmla="*/ 4 h 355"/>
                <a:gd name="T80" fmla="*/ 1 w 344"/>
                <a:gd name="T81" fmla="*/ 4 h 355"/>
                <a:gd name="T82" fmla="*/ 2 w 344"/>
                <a:gd name="T83" fmla="*/ 3 h 355"/>
                <a:gd name="T84" fmla="*/ 2 w 344"/>
                <a:gd name="T85" fmla="*/ 2 h 355"/>
                <a:gd name="T86" fmla="*/ 1 w 344"/>
                <a:gd name="T87" fmla="*/ 2 h 355"/>
                <a:gd name="T88" fmla="*/ 1 w 344"/>
                <a:gd name="T89" fmla="*/ 2 h 355"/>
                <a:gd name="T90" fmla="*/ 1 w 344"/>
                <a:gd name="T91" fmla="*/ 2 h 355"/>
                <a:gd name="T92" fmla="*/ 1 w 344"/>
                <a:gd name="T93" fmla="*/ 2 h 355"/>
                <a:gd name="T94" fmla="*/ 1 w 344"/>
                <a:gd name="T95" fmla="*/ 1 h 355"/>
                <a:gd name="T96" fmla="*/ 1 w 344"/>
                <a:gd name="T97" fmla="*/ 1 h 355"/>
                <a:gd name="T98" fmla="*/ 2 w 344"/>
                <a:gd name="T99" fmla="*/ 0 h 355"/>
                <a:gd name="T100" fmla="*/ 3 w 344"/>
                <a:gd name="T101" fmla="*/ 1 h 355"/>
                <a:gd name="T102" fmla="*/ 3 w 344"/>
                <a:gd name="T103" fmla="*/ 1 h 355"/>
                <a:gd name="T104" fmla="*/ 4 w 344"/>
                <a:gd name="T105" fmla="*/ 1 h 355"/>
                <a:gd name="T106" fmla="*/ 4 w 344"/>
                <a:gd name="T107" fmla="*/ 2 h 355"/>
                <a:gd name="T108" fmla="*/ 4 w 344"/>
                <a:gd name="T109" fmla="*/ 3 h 355"/>
                <a:gd name="T110" fmla="*/ 4 w 344"/>
                <a:gd name="T111" fmla="*/ 4 h 35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44"/>
                <a:gd name="T169" fmla="*/ 0 h 355"/>
                <a:gd name="T170" fmla="*/ 344 w 344"/>
                <a:gd name="T171" fmla="*/ 355 h 35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44" h="355">
                  <a:moveTo>
                    <a:pt x="279" y="198"/>
                  </a:moveTo>
                  <a:lnTo>
                    <a:pt x="280" y="204"/>
                  </a:lnTo>
                  <a:lnTo>
                    <a:pt x="281" y="208"/>
                  </a:lnTo>
                  <a:lnTo>
                    <a:pt x="281" y="213"/>
                  </a:lnTo>
                  <a:lnTo>
                    <a:pt x="282" y="219"/>
                  </a:lnTo>
                  <a:lnTo>
                    <a:pt x="283" y="224"/>
                  </a:lnTo>
                  <a:lnTo>
                    <a:pt x="284" y="230"/>
                  </a:lnTo>
                  <a:lnTo>
                    <a:pt x="286" y="235"/>
                  </a:lnTo>
                  <a:lnTo>
                    <a:pt x="287" y="239"/>
                  </a:lnTo>
                  <a:lnTo>
                    <a:pt x="288" y="245"/>
                  </a:lnTo>
                  <a:lnTo>
                    <a:pt x="289" y="248"/>
                  </a:lnTo>
                  <a:lnTo>
                    <a:pt x="292" y="257"/>
                  </a:lnTo>
                  <a:lnTo>
                    <a:pt x="295" y="264"/>
                  </a:lnTo>
                  <a:lnTo>
                    <a:pt x="299" y="271"/>
                  </a:lnTo>
                  <a:lnTo>
                    <a:pt x="305" y="278"/>
                  </a:lnTo>
                  <a:lnTo>
                    <a:pt x="310" y="285"/>
                  </a:lnTo>
                  <a:lnTo>
                    <a:pt x="315" y="291"/>
                  </a:lnTo>
                  <a:lnTo>
                    <a:pt x="321" y="298"/>
                  </a:lnTo>
                  <a:lnTo>
                    <a:pt x="326" y="304"/>
                  </a:lnTo>
                  <a:lnTo>
                    <a:pt x="332" y="311"/>
                  </a:lnTo>
                  <a:lnTo>
                    <a:pt x="336" y="316"/>
                  </a:lnTo>
                  <a:lnTo>
                    <a:pt x="338" y="318"/>
                  </a:lnTo>
                  <a:lnTo>
                    <a:pt x="339" y="321"/>
                  </a:lnTo>
                  <a:lnTo>
                    <a:pt x="340" y="323"/>
                  </a:lnTo>
                  <a:lnTo>
                    <a:pt x="341" y="325"/>
                  </a:lnTo>
                  <a:lnTo>
                    <a:pt x="342" y="327"/>
                  </a:lnTo>
                  <a:lnTo>
                    <a:pt x="342" y="328"/>
                  </a:lnTo>
                  <a:lnTo>
                    <a:pt x="344" y="330"/>
                  </a:lnTo>
                  <a:lnTo>
                    <a:pt x="344" y="331"/>
                  </a:lnTo>
                  <a:lnTo>
                    <a:pt x="332" y="332"/>
                  </a:lnTo>
                  <a:lnTo>
                    <a:pt x="320" y="332"/>
                  </a:lnTo>
                  <a:lnTo>
                    <a:pt x="309" y="331"/>
                  </a:lnTo>
                  <a:lnTo>
                    <a:pt x="298" y="329"/>
                  </a:lnTo>
                  <a:lnTo>
                    <a:pt x="287" y="326"/>
                  </a:lnTo>
                  <a:lnTo>
                    <a:pt x="277" y="322"/>
                  </a:lnTo>
                  <a:lnTo>
                    <a:pt x="269" y="316"/>
                  </a:lnTo>
                  <a:lnTo>
                    <a:pt x="261" y="311"/>
                  </a:lnTo>
                  <a:lnTo>
                    <a:pt x="256" y="304"/>
                  </a:lnTo>
                  <a:lnTo>
                    <a:pt x="250" y="298"/>
                  </a:lnTo>
                  <a:lnTo>
                    <a:pt x="250" y="302"/>
                  </a:lnTo>
                  <a:lnTo>
                    <a:pt x="251" y="305"/>
                  </a:lnTo>
                  <a:lnTo>
                    <a:pt x="254" y="310"/>
                  </a:lnTo>
                  <a:lnTo>
                    <a:pt x="255" y="314"/>
                  </a:lnTo>
                  <a:lnTo>
                    <a:pt x="257" y="318"/>
                  </a:lnTo>
                  <a:lnTo>
                    <a:pt x="259" y="322"/>
                  </a:lnTo>
                  <a:lnTo>
                    <a:pt x="261" y="326"/>
                  </a:lnTo>
                  <a:lnTo>
                    <a:pt x="263" y="329"/>
                  </a:lnTo>
                  <a:lnTo>
                    <a:pt x="264" y="334"/>
                  </a:lnTo>
                  <a:lnTo>
                    <a:pt x="266" y="337"/>
                  </a:lnTo>
                  <a:lnTo>
                    <a:pt x="262" y="336"/>
                  </a:lnTo>
                  <a:lnTo>
                    <a:pt x="257" y="336"/>
                  </a:lnTo>
                  <a:lnTo>
                    <a:pt x="250" y="335"/>
                  </a:lnTo>
                  <a:lnTo>
                    <a:pt x="244" y="332"/>
                  </a:lnTo>
                  <a:lnTo>
                    <a:pt x="237" y="329"/>
                  </a:lnTo>
                  <a:lnTo>
                    <a:pt x="231" y="325"/>
                  </a:lnTo>
                  <a:lnTo>
                    <a:pt x="224" y="319"/>
                  </a:lnTo>
                  <a:lnTo>
                    <a:pt x="220" y="311"/>
                  </a:lnTo>
                  <a:lnTo>
                    <a:pt x="216" y="299"/>
                  </a:lnTo>
                  <a:lnTo>
                    <a:pt x="214" y="285"/>
                  </a:lnTo>
                  <a:lnTo>
                    <a:pt x="211" y="295"/>
                  </a:lnTo>
                  <a:lnTo>
                    <a:pt x="208" y="304"/>
                  </a:lnTo>
                  <a:lnTo>
                    <a:pt x="203" y="314"/>
                  </a:lnTo>
                  <a:lnTo>
                    <a:pt x="196" y="323"/>
                  </a:lnTo>
                  <a:lnTo>
                    <a:pt x="190" y="330"/>
                  </a:lnTo>
                  <a:lnTo>
                    <a:pt x="181" y="338"/>
                  </a:lnTo>
                  <a:lnTo>
                    <a:pt x="173" y="344"/>
                  </a:lnTo>
                  <a:lnTo>
                    <a:pt x="166" y="349"/>
                  </a:lnTo>
                  <a:lnTo>
                    <a:pt x="158" y="353"/>
                  </a:lnTo>
                  <a:lnTo>
                    <a:pt x="152" y="355"/>
                  </a:lnTo>
                  <a:lnTo>
                    <a:pt x="145" y="350"/>
                  </a:lnTo>
                  <a:lnTo>
                    <a:pt x="141" y="343"/>
                  </a:lnTo>
                  <a:lnTo>
                    <a:pt x="139" y="338"/>
                  </a:lnTo>
                  <a:lnTo>
                    <a:pt x="138" y="331"/>
                  </a:lnTo>
                  <a:lnTo>
                    <a:pt x="138" y="327"/>
                  </a:lnTo>
                  <a:lnTo>
                    <a:pt x="138" y="323"/>
                  </a:lnTo>
                  <a:lnTo>
                    <a:pt x="138" y="319"/>
                  </a:lnTo>
                  <a:lnTo>
                    <a:pt x="137" y="317"/>
                  </a:lnTo>
                  <a:lnTo>
                    <a:pt x="135" y="317"/>
                  </a:lnTo>
                  <a:lnTo>
                    <a:pt x="133" y="318"/>
                  </a:lnTo>
                  <a:lnTo>
                    <a:pt x="130" y="324"/>
                  </a:lnTo>
                  <a:lnTo>
                    <a:pt x="126" y="328"/>
                  </a:lnTo>
                  <a:lnTo>
                    <a:pt x="120" y="332"/>
                  </a:lnTo>
                  <a:lnTo>
                    <a:pt x="115" y="337"/>
                  </a:lnTo>
                  <a:lnTo>
                    <a:pt x="111" y="341"/>
                  </a:lnTo>
                  <a:lnTo>
                    <a:pt x="105" y="344"/>
                  </a:lnTo>
                  <a:lnTo>
                    <a:pt x="101" y="348"/>
                  </a:lnTo>
                  <a:lnTo>
                    <a:pt x="96" y="350"/>
                  </a:lnTo>
                  <a:lnTo>
                    <a:pt x="93" y="352"/>
                  </a:lnTo>
                  <a:lnTo>
                    <a:pt x="91" y="352"/>
                  </a:lnTo>
                  <a:lnTo>
                    <a:pt x="91" y="351"/>
                  </a:lnTo>
                  <a:lnTo>
                    <a:pt x="90" y="350"/>
                  </a:lnTo>
                  <a:lnTo>
                    <a:pt x="90" y="348"/>
                  </a:lnTo>
                  <a:lnTo>
                    <a:pt x="90" y="347"/>
                  </a:lnTo>
                  <a:lnTo>
                    <a:pt x="90" y="344"/>
                  </a:lnTo>
                  <a:lnTo>
                    <a:pt x="91" y="341"/>
                  </a:lnTo>
                  <a:lnTo>
                    <a:pt x="93" y="339"/>
                  </a:lnTo>
                  <a:lnTo>
                    <a:pt x="94" y="336"/>
                  </a:lnTo>
                  <a:lnTo>
                    <a:pt x="96" y="332"/>
                  </a:lnTo>
                  <a:lnTo>
                    <a:pt x="100" y="329"/>
                  </a:lnTo>
                  <a:lnTo>
                    <a:pt x="100" y="327"/>
                  </a:lnTo>
                  <a:lnTo>
                    <a:pt x="99" y="325"/>
                  </a:lnTo>
                  <a:lnTo>
                    <a:pt x="96" y="325"/>
                  </a:lnTo>
                  <a:lnTo>
                    <a:pt x="94" y="325"/>
                  </a:lnTo>
                  <a:lnTo>
                    <a:pt x="92" y="325"/>
                  </a:lnTo>
                  <a:lnTo>
                    <a:pt x="89" y="327"/>
                  </a:lnTo>
                  <a:lnTo>
                    <a:pt x="86" y="329"/>
                  </a:lnTo>
                  <a:lnTo>
                    <a:pt x="83" y="331"/>
                  </a:lnTo>
                  <a:lnTo>
                    <a:pt x="80" y="336"/>
                  </a:lnTo>
                  <a:lnTo>
                    <a:pt x="78" y="339"/>
                  </a:lnTo>
                  <a:lnTo>
                    <a:pt x="78" y="340"/>
                  </a:lnTo>
                  <a:lnTo>
                    <a:pt x="77" y="341"/>
                  </a:lnTo>
                  <a:lnTo>
                    <a:pt x="76" y="341"/>
                  </a:lnTo>
                  <a:lnTo>
                    <a:pt x="76" y="342"/>
                  </a:lnTo>
                  <a:lnTo>
                    <a:pt x="75" y="344"/>
                  </a:lnTo>
                  <a:lnTo>
                    <a:pt x="74" y="345"/>
                  </a:lnTo>
                  <a:lnTo>
                    <a:pt x="73" y="347"/>
                  </a:lnTo>
                  <a:lnTo>
                    <a:pt x="73" y="348"/>
                  </a:lnTo>
                  <a:lnTo>
                    <a:pt x="72" y="349"/>
                  </a:lnTo>
                  <a:lnTo>
                    <a:pt x="70" y="350"/>
                  </a:lnTo>
                  <a:lnTo>
                    <a:pt x="68" y="349"/>
                  </a:lnTo>
                  <a:lnTo>
                    <a:pt x="67" y="349"/>
                  </a:lnTo>
                  <a:lnTo>
                    <a:pt x="66" y="349"/>
                  </a:lnTo>
                  <a:lnTo>
                    <a:pt x="64" y="348"/>
                  </a:lnTo>
                  <a:lnTo>
                    <a:pt x="63" y="347"/>
                  </a:lnTo>
                  <a:lnTo>
                    <a:pt x="61" y="344"/>
                  </a:lnTo>
                  <a:lnTo>
                    <a:pt x="60" y="341"/>
                  </a:lnTo>
                  <a:lnTo>
                    <a:pt x="59" y="337"/>
                  </a:lnTo>
                  <a:lnTo>
                    <a:pt x="57" y="331"/>
                  </a:lnTo>
                  <a:lnTo>
                    <a:pt x="52" y="335"/>
                  </a:lnTo>
                  <a:lnTo>
                    <a:pt x="47" y="338"/>
                  </a:lnTo>
                  <a:lnTo>
                    <a:pt x="40" y="340"/>
                  </a:lnTo>
                  <a:lnTo>
                    <a:pt x="35" y="342"/>
                  </a:lnTo>
                  <a:lnTo>
                    <a:pt x="28" y="343"/>
                  </a:lnTo>
                  <a:lnTo>
                    <a:pt x="23" y="344"/>
                  </a:lnTo>
                  <a:lnTo>
                    <a:pt x="16" y="345"/>
                  </a:lnTo>
                  <a:lnTo>
                    <a:pt x="11" y="347"/>
                  </a:lnTo>
                  <a:lnTo>
                    <a:pt x="5" y="347"/>
                  </a:lnTo>
                  <a:lnTo>
                    <a:pt x="0" y="348"/>
                  </a:lnTo>
                  <a:lnTo>
                    <a:pt x="10" y="344"/>
                  </a:lnTo>
                  <a:lnTo>
                    <a:pt x="16" y="341"/>
                  </a:lnTo>
                  <a:lnTo>
                    <a:pt x="23" y="338"/>
                  </a:lnTo>
                  <a:lnTo>
                    <a:pt x="28" y="335"/>
                  </a:lnTo>
                  <a:lnTo>
                    <a:pt x="33" y="331"/>
                  </a:lnTo>
                  <a:lnTo>
                    <a:pt x="36" y="326"/>
                  </a:lnTo>
                  <a:lnTo>
                    <a:pt x="40" y="321"/>
                  </a:lnTo>
                  <a:lnTo>
                    <a:pt x="44" y="315"/>
                  </a:lnTo>
                  <a:lnTo>
                    <a:pt x="50" y="306"/>
                  </a:lnTo>
                  <a:lnTo>
                    <a:pt x="55" y="298"/>
                  </a:lnTo>
                  <a:lnTo>
                    <a:pt x="62" y="288"/>
                  </a:lnTo>
                  <a:lnTo>
                    <a:pt x="67" y="280"/>
                  </a:lnTo>
                  <a:lnTo>
                    <a:pt x="73" y="273"/>
                  </a:lnTo>
                  <a:lnTo>
                    <a:pt x="78" y="266"/>
                  </a:lnTo>
                  <a:lnTo>
                    <a:pt x="83" y="261"/>
                  </a:lnTo>
                  <a:lnTo>
                    <a:pt x="89" y="257"/>
                  </a:lnTo>
                  <a:lnTo>
                    <a:pt x="94" y="251"/>
                  </a:lnTo>
                  <a:lnTo>
                    <a:pt x="100" y="247"/>
                  </a:lnTo>
                  <a:lnTo>
                    <a:pt x="105" y="241"/>
                  </a:lnTo>
                  <a:lnTo>
                    <a:pt x="113" y="235"/>
                  </a:lnTo>
                  <a:lnTo>
                    <a:pt x="117" y="230"/>
                  </a:lnTo>
                  <a:lnTo>
                    <a:pt x="121" y="222"/>
                  </a:lnTo>
                  <a:lnTo>
                    <a:pt x="126" y="213"/>
                  </a:lnTo>
                  <a:lnTo>
                    <a:pt x="129" y="201"/>
                  </a:lnTo>
                  <a:lnTo>
                    <a:pt x="132" y="189"/>
                  </a:lnTo>
                  <a:lnTo>
                    <a:pt x="135" y="178"/>
                  </a:lnTo>
                  <a:lnTo>
                    <a:pt x="137" y="165"/>
                  </a:lnTo>
                  <a:lnTo>
                    <a:pt x="135" y="152"/>
                  </a:lnTo>
                  <a:lnTo>
                    <a:pt x="134" y="139"/>
                  </a:lnTo>
                  <a:lnTo>
                    <a:pt x="130" y="127"/>
                  </a:lnTo>
                  <a:lnTo>
                    <a:pt x="130" y="125"/>
                  </a:lnTo>
                  <a:lnTo>
                    <a:pt x="128" y="121"/>
                  </a:lnTo>
                  <a:lnTo>
                    <a:pt x="127" y="118"/>
                  </a:lnTo>
                  <a:lnTo>
                    <a:pt x="126" y="116"/>
                  </a:lnTo>
                  <a:lnTo>
                    <a:pt x="124" y="113"/>
                  </a:lnTo>
                  <a:lnTo>
                    <a:pt x="122" y="109"/>
                  </a:lnTo>
                  <a:lnTo>
                    <a:pt x="120" y="107"/>
                  </a:lnTo>
                  <a:lnTo>
                    <a:pt x="118" y="104"/>
                  </a:lnTo>
                  <a:lnTo>
                    <a:pt x="117" y="102"/>
                  </a:lnTo>
                  <a:lnTo>
                    <a:pt x="115" y="101"/>
                  </a:lnTo>
                  <a:lnTo>
                    <a:pt x="113" y="99"/>
                  </a:lnTo>
                  <a:lnTo>
                    <a:pt x="111" y="97"/>
                  </a:lnTo>
                  <a:lnTo>
                    <a:pt x="109" y="96"/>
                  </a:lnTo>
                  <a:lnTo>
                    <a:pt x="107" y="95"/>
                  </a:lnTo>
                  <a:lnTo>
                    <a:pt x="105" y="94"/>
                  </a:lnTo>
                  <a:lnTo>
                    <a:pt x="104" y="93"/>
                  </a:lnTo>
                  <a:lnTo>
                    <a:pt x="102" y="92"/>
                  </a:lnTo>
                  <a:lnTo>
                    <a:pt x="101" y="91"/>
                  </a:lnTo>
                  <a:lnTo>
                    <a:pt x="99" y="91"/>
                  </a:lnTo>
                  <a:lnTo>
                    <a:pt x="96" y="90"/>
                  </a:lnTo>
                  <a:lnTo>
                    <a:pt x="100" y="28"/>
                  </a:lnTo>
                  <a:lnTo>
                    <a:pt x="101" y="25"/>
                  </a:lnTo>
                  <a:lnTo>
                    <a:pt x="103" y="22"/>
                  </a:lnTo>
                  <a:lnTo>
                    <a:pt x="105" y="17"/>
                  </a:lnTo>
                  <a:lnTo>
                    <a:pt x="109" y="13"/>
                  </a:lnTo>
                  <a:lnTo>
                    <a:pt x="114" y="9"/>
                  </a:lnTo>
                  <a:lnTo>
                    <a:pt x="120" y="4"/>
                  </a:lnTo>
                  <a:lnTo>
                    <a:pt x="129" y="2"/>
                  </a:lnTo>
                  <a:lnTo>
                    <a:pt x="139" y="0"/>
                  </a:lnTo>
                  <a:lnTo>
                    <a:pt x="152" y="0"/>
                  </a:lnTo>
                  <a:lnTo>
                    <a:pt x="167" y="2"/>
                  </a:lnTo>
                  <a:lnTo>
                    <a:pt x="182" y="5"/>
                  </a:lnTo>
                  <a:lnTo>
                    <a:pt x="196" y="11"/>
                  </a:lnTo>
                  <a:lnTo>
                    <a:pt x="209" y="17"/>
                  </a:lnTo>
                  <a:lnTo>
                    <a:pt x="221" y="25"/>
                  </a:lnTo>
                  <a:lnTo>
                    <a:pt x="233" y="32"/>
                  </a:lnTo>
                  <a:lnTo>
                    <a:pt x="243" y="39"/>
                  </a:lnTo>
                  <a:lnTo>
                    <a:pt x="250" y="47"/>
                  </a:lnTo>
                  <a:lnTo>
                    <a:pt x="258" y="53"/>
                  </a:lnTo>
                  <a:lnTo>
                    <a:pt x="262" y="57"/>
                  </a:lnTo>
                  <a:lnTo>
                    <a:pt x="266" y="62"/>
                  </a:lnTo>
                  <a:lnTo>
                    <a:pt x="267" y="69"/>
                  </a:lnTo>
                  <a:lnTo>
                    <a:pt x="268" y="81"/>
                  </a:lnTo>
                  <a:lnTo>
                    <a:pt x="269" y="95"/>
                  </a:lnTo>
                  <a:lnTo>
                    <a:pt x="271" y="112"/>
                  </a:lnTo>
                  <a:lnTo>
                    <a:pt x="272" y="128"/>
                  </a:lnTo>
                  <a:lnTo>
                    <a:pt x="274" y="145"/>
                  </a:lnTo>
                  <a:lnTo>
                    <a:pt x="275" y="161"/>
                  </a:lnTo>
                  <a:lnTo>
                    <a:pt x="277" y="176"/>
                  </a:lnTo>
                  <a:lnTo>
                    <a:pt x="279" y="189"/>
                  </a:lnTo>
                  <a:lnTo>
                    <a:pt x="279" y="199"/>
                  </a:lnTo>
                  <a:lnTo>
                    <a:pt x="279" y="198"/>
                  </a:lnTo>
                  <a:close/>
                </a:path>
              </a:pathLst>
            </a:custGeom>
            <a:solidFill>
              <a:srgbClr val="D4C2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22" name="Freeform 1698"/>
            <p:cNvSpPr>
              <a:spLocks/>
            </p:cNvSpPr>
            <p:nvPr/>
          </p:nvSpPr>
          <p:spPr bwMode="auto">
            <a:xfrm>
              <a:off x="3848" y="2808"/>
              <a:ext cx="171" cy="177"/>
            </a:xfrm>
            <a:custGeom>
              <a:avLst/>
              <a:gdLst>
                <a:gd name="T0" fmla="*/ 4 w 344"/>
                <a:gd name="T1" fmla="*/ 4 h 353"/>
                <a:gd name="T2" fmla="*/ 4 w 344"/>
                <a:gd name="T3" fmla="*/ 4 h 353"/>
                <a:gd name="T4" fmla="*/ 4 w 344"/>
                <a:gd name="T5" fmla="*/ 4 h 353"/>
                <a:gd name="T6" fmla="*/ 4 w 344"/>
                <a:gd name="T7" fmla="*/ 5 h 353"/>
                <a:gd name="T8" fmla="*/ 5 w 344"/>
                <a:gd name="T9" fmla="*/ 5 h 353"/>
                <a:gd name="T10" fmla="*/ 5 w 344"/>
                <a:gd name="T11" fmla="*/ 5 h 353"/>
                <a:gd name="T12" fmla="*/ 5 w 344"/>
                <a:gd name="T13" fmla="*/ 6 h 353"/>
                <a:gd name="T14" fmla="*/ 5 w 344"/>
                <a:gd name="T15" fmla="*/ 6 h 353"/>
                <a:gd name="T16" fmla="*/ 4 w 344"/>
                <a:gd name="T17" fmla="*/ 6 h 353"/>
                <a:gd name="T18" fmla="*/ 3 w 344"/>
                <a:gd name="T19" fmla="*/ 5 h 353"/>
                <a:gd name="T20" fmla="*/ 3 w 344"/>
                <a:gd name="T21" fmla="*/ 5 h 353"/>
                <a:gd name="T22" fmla="*/ 4 w 344"/>
                <a:gd name="T23" fmla="*/ 6 h 353"/>
                <a:gd name="T24" fmla="*/ 4 w 344"/>
                <a:gd name="T25" fmla="*/ 6 h 353"/>
                <a:gd name="T26" fmla="*/ 3 w 344"/>
                <a:gd name="T27" fmla="*/ 6 h 353"/>
                <a:gd name="T28" fmla="*/ 3 w 344"/>
                <a:gd name="T29" fmla="*/ 5 h 353"/>
                <a:gd name="T30" fmla="*/ 3 w 344"/>
                <a:gd name="T31" fmla="*/ 5 h 353"/>
                <a:gd name="T32" fmla="*/ 2 w 344"/>
                <a:gd name="T33" fmla="*/ 6 h 353"/>
                <a:gd name="T34" fmla="*/ 2 w 344"/>
                <a:gd name="T35" fmla="*/ 6 h 353"/>
                <a:gd name="T36" fmla="*/ 2 w 344"/>
                <a:gd name="T37" fmla="*/ 6 h 353"/>
                <a:gd name="T38" fmla="*/ 2 w 344"/>
                <a:gd name="T39" fmla="*/ 5 h 353"/>
                <a:gd name="T40" fmla="*/ 1 w 344"/>
                <a:gd name="T41" fmla="*/ 6 h 353"/>
                <a:gd name="T42" fmla="*/ 1 w 344"/>
                <a:gd name="T43" fmla="*/ 6 h 353"/>
                <a:gd name="T44" fmla="*/ 1 w 344"/>
                <a:gd name="T45" fmla="*/ 6 h 353"/>
                <a:gd name="T46" fmla="*/ 1 w 344"/>
                <a:gd name="T47" fmla="*/ 6 h 353"/>
                <a:gd name="T48" fmla="*/ 1 w 344"/>
                <a:gd name="T49" fmla="*/ 6 h 353"/>
                <a:gd name="T50" fmla="*/ 1 w 344"/>
                <a:gd name="T51" fmla="*/ 6 h 353"/>
                <a:gd name="T52" fmla="*/ 1 w 344"/>
                <a:gd name="T53" fmla="*/ 6 h 353"/>
                <a:gd name="T54" fmla="*/ 1 w 344"/>
                <a:gd name="T55" fmla="*/ 6 h 353"/>
                <a:gd name="T56" fmla="*/ 1 w 344"/>
                <a:gd name="T57" fmla="*/ 6 h 353"/>
                <a:gd name="T58" fmla="*/ 1 w 344"/>
                <a:gd name="T59" fmla="*/ 6 h 353"/>
                <a:gd name="T60" fmla="*/ 1 w 344"/>
                <a:gd name="T61" fmla="*/ 6 h 353"/>
                <a:gd name="T62" fmla="*/ 0 w 344"/>
                <a:gd name="T63" fmla="*/ 6 h 353"/>
                <a:gd name="T64" fmla="*/ 0 w 344"/>
                <a:gd name="T65" fmla="*/ 6 h 353"/>
                <a:gd name="T66" fmla="*/ 0 w 344"/>
                <a:gd name="T67" fmla="*/ 6 h 353"/>
                <a:gd name="T68" fmla="*/ 0 w 344"/>
                <a:gd name="T69" fmla="*/ 6 h 353"/>
                <a:gd name="T70" fmla="*/ 0 w 344"/>
                <a:gd name="T71" fmla="*/ 6 h 353"/>
                <a:gd name="T72" fmla="*/ 0 w 344"/>
                <a:gd name="T73" fmla="*/ 5 h 353"/>
                <a:gd name="T74" fmla="*/ 1 w 344"/>
                <a:gd name="T75" fmla="*/ 5 h 353"/>
                <a:gd name="T76" fmla="*/ 1 w 344"/>
                <a:gd name="T77" fmla="*/ 5 h 353"/>
                <a:gd name="T78" fmla="*/ 1 w 344"/>
                <a:gd name="T79" fmla="*/ 4 h 353"/>
                <a:gd name="T80" fmla="*/ 1 w 344"/>
                <a:gd name="T81" fmla="*/ 4 h 353"/>
                <a:gd name="T82" fmla="*/ 2 w 344"/>
                <a:gd name="T83" fmla="*/ 3 h 353"/>
                <a:gd name="T84" fmla="*/ 2 w 344"/>
                <a:gd name="T85" fmla="*/ 2 h 353"/>
                <a:gd name="T86" fmla="*/ 1 w 344"/>
                <a:gd name="T87" fmla="*/ 2 h 353"/>
                <a:gd name="T88" fmla="*/ 1 w 344"/>
                <a:gd name="T89" fmla="*/ 2 h 353"/>
                <a:gd name="T90" fmla="*/ 1 w 344"/>
                <a:gd name="T91" fmla="*/ 2 h 353"/>
                <a:gd name="T92" fmla="*/ 1 w 344"/>
                <a:gd name="T93" fmla="*/ 2 h 353"/>
                <a:gd name="T94" fmla="*/ 1 w 344"/>
                <a:gd name="T95" fmla="*/ 1 h 353"/>
                <a:gd name="T96" fmla="*/ 1 w 344"/>
                <a:gd name="T97" fmla="*/ 1 h 353"/>
                <a:gd name="T98" fmla="*/ 2 w 344"/>
                <a:gd name="T99" fmla="*/ 0 h 353"/>
                <a:gd name="T100" fmla="*/ 3 w 344"/>
                <a:gd name="T101" fmla="*/ 1 h 353"/>
                <a:gd name="T102" fmla="*/ 3 w 344"/>
                <a:gd name="T103" fmla="*/ 1 h 353"/>
                <a:gd name="T104" fmla="*/ 4 w 344"/>
                <a:gd name="T105" fmla="*/ 1 h 353"/>
                <a:gd name="T106" fmla="*/ 4 w 344"/>
                <a:gd name="T107" fmla="*/ 2 h 353"/>
                <a:gd name="T108" fmla="*/ 4 w 344"/>
                <a:gd name="T109" fmla="*/ 3 h 353"/>
                <a:gd name="T110" fmla="*/ 4 w 344"/>
                <a:gd name="T111" fmla="*/ 4 h 3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44"/>
                <a:gd name="T169" fmla="*/ 0 h 353"/>
                <a:gd name="T170" fmla="*/ 344 w 344"/>
                <a:gd name="T171" fmla="*/ 353 h 35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44" h="353">
                  <a:moveTo>
                    <a:pt x="276" y="194"/>
                  </a:moveTo>
                  <a:lnTo>
                    <a:pt x="277" y="199"/>
                  </a:lnTo>
                  <a:lnTo>
                    <a:pt x="279" y="204"/>
                  </a:lnTo>
                  <a:lnTo>
                    <a:pt x="280" y="209"/>
                  </a:lnTo>
                  <a:lnTo>
                    <a:pt x="281" y="215"/>
                  </a:lnTo>
                  <a:lnTo>
                    <a:pt x="282" y="221"/>
                  </a:lnTo>
                  <a:lnTo>
                    <a:pt x="283" y="226"/>
                  </a:lnTo>
                  <a:lnTo>
                    <a:pt x="285" y="232"/>
                  </a:lnTo>
                  <a:lnTo>
                    <a:pt x="286" y="237"/>
                  </a:lnTo>
                  <a:lnTo>
                    <a:pt x="287" y="242"/>
                  </a:lnTo>
                  <a:lnTo>
                    <a:pt x="289" y="246"/>
                  </a:lnTo>
                  <a:lnTo>
                    <a:pt x="290" y="254"/>
                  </a:lnTo>
                  <a:lnTo>
                    <a:pt x="294" y="261"/>
                  </a:lnTo>
                  <a:lnTo>
                    <a:pt x="298" y="269"/>
                  </a:lnTo>
                  <a:lnTo>
                    <a:pt x="302" y="275"/>
                  </a:lnTo>
                  <a:lnTo>
                    <a:pt x="308" y="283"/>
                  </a:lnTo>
                  <a:lnTo>
                    <a:pt x="313" y="289"/>
                  </a:lnTo>
                  <a:lnTo>
                    <a:pt x="320" y="296"/>
                  </a:lnTo>
                  <a:lnTo>
                    <a:pt x="325" y="302"/>
                  </a:lnTo>
                  <a:lnTo>
                    <a:pt x="331" y="309"/>
                  </a:lnTo>
                  <a:lnTo>
                    <a:pt x="336" y="314"/>
                  </a:lnTo>
                  <a:lnTo>
                    <a:pt x="337" y="316"/>
                  </a:lnTo>
                  <a:lnTo>
                    <a:pt x="338" y="319"/>
                  </a:lnTo>
                  <a:lnTo>
                    <a:pt x="339" y="320"/>
                  </a:lnTo>
                  <a:lnTo>
                    <a:pt x="340" y="322"/>
                  </a:lnTo>
                  <a:lnTo>
                    <a:pt x="341" y="323"/>
                  </a:lnTo>
                  <a:lnTo>
                    <a:pt x="342" y="325"/>
                  </a:lnTo>
                  <a:lnTo>
                    <a:pt x="344" y="326"/>
                  </a:lnTo>
                  <a:lnTo>
                    <a:pt x="344" y="327"/>
                  </a:lnTo>
                  <a:lnTo>
                    <a:pt x="331" y="329"/>
                  </a:lnTo>
                  <a:lnTo>
                    <a:pt x="319" y="329"/>
                  </a:lnTo>
                  <a:lnTo>
                    <a:pt x="307" y="328"/>
                  </a:lnTo>
                  <a:lnTo>
                    <a:pt x="296" y="325"/>
                  </a:lnTo>
                  <a:lnTo>
                    <a:pt x="285" y="322"/>
                  </a:lnTo>
                  <a:lnTo>
                    <a:pt x="275" y="316"/>
                  </a:lnTo>
                  <a:lnTo>
                    <a:pt x="267" y="312"/>
                  </a:lnTo>
                  <a:lnTo>
                    <a:pt x="259" y="306"/>
                  </a:lnTo>
                  <a:lnTo>
                    <a:pt x="253" y="299"/>
                  </a:lnTo>
                  <a:lnTo>
                    <a:pt x="247" y="294"/>
                  </a:lnTo>
                  <a:lnTo>
                    <a:pt x="248" y="298"/>
                  </a:lnTo>
                  <a:lnTo>
                    <a:pt x="250" y="302"/>
                  </a:lnTo>
                  <a:lnTo>
                    <a:pt x="251" y="306"/>
                  </a:lnTo>
                  <a:lnTo>
                    <a:pt x="254" y="310"/>
                  </a:lnTo>
                  <a:lnTo>
                    <a:pt x="256" y="314"/>
                  </a:lnTo>
                  <a:lnTo>
                    <a:pt x="258" y="319"/>
                  </a:lnTo>
                  <a:lnTo>
                    <a:pt x="260" y="322"/>
                  </a:lnTo>
                  <a:lnTo>
                    <a:pt x="262" y="326"/>
                  </a:lnTo>
                  <a:lnTo>
                    <a:pt x="264" y="329"/>
                  </a:lnTo>
                  <a:lnTo>
                    <a:pt x="266" y="333"/>
                  </a:lnTo>
                  <a:lnTo>
                    <a:pt x="262" y="332"/>
                  </a:lnTo>
                  <a:lnTo>
                    <a:pt x="257" y="332"/>
                  </a:lnTo>
                  <a:lnTo>
                    <a:pt x="250" y="330"/>
                  </a:lnTo>
                  <a:lnTo>
                    <a:pt x="244" y="329"/>
                  </a:lnTo>
                  <a:lnTo>
                    <a:pt x="237" y="326"/>
                  </a:lnTo>
                  <a:lnTo>
                    <a:pt x="231" y="322"/>
                  </a:lnTo>
                  <a:lnTo>
                    <a:pt x="224" y="315"/>
                  </a:lnTo>
                  <a:lnTo>
                    <a:pt x="219" y="306"/>
                  </a:lnTo>
                  <a:lnTo>
                    <a:pt x="216" y="294"/>
                  </a:lnTo>
                  <a:lnTo>
                    <a:pt x="214" y="277"/>
                  </a:lnTo>
                  <a:lnTo>
                    <a:pt x="211" y="288"/>
                  </a:lnTo>
                  <a:lnTo>
                    <a:pt x="208" y="299"/>
                  </a:lnTo>
                  <a:lnTo>
                    <a:pt x="203" y="309"/>
                  </a:lnTo>
                  <a:lnTo>
                    <a:pt x="196" y="319"/>
                  </a:lnTo>
                  <a:lnTo>
                    <a:pt x="189" y="327"/>
                  </a:lnTo>
                  <a:lnTo>
                    <a:pt x="180" y="335"/>
                  </a:lnTo>
                  <a:lnTo>
                    <a:pt x="172" y="341"/>
                  </a:lnTo>
                  <a:lnTo>
                    <a:pt x="164" y="347"/>
                  </a:lnTo>
                  <a:lnTo>
                    <a:pt x="156" y="351"/>
                  </a:lnTo>
                  <a:lnTo>
                    <a:pt x="148" y="353"/>
                  </a:lnTo>
                  <a:lnTo>
                    <a:pt x="143" y="347"/>
                  </a:lnTo>
                  <a:lnTo>
                    <a:pt x="139" y="340"/>
                  </a:lnTo>
                  <a:lnTo>
                    <a:pt x="138" y="334"/>
                  </a:lnTo>
                  <a:lnTo>
                    <a:pt x="137" y="327"/>
                  </a:lnTo>
                  <a:lnTo>
                    <a:pt x="137" y="322"/>
                  </a:lnTo>
                  <a:lnTo>
                    <a:pt x="138" y="317"/>
                  </a:lnTo>
                  <a:lnTo>
                    <a:pt x="138" y="314"/>
                  </a:lnTo>
                  <a:lnTo>
                    <a:pt x="138" y="313"/>
                  </a:lnTo>
                  <a:lnTo>
                    <a:pt x="137" y="312"/>
                  </a:lnTo>
                  <a:lnTo>
                    <a:pt x="133" y="314"/>
                  </a:lnTo>
                  <a:lnTo>
                    <a:pt x="130" y="320"/>
                  </a:lnTo>
                  <a:lnTo>
                    <a:pt x="126" y="324"/>
                  </a:lnTo>
                  <a:lnTo>
                    <a:pt x="120" y="329"/>
                  </a:lnTo>
                  <a:lnTo>
                    <a:pt x="115" y="334"/>
                  </a:lnTo>
                  <a:lnTo>
                    <a:pt x="111" y="338"/>
                  </a:lnTo>
                  <a:lnTo>
                    <a:pt x="105" y="341"/>
                  </a:lnTo>
                  <a:lnTo>
                    <a:pt x="101" y="345"/>
                  </a:lnTo>
                  <a:lnTo>
                    <a:pt x="96" y="347"/>
                  </a:lnTo>
                  <a:lnTo>
                    <a:pt x="93" y="349"/>
                  </a:lnTo>
                  <a:lnTo>
                    <a:pt x="91" y="350"/>
                  </a:lnTo>
                  <a:lnTo>
                    <a:pt x="91" y="349"/>
                  </a:lnTo>
                  <a:lnTo>
                    <a:pt x="90" y="348"/>
                  </a:lnTo>
                  <a:lnTo>
                    <a:pt x="90" y="346"/>
                  </a:lnTo>
                  <a:lnTo>
                    <a:pt x="90" y="343"/>
                  </a:lnTo>
                  <a:lnTo>
                    <a:pt x="91" y="341"/>
                  </a:lnTo>
                  <a:lnTo>
                    <a:pt x="92" y="339"/>
                  </a:lnTo>
                  <a:lnTo>
                    <a:pt x="94" y="337"/>
                  </a:lnTo>
                  <a:lnTo>
                    <a:pt x="96" y="334"/>
                  </a:lnTo>
                  <a:lnTo>
                    <a:pt x="99" y="330"/>
                  </a:lnTo>
                  <a:lnTo>
                    <a:pt x="102" y="327"/>
                  </a:lnTo>
                  <a:lnTo>
                    <a:pt x="101" y="324"/>
                  </a:lnTo>
                  <a:lnTo>
                    <a:pt x="100" y="322"/>
                  </a:lnTo>
                  <a:lnTo>
                    <a:pt x="98" y="321"/>
                  </a:lnTo>
                  <a:lnTo>
                    <a:pt x="95" y="321"/>
                  </a:lnTo>
                  <a:lnTo>
                    <a:pt x="92" y="322"/>
                  </a:lnTo>
                  <a:lnTo>
                    <a:pt x="89" y="323"/>
                  </a:lnTo>
                  <a:lnTo>
                    <a:pt x="86" y="325"/>
                  </a:lnTo>
                  <a:lnTo>
                    <a:pt x="81" y="328"/>
                  </a:lnTo>
                  <a:lnTo>
                    <a:pt x="79" y="333"/>
                  </a:lnTo>
                  <a:lnTo>
                    <a:pt x="76" y="337"/>
                  </a:lnTo>
                  <a:lnTo>
                    <a:pt x="76" y="338"/>
                  </a:lnTo>
                  <a:lnTo>
                    <a:pt x="76" y="339"/>
                  </a:lnTo>
                  <a:lnTo>
                    <a:pt x="75" y="340"/>
                  </a:lnTo>
                  <a:lnTo>
                    <a:pt x="74" y="341"/>
                  </a:lnTo>
                  <a:lnTo>
                    <a:pt x="74" y="342"/>
                  </a:lnTo>
                  <a:lnTo>
                    <a:pt x="73" y="343"/>
                  </a:lnTo>
                  <a:lnTo>
                    <a:pt x="73" y="345"/>
                  </a:lnTo>
                  <a:lnTo>
                    <a:pt x="72" y="345"/>
                  </a:lnTo>
                  <a:lnTo>
                    <a:pt x="70" y="346"/>
                  </a:lnTo>
                  <a:lnTo>
                    <a:pt x="69" y="346"/>
                  </a:lnTo>
                  <a:lnTo>
                    <a:pt x="68" y="346"/>
                  </a:lnTo>
                  <a:lnTo>
                    <a:pt x="67" y="346"/>
                  </a:lnTo>
                  <a:lnTo>
                    <a:pt x="65" y="346"/>
                  </a:lnTo>
                  <a:lnTo>
                    <a:pt x="64" y="345"/>
                  </a:lnTo>
                  <a:lnTo>
                    <a:pt x="63" y="343"/>
                  </a:lnTo>
                  <a:lnTo>
                    <a:pt x="61" y="341"/>
                  </a:lnTo>
                  <a:lnTo>
                    <a:pt x="60" y="338"/>
                  </a:lnTo>
                  <a:lnTo>
                    <a:pt x="59" y="335"/>
                  </a:lnTo>
                  <a:lnTo>
                    <a:pt x="57" y="329"/>
                  </a:lnTo>
                  <a:lnTo>
                    <a:pt x="52" y="333"/>
                  </a:lnTo>
                  <a:lnTo>
                    <a:pt x="47" y="336"/>
                  </a:lnTo>
                  <a:lnTo>
                    <a:pt x="41" y="338"/>
                  </a:lnTo>
                  <a:lnTo>
                    <a:pt x="35" y="340"/>
                  </a:lnTo>
                  <a:lnTo>
                    <a:pt x="28" y="341"/>
                  </a:lnTo>
                  <a:lnTo>
                    <a:pt x="23" y="342"/>
                  </a:lnTo>
                  <a:lnTo>
                    <a:pt x="16" y="343"/>
                  </a:lnTo>
                  <a:lnTo>
                    <a:pt x="11" y="345"/>
                  </a:lnTo>
                  <a:lnTo>
                    <a:pt x="5" y="345"/>
                  </a:lnTo>
                  <a:lnTo>
                    <a:pt x="0" y="346"/>
                  </a:lnTo>
                  <a:lnTo>
                    <a:pt x="10" y="342"/>
                  </a:lnTo>
                  <a:lnTo>
                    <a:pt x="17" y="339"/>
                  </a:lnTo>
                  <a:lnTo>
                    <a:pt x="24" y="336"/>
                  </a:lnTo>
                  <a:lnTo>
                    <a:pt x="29" y="332"/>
                  </a:lnTo>
                  <a:lnTo>
                    <a:pt x="34" y="328"/>
                  </a:lnTo>
                  <a:lnTo>
                    <a:pt x="38" y="323"/>
                  </a:lnTo>
                  <a:lnTo>
                    <a:pt x="42" y="317"/>
                  </a:lnTo>
                  <a:lnTo>
                    <a:pt x="47" y="311"/>
                  </a:lnTo>
                  <a:lnTo>
                    <a:pt x="52" y="302"/>
                  </a:lnTo>
                  <a:lnTo>
                    <a:pt x="57" y="294"/>
                  </a:lnTo>
                  <a:lnTo>
                    <a:pt x="64" y="284"/>
                  </a:lnTo>
                  <a:lnTo>
                    <a:pt x="69" y="276"/>
                  </a:lnTo>
                  <a:lnTo>
                    <a:pt x="75" y="270"/>
                  </a:lnTo>
                  <a:lnTo>
                    <a:pt x="79" y="263"/>
                  </a:lnTo>
                  <a:lnTo>
                    <a:pt x="85" y="258"/>
                  </a:lnTo>
                  <a:lnTo>
                    <a:pt x="90" y="254"/>
                  </a:lnTo>
                  <a:lnTo>
                    <a:pt x="94" y="249"/>
                  </a:lnTo>
                  <a:lnTo>
                    <a:pt x="100" y="244"/>
                  </a:lnTo>
                  <a:lnTo>
                    <a:pt x="106" y="239"/>
                  </a:lnTo>
                  <a:lnTo>
                    <a:pt x="113" y="233"/>
                  </a:lnTo>
                  <a:lnTo>
                    <a:pt x="117" y="228"/>
                  </a:lnTo>
                  <a:lnTo>
                    <a:pt x="121" y="220"/>
                  </a:lnTo>
                  <a:lnTo>
                    <a:pt x="126" y="211"/>
                  </a:lnTo>
                  <a:lnTo>
                    <a:pt x="130" y="200"/>
                  </a:lnTo>
                  <a:lnTo>
                    <a:pt x="133" y="189"/>
                  </a:lnTo>
                  <a:lnTo>
                    <a:pt x="137" y="176"/>
                  </a:lnTo>
                  <a:lnTo>
                    <a:pt x="138" y="163"/>
                  </a:lnTo>
                  <a:lnTo>
                    <a:pt x="138" y="150"/>
                  </a:lnTo>
                  <a:lnTo>
                    <a:pt x="137" y="137"/>
                  </a:lnTo>
                  <a:lnTo>
                    <a:pt x="133" y="125"/>
                  </a:lnTo>
                  <a:lnTo>
                    <a:pt x="132" y="123"/>
                  </a:lnTo>
                  <a:lnTo>
                    <a:pt x="131" y="119"/>
                  </a:lnTo>
                  <a:lnTo>
                    <a:pt x="129" y="117"/>
                  </a:lnTo>
                  <a:lnTo>
                    <a:pt x="128" y="114"/>
                  </a:lnTo>
                  <a:lnTo>
                    <a:pt x="126" y="111"/>
                  </a:lnTo>
                  <a:lnTo>
                    <a:pt x="125" y="107"/>
                  </a:lnTo>
                  <a:lnTo>
                    <a:pt x="122" y="104"/>
                  </a:lnTo>
                  <a:lnTo>
                    <a:pt x="121" y="102"/>
                  </a:lnTo>
                  <a:lnTo>
                    <a:pt x="119" y="100"/>
                  </a:lnTo>
                  <a:lnTo>
                    <a:pt x="117" y="99"/>
                  </a:lnTo>
                  <a:lnTo>
                    <a:pt x="115" y="97"/>
                  </a:lnTo>
                  <a:lnTo>
                    <a:pt x="113" y="95"/>
                  </a:lnTo>
                  <a:lnTo>
                    <a:pt x="111" y="94"/>
                  </a:lnTo>
                  <a:lnTo>
                    <a:pt x="109" y="93"/>
                  </a:lnTo>
                  <a:lnTo>
                    <a:pt x="107" y="92"/>
                  </a:lnTo>
                  <a:lnTo>
                    <a:pt x="105" y="91"/>
                  </a:lnTo>
                  <a:lnTo>
                    <a:pt x="103" y="90"/>
                  </a:lnTo>
                  <a:lnTo>
                    <a:pt x="102" y="89"/>
                  </a:lnTo>
                  <a:lnTo>
                    <a:pt x="100" y="89"/>
                  </a:lnTo>
                  <a:lnTo>
                    <a:pt x="96" y="88"/>
                  </a:lnTo>
                  <a:lnTo>
                    <a:pt x="102" y="28"/>
                  </a:lnTo>
                  <a:lnTo>
                    <a:pt x="103" y="25"/>
                  </a:lnTo>
                  <a:lnTo>
                    <a:pt x="105" y="21"/>
                  </a:lnTo>
                  <a:lnTo>
                    <a:pt x="107" y="16"/>
                  </a:lnTo>
                  <a:lnTo>
                    <a:pt x="111" y="12"/>
                  </a:lnTo>
                  <a:lnTo>
                    <a:pt x="115" y="8"/>
                  </a:lnTo>
                  <a:lnTo>
                    <a:pt x="121" y="3"/>
                  </a:lnTo>
                  <a:lnTo>
                    <a:pt x="129" y="1"/>
                  </a:lnTo>
                  <a:lnTo>
                    <a:pt x="139" y="0"/>
                  </a:lnTo>
                  <a:lnTo>
                    <a:pt x="152" y="0"/>
                  </a:lnTo>
                  <a:lnTo>
                    <a:pt x="167" y="2"/>
                  </a:lnTo>
                  <a:lnTo>
                    <a:pt x="182" y="6"/>
                  </a:lnTo>
                  <a:lnTo>
                    <a:pt x="195" y="11"/>
                  </a:lnTo>
                  <a:lnTo>
                    <a:pt x="208" y="16"/>
                  </a:lnTo>
                  <a:lnTo>
                    <a:pt x="221" y="24"/>
                  </a:lnTo>
                  <a:lnTo>
                    <a:pt x="232" y="30"/>
                  </a:lnTo>
                  <a:lnTo>
                    <a:pt x="242" y="38"/>
                  </a:lnTo>
                  <a:lnTo>
                    <a:pt x="249" y="46"/>
                  </a:lnTo>
                  <a:lnTo>
                    <a:pt x="257" y="51"/>
                  </a:lnTo>
                  <a:lnTo>
                    <a:pt x="262" y="56"/>
                  </a:lnTo>
                  <a:lnTo>
                    <a:pt x="266" y="60"/>
                  </a:lnTo>
                  <a:lnTo>
                    <a:pt x="267" y="68"/>
                  </a:lnTo>
                  <a:lnTo>
                    <a:pt x="267" y="80"/>
                  </a:lnTo>
                  <a:lnTo>
                    <a:pt x="269" y="94"/>
                  </a:lnTo>
                  <a:lnTo>
                    <a:pt x="270" y="111"/>
                  </a:lnTo>
                  <a:lnTo>
                    <a:pt x="271" y="127"/>
                  </a:lnTo>
                  <a:lnTo>
                    <a:pt x="273" y="144"/>
                  </a:lnTo>
                  <a:lnTo>
                    <a:pt x="274" y="160"/>
                  </a:lnTo>
                  <a:lnTo>
                    <a:pt x="275" y="174"/>
                  </a:lnTo>
                  <a:lnTo>
                    <a:pt x="276" y="186"/>
                  </a:lnTo>
                  <a:lnTo>
                    <a:pt x="276" y="195"/>
                  </a:lnTo>
                  <a:lnTo>
                    <a:pt x="276" y="194"/>
                  </a:lnTo>
                  <a:close/>
                </a:path>
              </a:pathLst>
            </a:custGeom>
            <a:solidFill>
              <a:srgbClr val="E2D02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23" name="Freeform 1699"/>
            <p:cNvSpPr>
              <a:spLocks/>
            </p:cNvSpPr>
            <p:nvPr/>
          </p:nvSpPr>
          <p:spPr bwMode="auto">
            <a:xfrm>
              <a:off x="3849" y="2808"/>
              <a:ext cx="169" cy="175"/>
            </a:xfrm>
            <a:custGeom>
              <a:avLst/>
              <a:gdLst>
                <a:gd name="T0" fmla="*/ 5 w 338"/>
                <a:gd name="T1" fmla="*/ 3 h 350"/>
                <a:gd name="T2" fmla="*/ 5 w 338"/>
                <a:gd name="T3" fmla="*/ 3 h 350"/>
                <a:gd name="T4" fmla="*/ 5 w 338"/>
                <a:gd name="T5" fmla="*/ 3 h 350"/>
                <a:gd name="T6" fmla="*/ 5 w 338"/>
                <a:gd name="T7" fmla="*/ 5 h 350"/>
                <a:gd name="T8" fmla="*/ 5 w 338"/>
                <a:gd name="T9" fmla="*/ 5 h 350"/>
                <a:gd name="T10" fmla="*/ 5 w 338"/>
                <a:gd name="T11" fmla="*/ 5 h 350"/>
                <a:gd name="T12" fmla="*/ 5 w 338"/>
                <a:gd name="T13" fmla="*/ 5 h 350"/>
                <a:gd name="T14" fmla="*/ 5 w 338"/>
                <a:gd name="T15" fmla="*/ 5 h 350"/>
                <a:gd name="T16" fmla="*/ 5 w 338"/>
                <a:gd name="T17" fmla="*/ 5 h 350"/>
                <a:gd name="T18" fmla="*/ 3 w 338"/>
                <a:gd name="T19" fmla="*/ 5 h 350"/>
                <a:gd name="T20" fmla="*/ 3 w 338"/>
                <a:gd name="T21" fmla="*/ 5 h 350"/>
                <a:gd name="T22" fmla="*/ 4 w 338"/>
                <a:gd name="T23" fmla="*/ 5 h 350"/>
                <a:gd name="T24" fmla="*/ 5 w 338"/>
                <a:gd name="T25" fmla="*/ 5 h 350"/>
                <a:gd name="T26" fmla="*/ 3 w 338"/>
                <a:gd name="T27" fmla="*/ 5 h 350"/>
                <a:gd name="T28" fmla="*/ 3 w 338"/>
                <a:gd name="T29" fmla="*/ 5 h 350"/>
                <a:gd name="T30" fmla="*/ 3 w 338"/>
                <a:gd name="T31" fmla="*/ 5 h 350"/>
                <a:gd name="T32" fmla="*/ 3 w 338"/>
                <a:gd name="T33" fmla="*/ 5 h 350"/>
                <a:gd name="T34" fmla="*/ 3 w 338"/>
                <a:gd name="T35" fmla="*/ 5 h 350"/>
                <a:gd name="T36" fmla="*/ 3 w 338"/>
                <a:gd name="T37" fmla="*/ 5 h 350"/>
                <a:gd name="T38" fmla="*/ 3 w 338"/>
                <a:gd name="T39" fmla="*/ 5 h 350"/>
                <a:gd name="T40" fmla="*/ 1 w 338"/>
                <a:gd name="T41" fmla="*/ 5 h 350"/>
                <a:gd name="T42" fmla="*/ 1 w 338"/>
                <a:gd name="T43" fmla="*/ 5 h 350"/>
                <a:gd name="T44" fmla="*/ 1 w 338"/>
                <a:gd name="T45" fmla="*/ 5 h 350"/>
                <a:gd name="T46" fmla="*/ 1 w 338"/>
                <a:gd name="T47" fmla="*/ 5 h 350"/>
                <a:gd name="T48" fmla="*/ 1 w 338"/>
                <a:gd name="T49" fmla="*/ 5 h 350"/>
                <a:gd name="T50" fmla="*/ 1 w 338"/>
                <a:gd name="T51" fmla="*/ 5 h 350"/>
                <a:gd name="T52" fmla="*/ 1 w 338"/>
                <a:gd name="T53" fmla="*/ 5 h 350"/>
                <a:gd name="T54" fmla="*/ 1 w 338"/>
                <a:gd name="T55" fmla="*/ 5 h 350"/>
                <a:gd name="T56" fmla="*/ 1 w 338"/>
                <a:gd name="T57" fmla="*/ 5 h 350"/>
                <a:gd name="T58" fmla="*/ 1 w 338"/>
                <a:gd name="T59" fmla="*/ 5 h 350"/>
                <a:gd name="T60" fmla="*/ 1 w 338"/>
                <a:gd name="T61" fmla="*/ 5 h 350"/>
                <a:gd name="T62" fmla="*/ 1 w 338"/>
                <a:gd name="T63" fmla="*/ 5 h 350"/>
                <a:gd name="T64" fmla="*/ 1 w 338"/>
                <a:gd name="T65" fmla="*/ 5 h 350"/>
                <a:gd name="T66" fmla="*/ 1 w 338"/>
                <a:gd name="T67" fmla="*/ 5 h 350"/>
                <a:gd name="T68" fmla="*/ 1 w 338"/>
                <a:gd name="T69" fmla="*/ 5 h 350"/>
                <a:gd name="T70" fmla="*/ 1 w 338"/>
                <a:gd name="T71" fmla="*/ 5 h 350"/>
                <a:gd name="T72" fmla="*/ 1 w 338"/>
                <a:gd name="T73" fmla="*/ 5 h 350"/>
                <a:gd name="T74" fmla="*/ 1 w 338"/>
                <a:gd name="T75" fmla="*/ 5 h 350"/>
                <a:gd name="T76" fmla="*/ 1 w 338"/>
                <a:gd name="T77" fmla="*/ 5 h 350"/>
                <a:gd name="T78" fmla="*/ 1 w 338"/>
                <a:gd name="T79" fmla="*/ 3 h 350"/>
                <a:gd name="T80" fmla="*/ 1 w 338"/>
                <a:gd name="T81" fmla="*/ 3 h 350"/>
                <a:gd name="T82" fmla="*/ 3 w 338"/>
                <a:gd name="T83" fmla="*/ 3 h 350"/>
                <a:gd name="T84" fmla="*/ 3 w 338"/>
                <a:gd name="T85" fmla="*/ 1 h 350"/>
                <a:gd name="T86" fmla="*/ 1 w 338"/>
                <a:gd name="T87" fmla="*/ 1 h 350"/>
                <a:gd name="T88" fmla="*/ 1 w 338"/>
                <a:gd name="T89" fmla="*/ 1 h 350"/>
                <a:gd name="T90" fmla="*/ 1 w 338"/>
                <a:gd name="T91" fmla="*/ 1 h 350"/>
                <a:gd name="T92" fmla="*/ 1 w 338"/>
                <a:gd name="T93" fmla="*/ 1 h 350"/>
                <a:gd name="T94" fmla="*/ 1 w 338"/>
                <a:gd name="T95" fmla="*/ 1 h 350"/>
                <a:gd name="T96" fmla="*/ 1 w 338"/>
                <a:gd name="T97" fmla="*/ 1 h 350"/>
                <a:gd name="T98" fmla="*/ 3 w 338"/>
                <a:gd name="T99" fmla="*/ 0 h 350"/>
                <a:gd name="T100" fmla="*/ 3 w 338"/>
                <a:gd name="T101" fmla="*/ 1 h 350"/>
                <a:gd name="T102" fmla="*/ 3 w 338"/>
                <a:gd name="T103" fmla="*/ 1 h 350"/>
                <a:gd name="T104" fmla="*/ 5 w 338"/>
                <a:gd name="T105" fmla="*/ 1 h 350"/>
                <a:gd name="T106" fmla="*/ 5 w 338"/>
                <a:gd name="T107" fmla="*/ 1 h 350"/>
                <a:gd name="T108" fmla="*/ 5 w 338"/>
                <a:gd name="T109" fmla="*/ 3 h 350"/>
                <a:gd name="T110" fmla="*/ 5 w 338"/>
                <a:gd name="T111" fmla="*/ 3 h 35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38"/>
                <a:gd name="T169" fmla="*/ 0 h 350"/>
                <a:gd name="T170" fmla="*/ 338 w 338"/>
                <a:gd name="T171" fmla="*/ 350 h 35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38" h="350">
                  <a:moveTo>
                    <a:pt x="273" y="194"/>
                  </a:moveTo>
                  <a:lnTo>
                    <a:pt x="273" y="198"/>
                  </a:lnTo>
                  <a:lnTo>
                    <a:pt x="274" y="204"/>
                  </a:lnTo>
                  <a:lnTo>
                    <a:pt x="276" y="208"/>
                  </a:lnTo>
                  <a:lnTo>
                    <a:pt x="277" y="213"/>
                  </a:lnTo>
                  <a:lnTo>
                    <a:pt x="278" y="220"/>
                  </a:lnTo>
                  <a:lnTo>
                    <a:pt x="279" y="225"/>
                  </a:lnTo>
                  <a:lnTo>
                    <a:pt x="280" y="231"/>
                  </a:lnTo>
                  <a:lnTo>
                    <a:pt x="281" y="236"/>
                  </a:lnTo>
                  <a:lnTo>
                    <a:pt x="282" y="242"/>
                  </a:lnTo>
                  <a:lnTo>
                    <a:pt x="283" y="246"/>
                  </a:lnTo>
                  <a:lnTo>
                    <a:pt x="285" y="254"/>
                  </a:lnTo>
                  <a:lnTo>
                    <a:pt x="289" y="260"/>
                  </a:lnTo>
                  <a:lnTo>
                    <a:pt x="292" y="268"/>
                  </a:lnTo>
                  <a:lnTo>
                    <a:pt x="297" y="275"/>
                  </a:lnTo>
                  <a:lnTo>
                    <a:pt x="303" y="282"/>
                  </a:lnTo>
                  <a:lnTo>
                    <a:pt x="308" y="289"/>
                  </a:lnTo>
                  <a:lnTo>
                    <a:pt x="315" y="296"/>
                  </a:lnTo>
                  <a:lnTo>
                    <a:pt x="320" y="302"/>
                  </a:lnTo>
                  <a:lnTo>
                    <a:pt x="325" y="309"/>
                  </a:lnTo>
                  <a:lnTo>
                    <a:pt x="331" y="314"/>
                  </a:lnTo>
                  <a:lnTo>
                    <a:pt x="332" y="316"/>
                  </a:lnTo>
                  <a:lnTo>
                    <a:pt x="333" y="317"/>
                  </a:lnTo>
                  <a:lnTo>
                    <a:pt x="334" y="319"/>
                  </a:lnTo>
                  <a:lnTo>
                    <a:pt x="335" y="321"/>
                  </a:lnTo>
                  <a:lnTo>
                    <a:pt x="336" y="322"/>
                  </a:lnTo>
                  <a:lnTo>
                    <a:pt x="337" y="323"/>
                  </a:lnTo>
                  <a:lnTo>
                    <a:pt x="337" y="324"/>
                  </a:lnTo>
                  <a:lnTo>
                    <a:pt x="338" y="324"/>
                  </a:lnTo>
                  <a:lnTo>
                    <a:pt x="338" y="325"/>
                  </a:lnTo>
                  <a:lnTo>
                    <a:pt x="325" y="327"/>
                  </a:lnTo>
                  <a:lnTo>
                    <a:pt x="312" y="327"/>
                  </a:lnTo>
                  <a:lnTo>
                    <a:pt x="302" y="326"/>
                  </a:lnTo>
                  <a:lnTo>
                    <a:pt x="290" y="323"/>
                  </a:lnTo>
                  <a:lnTo>
                    <a:pt x="280" y="320"/>
                  </a:lnTo>
                  <a:lnTo>
                    <a:pt x="271" y="315"/>
                  </a:lnTo>
                  <a:lnTo>
                    <a:pt x="263" y="310"/>
                  </a:lnTo>
                  <a:lnTo>
                    <a:pt x="256" y="304"/>
                  </a:lnTo>
                  <a:lnTo>
                    <a:pt x="250" y="299"/>
                  </a:lnTo>
                  <a:lnTo>
                    <a:pt x="244" y="294"/>
                  </a:lnTo>
                  <a:lnTo>
                    <a:pt x="245" y="297"/>
                  </a:lnTo>
                  <a:lnTo>
                    <a:pt x="246" y="301"/>
                  </a:lnTo>
                  <a:lnTo>
                    <a:pt x="248" y="306"/>
                  </a:lnTo>
                  <a:lnTo>
                    <a:pt x="250" y="309"/>
                  </a:lnTo>
                  <a:lnTo>
                    <a:pt x="252" y="313"/>
                  </a:lnTo>
                  <a:lnTo>
                    <a:pt x="254" y="317"/>
                  </a:lnTo>
                  <a:lnTo>
                    <a:pt x="256" y="321"/>
                  </a:lnTo>
                  <a:lnTo>
                    <a:pt x="258" y="325"/>
                  </a:lnTo>
                  <a:lnTo>
                    <a:pt x="260" y="328"/>
                  </a:lnTo>
                  <a:lnTo>
                    <a:pt x="263" y="333"/>
                  </a:lnTo>
                  <a:lnTo>
                    <a:pt x="259" y="332"/>
                  </a:lnTo>
                  <a:lnTo>
                    <a:pt x="254" y="330"/>
                  </a:lnTo>
                  <a:lnTo>
                    <a:pt x="247" y="330"/>
                  </a:lnTo>
                  <a:lnTo>
                    <a:pt x="241" y="328"/>
                  </a:lnTo>
                  <a:lnTo>
                    <a:pt x="233" y="325"/>
                  </a:lnTo>
                  <a:lnTo>
                    <a:pt x="227" y="321"/>
                  </a:lnTo>
                  <a:lnTo>
                    <a:pt x="221" y="313"/>
                  </a:lnTo>
                  <a:lnTo>
                    <a:pt x="216" y="303"/>
                  </a:lnTo>
                  <a:lnTo>
                    <a:pt x="213" y="289"/>
                  </a:lnTo>
                  <a:lnTo>
                    <a:pt x="211" y="272"/>
                  </a:lnTo>
                  <a:lnTo>
                    <a:pt x="209" y="284"/>
                  </a:lnTo>
                  <a:lnTo>
                    <a:pt x="205" y="296"/>
                  </a:lnTo>
                  <a:lnTo>
                    <a:pt x="200" y="307"/>
                  </a:lnTo>
                  <a:lnTo>
                    <a:pt x="193" y="316"/>
                  </a:lnTo>
                  <a:lnTo>
                    <a:pt x="186" y="325"/>
                  </a:lnTo>
                  <a:lnTo>
                    <a:pt x="177" y="334"/>
                  </a:lnTo>
                  <a:lnTo>
                    <a:pt x="168" y="340"/>
                  </a:lnTo>
                  <a:lnTo>
                    <a:pt x="161" y="346"/>
                  </a:lnTo>
                  <a:lnTo>
                    <a:pt x="153" y="349"/>
                  </a:lnTo>
                  <a:lnTo>
                    <a:pt x="145" y="350"/>
                  </a:lnTo>
                  <a:lnTo>
                    <a:pt x="139" y="343"/>
                  </a:lnTo>
                  <a:lnTo>
                    <a:pt x="136" y="337"/>
                  </a:lnTo>
                  <a:lnTo>
                    <a:pt x="134" y="330"/>
                  </a:lnTo>
                  <a:lnTo>
                    <a:pt x="134" y="325"/>
                  </a:lnTo>
                  <a:lnTo>
                    <a:pt x="134" y="320"/>
                  </a:lnTo>
                  <a:lnTo>
                    <a:pt x="135" y="315"/>
                  </a:lnTo>
                  <a:lnTo>
                    <a:pt x="135" y="312"/>
                  </a:lnTo>
                  <a:lnTo>
                    <a:pt x="135" y="311"/>
                  </a:lnTo>
                  <a:lnTo>
                    <a:pt x="134" y="311"/>
                  </a:lnTo>
                  <a:lnTo>
                    <a:pt x="130" y="314"/>
                  </a:lnTo>
                  <a:lnTo>
                    <a:pt x="127" y="319"/>
                  </a:lnTo>
                  <a:lnTo>
                    <a:pt x="123" y="323"/>
                  </a:lnTo>
                  <a:lnTo>
                    <a:pt x="117" y="328"/>
                  </a:lnTo>
                  <a:lnTo>
                    <a:pt x="112" y="333"/>
                  </a:lnTo>
                  <a:lnTo>
                    <a:pt x="108" y="336"/>
                  </a:lnTo>
                  <a:lnTo>
                    <a:pt x="102" y="340"/>
                  </a:lnTo>
                  <a:lnTo>
                    <a:pt x="98" y="343"/>
                  </a:lnTo>
                  <a:lnTo>
                    <a:pt x="93" y="346"/>
                  </a:lnTo>
                  <a:lnTo>
                    <a:pt x="90" y="347"/>
                  </a:lnTo>
                  <a:lnTo>
                    <a:pt x="88" y="348"/>
                  </a:lnTo>
                  <a:lnTo>
                    <a:pt x="88" y="347"/>
                  </a:lnTo>
                  <a:lnTo>
                    <a:pt x="87" y="346"/>
                  </a:lnTo>
                  <a:lnTo>
                    <a:pt x="87" y="345"/>
                  </a:lnTo>
                  <a:lnTo>
                    <a:pt x="88" y="342"/>
                  </a:lnTo>
                  <a:lnTo>
                    <a:pt x="89" y="340"/>
                  </a:lnTo>
                  <a:lnTo>
                    <a:pt x="90" y="338"/>
                  </a:lnTo>
                  <a:lnTo>
                    <a:pt x="91" y="335"/>
                  </a:lnTo>
                  <a:lnTo>
                    <a:pt x="93" y="332"/>
                  </a:lnTo>
                  <a:lnTo>
                    <a:pt x="96" y="328"/>
                  </a:lnTo>
                  <a:lnTo>
                    <a:pt x="99" y="325"/>
                  </a:lnTo>
                  <a:lnTo>
                    <a:pt x="99" y="322"/>
                  </a:lnTo>
                  <a:lnTo>
                    <a:pt x="97" y="320"/>
                  </a:lnTo>
                  <a:lnTo>
                    <a:pt x="95" y="319"/>
                  </a:lnTo>
                  <a:lnTo>
                    <a:pt x="92" y="319"/>
                  </a:lnTo>
                  <a:lnTo>
                    <a:pt x="89" y="319"/>
                  </a:lnTo>
                  <a:lnTo>
                    <a:pt x="86" y="321"/>
                  </a:lnTo>
                  <a:lnTo>
                    <a:pt x="83" y="323"/>
                  </a:lnTo>
                  <a:lnTo>
                    <a:pt x="78" y="326"/>
                  </a:lnTo>
                  <a:lnTo>
                    <a:pt x="76" y="330"/>
                  </a:lnTo>
                  <a:lnTo>
                    <a:pt x="73" y="335"/>
                  </a:lnTo>
                  <a:lnTo>
                    <a:pt x="73" y="336"/>
                  </a:lnTo>
                  <a:lnTo>
                    <a:pt x="72" y="337"/>
                  </a:lnTo>
                  <a:lnTo>
                    <a:pt x="72" y="339"/>
                  </a:lnTo>
                  <a:lnTo>
                    <a:pt x="71" y="340"/>
                  </a:lnTo>
                  <a:lnTo>
                    <a:pt x="70" y="341"/>
                  </a:lnTo>
                  <a:lnTo>
                    <a:pt x="69" y="342"/>
                  </a:lnTo>
                  <a:lnTo>
                    <a:pt x="67" y="343"/>
                  </a:lnTo>
                  <a:lnTo>
                    <a:pt x="66" y="345"/>
                  </a:lnTo>
                  <a:lnTo>
                    <a:pt x="65" y="346"/>
                  </a:lnTo>
                  <a:lnTo>
                    <a:pt x="64" y="346"/>
                  </a:lnTo>
                  <a:lnTo>
                    <a:pt x="63" y="345"/>
                  </a:lnTo>
                  <a:lnTo>
                    <a:pt x="62" y="345"/>
                  </a:lnTo>
                  <a:lnTo>
                    <a:pt x="61" y="345"/>
                  </a:lnTo>
                  <a:lnTo>
                    <a:pt x="60" y="343"/>
                  </a:lnTo>
                  <a:lnTo>
                    <a:pt x="59" y="342"/>
                  </a:lnTo>
                  <a:lnTo>
                    <a:pt x="58" y="340"/>
                  </a:lnTo>
                  <a:lnTo>
                    <a:pt x="57" y="338"/>
                  </a:lnTo>
                  <a:lnTo>
                    <a:pt x="56" y="335"/>
                  </a:lnTo>
                  <a:lnTo>
                    <a:pt x="54" y="329"/>
                  </a:lnTo>
                  <a:lnTo>
                    <a:pt x="50" y="333"/>
                  </a:lnTo>
                  <a:lnTo>
                    <a:pt x="44" y="335"/>
                  </a:lnTo>
                  <a:lnTo>
                    <a:pt x="38" y="337"/>
                  </a:lnTo>
                  <a:lnTo>
                    <a:pt x="32" y="339"/>
                  </a:lnTo>
                  <a:lnTo>
                    <a:pt x="26" y="341"/>
                  </a:lnTo>
                  <a:lnTo>
                    <a:pt x="20" y="342"/>
                  </a:lnTo>
                  <a:lnTo>
                    <a:pt x="14" y="343"/>
                  </a:lnTo>
                  <a:lnTo>
                    <a:pt x="9" y="345"/>
                  </a:lnTo>
                  <a:lnTo>
                    <a:pt x="5" y="345"/>
                  </a:lnTo>
                  <a:lnTo>
                    <a:pt x="0" y="346"/>
                  </a:lnTo>
                  <a:lnTo>
                    <a:pt x="9" y="342"/>
                  </a:lnTo>
                  <a:lnTo>
                    <a:pt x="17" y="339"/>
                  </a:lnTo>
                  <a:lnTo>
                    <a:pt x="22" y="335"/>
                  </a:lnTo>
                  <a:lnTo>
                    <a:pt x="27" y="332"/>
                  </a:lnTo>
                  <a:lnTo>
                    <a:pt x="32" y="327"/>
                  </a:lnTo>
                  <a:lnTo>
                    <a:pt x="36" y="323"/>
                  </a:lnTo>
                  <a:lnTo>
                    <a:pt x="40" y="316"/>
                  </a:lnTo>
                  <a:lnTo>
                    <a:pt x="45" y="310"/>
                  </a:lnTo>
                  <a:lnTo>
                    <a:pt x="49" y="302"/>
                  </a:lnTo>
                  <a:lnTo>
                    <a:pt x="54" y="294"/>
                  </a:lnTo>
                  <a:lnTo>
                    <a:pt x="61" y="284"/>
                  </a:lnTo>
                  <a:lnTo>
                    <a:pt x="67" y="276"/>
                  </a:lnTo>
                  <a:lnTo>
                    <a:pt x="73" y="269"/>
                  </a:lnTo>
                  <a:lnTo>
                    <a:pt x="77" y="263"/>
                  </a:lnTo>
                  <a:lnTo>
                    <a:pt x="83" y="258"/>
                  </a:lnTo>
                  <a:lnTo>
                    <a:pt x="87" y="252"/>
                  </a:lnTo>
                  <a:lnTo>
                    <a:pt x="92" y="247"/>
                  </a:lnTo>
                  <a:lnTo>
                    <a:pt x="98" y="243"/>
                  </a:lnTo>
                  <a:lnTo>
                    <a:pt x="103" y="237"/>
                  </a:lnTo>
                  <a:lnTo>
                    <a:pt x="110" y="231"/>
                  </a:lnTo>
                  <a:lnTo>
                    <a:pt x="114" y="226"/>
                  </a:lnTo>
                  <a:lnTo>
                    <a:pt x="119" y="219"/>
                  </a:lnTo>
                  <a:lnTo>
                    <a:pt x="124" y="210"/>
                  </a:lnTo>
                  <a:lnTo>
                    <a:pt x="128" y="199"/>
                  </a:lnTo>
                  <a:lnTo>
                    <a:pt x="131" y="189"/>
                  </a:lnTo>
                  <a:lnTo>
                    <a:pt x="134" y="177"/>
                  </a:lnTo>
                  <a:lnTo>
                    <a:pt x="136" y="164"/>
                  </a:lnTo>
                  <a:lnTo>
                    <a:pt x="136" y="150"/>
                  </a:lnTo>
                  <a:lnTo>
                    <a:pt x="134" y="137"/>
                  </a:lnTo>
                  <a:lnTo>
                    <a:pt x="130" y="125"/>
                  </a:lnTo>
                  <a:lnTo>
                    <a:pt x="129" y="123"/>
                  </a:lnTo>
                  <a:lnTo>
                    <a:pt x="129" y="120"/>
                  </a:lnTo>
                  <a:lnTo>
                    <a:pt x="128" y="117"/>
                  </a:lnTo>
                  <a:lnTo>
                    <a:pt x="126" y="114"/>
                  </a:lnTo>
                  <a:lnTo>
                    <a:pt x="125" y="111"/>
                  </a:lnTo>
                  <a:lnTo>
                    <a:pt x="124" y="107"/>
                  </a:lnTo>
                  <a:lnTo>
                    <a:pt x="122" y="104"/>
                  </a:lnTo>
                  <a:lnTo>
                    <a:pt x="121" y="101"/>
                  </a:lnTo>
                  <a:lnTo>
                    <a:pt x="118" y="98"/>
                  </a:lnTo>
                  <a:lnTo>
                    <a:pt x="117" y="95"/>
                  </a:lnTo>
                  <a:lnTo>
                    <a:pt x="114" y="94"/>
                  </a:lnTo>
                  <a:lnTo>
                    <a:pt x="112" y="93"/>
                  </a:lnTo>
                  <a:lnTo>
                    <a:pt x="110" y="93"/>
                  </a:lnTo>
                  <a:lnTo>
                    <a:pt x="108" y="92"/>
                  </a:lnTo>
                  <a:lnTo>
                    <a:pt x="105" y="91"/>
                  </a:lnTo>
                  <a:lnTo>
                    <a:pt x="103" y="90"/>
                  </a:lnTo>
                  <a:lnTo>
                    <a:pt x="101" y="89"/>
                  </a:lnTo>
                  <a:lnTo>
                    <a:pt x="99" y="89"/>
                  </a:lnTo>
                  <a:lnTo>
                    <a:pt x="97" y="88"/>
                  </a:lnTo>
                  <a:lnTo>
                    <a:pt x="93" y="88"/>
                  </a:lnTo>
                  <a:lnTo>
                    <a:pt x="99" y="28"/>
                  </a:lnTo>
                  <a:lnTo>
                    <a:pt x="100" y="25"/>
                  </a:lnTo>
                  <a:lnTo>
                    <a:pt x="102" y="21"/>
                  </a:lnTo>
                  <a:lnTo>
                    <a:pt x="104" y="16"/>
                  </a:lnTo>
                  <a:lnTo>
                    <a:pt x="108" y="12"/>
                  </a:lnTo>
                  <a:lnTo>
                    <a:pt x="113" y="8"/>
                  </a:lnTo>
                  <a:lnTo>
                    <a:pt x="118" y="4"/>
                  </a:lnTo>
                  <a:lnTo>
                    <a:pt x="127" y="1"/>
                  </a:lnTo>
                  <a:lnTo>
                    <a:pt x="137" y="0"/>
                  </a:lnTo>
                  <a:lnTo>
                    <a:pt x="149" y="0"/>
                  </a:lnTo>
                  <a:lnTo>
                    <a:pt x="164" y="2"/>
                  </a:lnTo>
                  <a:lnTo>
                    <a:pt x="178" y="6"/>
                  </a:lnTo>
                  <a:lnTo>
                    <a:pt x="192" y="11"/>
                  </a:lnTo>
                  <a:lnTo>
                    <a:pt x="205" y="17"/>
                  </a:lnTo>
                  <a:lnTo>
                    <a:pt x="217" y="24"/>
                  </a:lnTo>
                  <a:lnTo>
                    <a:pt x="228" y="32"/>
                  </a:lnTo>
                  <a:lnTo>
                    <a:pt x="237" y="39"/>
                  </a:lnTo>
                  <a:lnTo>
                    <a:pt x="245" y="47"/>
                  </a:lnTo>
                  <a:lnTo>
                    <a:pt x="253" y="53"/>
                  </a:lnTo>
                  <a:lnTo>
                    <a:pt x="258" y="59"/>
                  </a:lnTo>
                  <a:lnTo>
                    <a:pt x="263" y="62"/>
                  </a:lnTo>
                  <a:lnTo>
                    <a:pt x="264" y="71"/>
                  </a:lnTo>
                  <a:lnTo>
                    <a:pt x="264" y="82"/>
                  </a:lnTo>
                  <a:lnTo>
                    <a:pt x="265" y="97"/>
                  </a:lnTo>
                  <a:lnTo>
                    <a:pt x="266" y="113"/>
                  </a:lnTo>
                  <a:lnTo>
                    <a:pt x="268" y="129"/>
                  </a:lnTo>
                  <a:lnTo>
                    <a:pt x="269" y="146"/>
                  </a:lnTo>
                  <a:lnTo>
                    <a:pt x="270" y="161"/>
                  </a:lnTo>
                  <a:lnTo>
                    <a:pt x="271" y="176"/>
                  </a:lnTo>
                  <a:lnTo>
                    <a:pt x="272" y="186"/>
                  </a:lnTo>
                  <a:lnTo>
                    <a:pt x="273" y="195"/>
                  </a:lnTo>
                  <a:lnTo>
                    <a:pt x="273" y="194"/>
                  </a:lnTo>
                  <a:close/>
                </a:path>
              </a:pathLst>
            </a:custGeom>
            <a:solidFill>
              <a:srgbClr val="F1DF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24" name="Freeform 1700"/>
            <p:cNvSpPr>
              <a:spLocks/>
            </p:cNvSpPr>
            <p:nvPr/>
          </p:nvSpPr>
          <p:spPr bwMode="auto">
            <a:xfrm>
              <a:off x="3849" y="2808"/>
              <a:ext cx="169" cy="175"/>
            </a:xfrm>
            <a:custGeom>
              <a:avLst/>
              <a:gdLst>
                <a:gd name="T0" fmla="*/ 5 w 338"/>
                <a:gd name="T1" fmla="*/ 1 h 350"/>
                <a:gd name="T2" fmla="*/ 5 w 338"/>
                <a:gd name="T3" fmla="*/ 3 h 350"/>
                <a:gd name="T4" fmla="*/ 5 w 338"/>
                <a:gd name="T5" fmla="*/ 3 h 350"/>
                <a:gd name="T6" fmla="*/ 5 w 338"/>
                <a:gd name="T7" fmla="*/ 3 h 350"/>
                <a:gd name="T8" fmla="*/ 5 w 338"/>
                <a:gd name="T9" fmla="*/ 3 h 350"/>
                <a:gd name="T10" fmla="*/ 5 w 338"/>
                <a:gd name="T11" fmla="*/ 5 h 350"/>
                <a:gd name="T12" fmla="*/ 5 w 338"/>
                <a:gd name="T13" fmla="*/ 5 h 350"/>
                <a:gd name="T14" fmla="*/ 5 w 338"/>
                <a:gd name="T15" fmla="*/ 5 h 350"/>
                <a:gd name="T16" fmla="*/ 5 w 338"/>
                <a:gd name="T17" fmla="*/ 5 h 350"/>
                <a:gd name="T18" fmla="*/ 5 w 338"/>
                <a:gd name="T19" fmla="*/ 5 h 350"/>
                <a:gd name="T20" fmla="*/ 5 w 338"/>
                <a:gd name="T21" fmla="*/ 5 h 350"/>
                <a:gd name="T22" fmla="*/ 5 w 338"/>
                <a:gd name="T23" fmla="*/ 5 h 350"/>
                <a:gd name="T24" fmla="*/ 3 w 338"/>
                <a:gd name="T25" fmla="*/ 5 h 350"/>
                <a:gd name="T26" fmla="*/ 3 w 338"/>
                <a:gd name="T27" fmla="*/ 5 h 350"/>
                <a:gd name="T28" fmla="*/ 5 w 338"/>
                <a:gd name="T29" fmla="*/ 5 h 350"/>
                <a:gd name="T30" fmla="*/ 3 w 338"/>
                <a:gd name="T31" fmla="*/ 5 h 350"/>
                <a:gd name="T32" fmla="*/ 3 w 338"/>
                <a:gd name="T33" fmla="*/ 5 h 350"/>
                <a:gd name="T34" fmla="*/ 3 w 338"/>
                <a:gd name="T35" fmla="*/ 5 h 350"/>
                <a:gd name="T36" fmla="*/ 3 w 338"/>
                <a:gd name="T37" fmla="*/ 5 h 350"/>
                <a:gd name="T38" fmla="*/ 3 w 338"/>
                <a:gd name="T39" fmla="*/ 5 h 350"/>
                <a:gd name="T40" fmla="*/ 3 w 338"/>
                <a:gd name="T41" fmla="*/ 5 h 350"/>
                <a:gd name="T42" fmla="*/ 3 w 338"/>
                <a:gd name="T43" fmla="*/ 5 h 350"/>
                <a:gd name="T44" fmla="*/ 1 w 338"/>
                <a:gd name="T45" fmla="*/ 5 h 350"/>
                <a:gd name="T46" fmla="*/ 1 w 338"/>
                <a:gd name="T47" fmla="*/ 5 h 350"/>
                <a:gd name="T48" fmla="*/ 1 w 338"/>
                <a:gd name="T49" fmla="*/ 5 h 350"/>
                <a:gd name="T50" fmla="*/ 1 w 338"/>
                <a:gd name="T51" fmla="*/ 5 h 350"/>
                <a:gd name="T52" fmla="*/ 1 w 338"/>
                <a:gd name="T53" fmla="*/ 5 h 350"/>
                <a:gd name="T54" fmla="*/ 1 w 338"/>
                <a:gd name="T55" fmla="*/ 5 h 350"/>
                <a:gd name="T56" fmla="*/ 1 w 338"/>
                <a:gd name="T57" fmla="*/ 5 h 350"/>
                <a:gd name="T58" fmla="*/ 1 w 338"/>
                <a:gd name="T59" fmla="*/ 5 h 350"/>
                <a:gd name="T60" fmla="*/ 1 w 338"/>
                <a:gd name="T61" fmla="*/ 5 h 350"/>
                <a:gd name="T62" fmla="*/ 1 w 338"/>
                <a:gd name="T63" fmla="*/ 5 h 350"/>
                <a:gd name="T64" fmla="*/ 1 w 338"/>
                <a:gd name="T65" fmla="*/ 5 h 350"/>
                <a:gd name="T66" fmla="*/ 1 w 338"/>
                <a:gd name="T67" fmla="*/ 5 h 350"/>
                <a:gd name="T68" fmla="*/ 1 w 338"/>
                <a:gd name="T69" fmla="*/ 5 h 350"/>
                <a:gd name="T70" fmla="*/ 1 w 338"/>
                <a:gd name="T71" fmla="*/ 5 h 350"/>
                <a:gd name="T72" fmla="*/ 1 w 338"/>
                <a:gd name="T73" fmla="*/ 5 h 350"/>
                <a:gd name="T74" fmla="*/ 1 w 338"/>
                <a:gd name="T75" fmla="*/ 5 h 350"/>
                <a:gd name="T76" fmla="*/ 1 w 338"/>
                <a:gd name="T77" fmla="*/ 5 h 350"/>
                <a:gd name="T78" fmla="*/ 1 w 338"/>
                <a:gd name="T79" fmla="*/ 5 h 350"/>
                <a:gd name="T80" fmla="*/ 1 w 338"/>
                <a:gd name="T81" fmla="*/ 5 h 350"/>
                <a:gd name="T82" fmla="*/ 1 w 338"/>
                <a:gd name="T83" fmla="*/ 3 h 350"/>
                <a:gd name="T84" fmla="*/ 1 w 338"/>
                <a:gd name="T85" fmla="*/ 3 h 350"/>
                <a:gd name="T86" fmla="*/ 3 w 338"/>
                <a:gd name="T87" fmla="*/ 3 h 350"/>
                <a:gd name="T88" fmla="*/ 3 w 338"/>
                <a:gd name="T89" fmla="*/ 3 h 350"/>
                <a:gd name="T90" fmla="*/ 3 w 338"/>
                <a:gd name="T91" fmla="*/ 1 h 350"/>
                <a:gd name="T92" fmla="*/ 1 w 338"/>
                <a:gd name="T93" fmla="*/ 1 h 350"/>
                <a:gd name="T94" fmla="*/ 1 w 338"/>
                <a:gd name="T95" fmla="*/ 1 h 350"/>
                <a:gd name="T96" fmla="*/ 1 w 338"/>
                <a:gd name="T97" fmla="*/ 1 h 350"/>
                <a:gd name="T98" fmla="*/ 1 w 338"/>
                <a:gd name="T99" fmla="*/ 1 h 350"/>
                <a:gd name="T100" fmla="*/ 1 w 338"/>
                <a:gd name="T101" fmla="*/ 1 h 350"/>
                <a:gd name="T102" fmla="*/ 1 w 338"/>
                <a:gd name="T103" fmla="*/ 1 h 350"/>
                <a:gd name="T104" fmla="*/ 3 w 338"/>
                <a:gd name="T105" fmla="*/ 1 h 350"/>
                <a:gd name="T106" fmla="*/ 3 w 338"/>
                <a:gd name="T107" fmla="*/ 1 h 350"/>
                <a:gd name="T108" fmla="*/ 3 w 338"/>
                <a:gd name="T109" fmla="*/ 1 h 35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38"/>
                <a:gd name="T166" fmla="*/ 0 h 350"/>
                <a:gd name="T167" fmla="*/ 338 w 338"/>
                <a:gd name="T168" fmla="*/ 350 h 35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38" h="350">
                  <a:moveTo>
                    <a:pt x="263" y="62"/>
                  </a:moveTo>
                  <a:lnTo>
                    <a:pt x="263" y="71"/>
                  </a:lnTo>
                  <a:lnTo>
                    <a:pt x="264" y="82"/>
                  </a:lnTo>
                  <a:lnTo>
                    <a:pt x="265" y="98"/>
                  </a:lnTo>
                  <a:lnTo>
                    <a:pt x="266" y="114"/>
                  </a:lnTo>
                  <a:lnTo>
                    <a:pt x="267" y="131"/>
                  </a:lnTo>
                  <a:lnTo>
                    <a:pt x="268" y="147"/>
                  </a:lnTo>
                  <a:lnTo>
                    <a:pt x="269" y="164"/>
                  </a:lnTo>
                  <a:lnTo>
                    <a:pt x="270" y="177"/>
                  </a:lnTo>
                  <a:lnTo>
                    <a:pt x="270" y="187"/>
                  </a:lnTo>
                  <a:lnTo>
                    <a:pt x="270" y="195"/>
                  </a:lnTo>
                  <a:lnTo>
                    <a:pt x="271" y="198"/>
                  </a:lnTo>
                  <a:lnTo>
                    <a:pt x="272" y="203"/>
                  </a:lnTo>
                  <a:lnTo>
                    <a:pt x="273" y="208"/>
                  </a:lnTo>
                  <a:lnTo>
                    <a:pt x="274" y="212"/>
                  </a:lnTo>
                  <a:lnTo>
                    <a:pt x="276" y="219"/>
                  </a:lnTo>
                  <a:lnTo>
                    <a:pt x="277" y="224"/>
                  </a:lnTo>
                  <a:lnTo>
                    <a:pt x="278" y="230"/>
                  </a:lnTo>
                  <a:lnTo>
                    <a:pt x="279" y="236"/>
                  </a:lnTo>
                  <a:lnTo>
                    <a:pt x="280" y="242"/>
                  </a:lnTo>
                  <a:lnTo>
                    <a:pt x="281" y="246"/>
                  </a:lnTo>
                  <a:lnTo>
                    <a:pt x="282" y="252"/>
                  </a:lnTo>
                  <a:lnTo>
                    <a:pt x="285" y="260"/>
                  </a:lnTo>
                  <a:lnTo>
                    <a:pt x="290" y="267"/>
                  </a:lnTo>
                  <a:lnTo>
                    <a:pt x="295" y="274"/>
                  </a:lnTo>
                  <a:lnTo>
                    <a:pt x="300" y="282"/>
                  </a:lnTo>
                  <a:lnTo>
                    <a:pt x="307" y="288"/>
                  </a:lnTo>
                  <a:lnTo>
                    <a:pt x="312" y="296"/>
                  </a:lnTo>
                  <a:lnTo>
                    <a:pt x="319" y="302"/>
                  </a:lnTo>
                  <a:lnTo>
                    <a:pt x="325" y="309"/>
                  </a:lnTo>
                  <a:lnTo>
                    <a:pt x="331" y="314"/>
                  </a:lnTo>
                  <a:lnTo>
                    <a:pt x="332" y="315"/>
                  </a:lnTo>
                  <a:lnTo>
                    <a:pt x="333" y="317"/>
                  </a:lnTo>
                  <a:lnTo>
                    <a:pt x="334" y="319"/>
                  </a:lnTo>
                  <a:lnTo>
                    <a:pt x="335" y="320"/>
                  </a:lnTo>
                  <a:lnTo>
                    <a:pt x="336" y="322"/>
                  </a:lnTo>
                  <a:lnTo>
                    <a:pt x="336" y="323"/>
                  </a:lnTo>
                  <a:lnTo>
                    <a:pt x="337" y="323"/>
                  </a:lnTo>
                  <a:lnTo>
                    <a:pt x="338" y="324"/>
                  </a:lnTo>
                  <a:lnTo>
                    <a:pt x="338" y="325"/>
                  </a:lnTo>
                  <a:lnTo>
                    <a:pt x="324" y="327"/>
                  </a:lnTo>
                  <a:lnTo>
                    <a:pt x="311" y="327"/>
                  </a:lnTo>
                  <a:lnTo>
                    <a:pt x="299" y="325"/>
                  </a:lnTo>
                  <a:lnTo>
                    <a:pt x="289" y="322"/>
                  </a:lnTo>
                  <a:lnTo>
                    <a:pt x="279" y="317"/>
                  </a:lnTo>
                  <a:lnTo>
                    <a:pt x="269" y="312"/>
                  </a:lnTo>
                  <a:lnTo>
                    <a:pt x="261" y="307"/>
                  </a:lnTo>
                  <a:lnTo>
                    <a:pt x="255" y="301"/>
                  </a:lnTo>
                  <a:lnTo>
                    <a:pt x="250" y="296"/>
                  </a:lnTo>
                  <a:lnTo>
                    <a:pt x="244" y="290"/>
                  </a:lnTo>
                  <a:lnTo>
                    <a:pt x="245" y="295"/>
                  </a:lnTo>
                  <a:lnTo>
                    <a:pt x="246" y="299"/>
                  </a:lnTo>
                  <a:lnTo>
                    <a:pt x="247" y="303"/>
                  </a:lnTo>
                  <a:lnTo>
                    <a:pt x="250" y="308"/>
                  </a:lnTo>
                  <a:lnTo>
                    <a:pt x="251" y="312"/>
                  </a:lnTo>
                  <a:lnTo>
                    <a:pt x="253" y="316"/>
                  </a:lnTo>
                  <a:lnTo>
                    <a:pt x="255" y="321"/>
                  </a:lnTo>
                  <a:lnTo>
                    <a:pt x="258" y="324"/>
                  </a:lnTo>
                  <a:lnTo>
                    <a:pt x="260" y="328"/>
                  </a:lnTo>
                  <a:lnTo>
                    <a:pt x="263" y="333"/>
                  </a:lnTo>
                  <a:lnTo>
                    <a:pt x="259" y="332"/>
                  </a:lnTo>
                  <a:lnTo>
                    <a:pt x="254" y="330"/>
                  </a:lnTo>
                  <a:lnTo>
                    <a:pt x="247" y="329"/>
                  </a:lnTo>
                  <a:lnTo>
                    <a:pt x="241" y="327"/>
                  </a:lnTo>
                  <a:lnTo>
                    <a:pt x="233" y="324"/>
                  </a:lnTo>
                  <a:lnTo>
                    <a:pt x="227" y="319"/>
                  </a:lnTo>
                  <a:lnTo>
                    <a:pt x="220" y="311"/>
                  </a:lnTo>
                  <a:lnTo>
                    <a:pt x="216" y="300"/>
                  </a:lnTo>
                  <a:lnTo>
                    <a:pt x="213" y="286"/>
                  </a:lnTo>
                  <a:lnTo>
                    <a:pt x="211" y="268"/>
                  </a:lnTo>
                  <a:lnTo>
                    <a:pt x="209" y="280"/>
                  </a:lnTo>
                  <a:lnTo>
                    <a:pt x="205" y="291"/>
                  </a:lnTo>
                  <a:lnTo>
                    <a:pt x="200" y="303"/>
                  </a:lnTo>
                  <a:lnTo>
                    <a:pt x="192" y="314"/>
                  </a:lnTo>
                  <a:lnTo>
                    <a:pt x="185" y="324"/>
                  </a:lnTo>
                  <a:lnTo>
                    <a:pt x="177" y="333"/>
                  </a:lnTo>
                  <a:lnTo>
                    <a:pt x="168" y="340"/>
                  </a:lnTo>
                  <a:lnTo>
                    <a:pt x="160" y="346"/>
                  </a:lnTo>
                  <a:lnTo>
                    <a:pt x="152" y="349"/>
                  </a:lnTo>
                  <a:lnTo>
                    <a:pt x="145" y="350"/>
                  </a:lnTo>
                  <a:lnTo>
                    <a:pt x="139" y="343"/>
                  </a:lnTo>
                  <a:lnTo>
                    <a:pt x="136" y="336"/>
                  </a:lnTo>
                  <a:lnTo>
                    <a:pt x="134" y="329"/>
                  </a:lnTo>
                  <a:lnTo>
                    <a:pt x="134" y="323"/>
                  </a:lnTo>
                  <a:lnTo>
                    <a:pt x="134" y="317"/>
                  </a:lnTo>
                  <a:lnTo>
                    <a:pt x="135" y="313"/>
                  </a:lnTo>
                  <a:lnTo>
                    <a:pt x="136" y="310"/>
                  </a:lnTo>
                  <a:lnTo>
                    <a:pt x="136" y="309"/>
                  </a:lnTo>
                  <a:lnTo>
                    <a:pt x="134" y="310"/>
                  </a:lnTo>
                  <a:lnTo>
                    <a:pt x="130" y="314"/>
                  </a:lnTo>
                  <a:lnTo>
                    <a:pt x="127" y="319"/>
                  </a:lnTo>
                  <a:lnTo>
                    <a:pt x="123" y="323"/>
                  </a:lnTo>
                  <a:lnTo>
                    <a:pt x="117" y="327"/>
                  </a:lnTo>
                  <a:lnTo>
                    <a:pt x="112" y="332"/>
                  </a:lnTo>
                  <a:lnTo>
                    <a:pt x="106" y="336"/>
                  </a:lnTo>
                  <a:lnTo>
                    <a:pt x="102" y="339"/>
                  </a:lnTo>
                  <a:lnTo>
                    <a:pt x="98" y="342"/>
                  </a:lnTo>
                  <a:lnTo>
                    <a:pt x="93" y="345"/>
                  </a:lnTo>
                  <a:lnTo>
                    <a:pt x="90" y="347"/>
                  </a:lnTo>
                  <a:lnTo>
                    <a:pt x="88" y="348"/>
                  </a:lnTo>
                  <a:lnTo>
                    <a:pt x="88" y="347"/>
                  </a:lnTo>
                  <a:lnTo>
                    <a:pt x="88" y="346"/>
                  </a:lnTo>
                  <a:lnTo>
                    <a:pt x="88" y="345"/>
                  </a:lnTo>
                  <a:lnTo>
                    <a:pt x="88" y="342"/>
                  </a:lnTo>
                  <a:lnTo>
                    <a:pt x="89" y="340"/>
                  </a:lnTo>
                  <a:lnTo>
                    <a:pt x="90" y="338"/>
                  </a:lnTo>
                  <a:lnTo>
                    <a:pt x="91" y="335"/>
                  </a:lnTo>
                  <a:lnTo>
                    <a:pt x="93" y="332"/>
                  </a:lnTo>
                  <a:lnTo>
                    <a:pt x="96" y="328"/>
                  </a:lnTo>
                  <a:lnTo>
                    <a:pt x="99" y="325"/>
                  </a:lnTo>
                  <a:lnTo>
                    <a:pt x="99" y="321"/>
                  </a:lnTo>
                  <a:lnTo>
                    <a:pt x="97" y="319"/>
                  </a:lnTo>
                  <a:lnTo>
                    <a:pt x="95" y="317"/>
                  </a:lnTo>
                  <a:lnTo>
                    <a:pt x="92" y="316"/>
                  </a:lnTo>
                  <a:lnTo>
                    <a:pt x="89" y="317"/>
                  </a:lnTo>
                  <a:lnTo>
                    <a:pt x="86" y="319"/>
                  </a:lnTo>
                  <a:lnTo>
                    <a:pt x="82" y="322"/>
                  </a:lnTo>
                  <a:lnTo>
                    <a:pt x="78" y="325"/>
                  </a:lnTo>
                  <a:lnTo>
                    <a:pt x="76" y="329"/>
                  </a:lnTo>
                  <a:lnTo>
                    <a:pt x="73" y="335"/>
                  </a:lnTo>
                  <a:lnTo>
                    <a:pt x="73" y="336"/>
                  </a:lnTo>
                  <a:lnTo>
                    <a:pt x="72" y="337"/>
                  </a:lnTo>
                  <a:lnTo>
                    <a:pt x="71" y="338"/>
                  </a:lnTo>
                  <a:lnTo>
                    <a:pt x="71" y="339"/>
                  </a:lnTo>
                  <a:lnTo>
                    <a:pt x="70" y="341"/>
                  </a:lnTo>
                  <a:lnTo>
                    <a:pt x="69" y="342"/>
                  </a:lnTo>
                  <a:lnTo>
                    <a:pt x="67" y="343"/>
                  </a:lnTo>
                  <a:lnTo>
                    <a:pt x="66" y="345"/>
                  </a:lnTo>
                  <a:lnTo>
                    <a:pt x="65" y="346"/>
                  </a:lnTo>
                  <a:lnTo>
                    <a:pt x="64" y="345"/>
                  </a:lnTo>
                  <a:lnTo>
                    <a:pt x="63" y="345"/>
                  </a:lnTo>
                  <a:lnTo>
                    <a:pt x="62" y="345"/>
                  </a:lnTo>
                  <a:lnTo>
                    <a:pt x="61" y="343"/>
                  </a:lnTo>
                  <a:lnTo>
                    <a:pt x="60" y="342"/>
                  </a:lnTo>
                  <a:lnTo>
                    <a:pt x="59" y="341"/>
                  </a:lnTo>
                  <a:lnTo>
                    <a:pt x="58" y="340"/>
                  </a:lnTo>
                  <a:lnTo>
                    <a:pt x="57" y="337"/>
                  </a:lnTo>
                  <a:lnTo>
                    <a:pt x="56" y="334"/>
                  </a:lnTo>
                  <a:lnTo>
                    <a:pt x="54" y="329"/>
                  </a:lnTo>
                  <a:lnTo>
                    <a:pt x="50" y="333"/>
                  </a:lnTo>
                  <a:lnTo>
                    <a:pt x="45" y="335"/>
                  </a:lnTo>
                  <a:lnTo>
                    <a:pt x="38" y="337"/>
                  </a:lnTo>
                  <a:lnTo>
                    <a:pt x="33" y="339"/>
                  </a:lnTo>
                  <a:lnTo>
                    <a:pt x="26" y="340"/>
                  </a:lnTo>
                  <a:lnTo>
                    <a:pt x="20" y="342"/>
                  </a:lnTo>
                  <a:lnTo>
                    <a:pt x="14" y="343"/>
                  </a:lnTo>
                  <a:lnTo>
                    <a:pt x="9" y="345"/>
                  </a:lnTo>
                  <a:lnTo>
                    <a:pt x="5" y="345"/>
                  </a:lnTo>
                  <a:lnTo>
                    <a:pt x="0" y="346"/>
                  </a:lnTo>
                  <a:lnTo>
                    <a:pt x="9" y="342"/>
                  </a:lnTo>
                  <a:lnTo>
                    <a:pt x="17" y="338"/>
                  </a:lnTo>
                  <a:lnTo>
                    <a:pt x="23" y="335"/>
                  </a:lnTo>
                  <a:lnTo>
                    <a:pt x="28" y="330"/>
                  </a:lnTo>
                  <a:lnTo>
                    <a:pt x="33" y="326"/>
                  </a:lnTo>
                  <a:lnTo>
                    <a:pt x="37" y="321"/>
                  </a:lnTo>
                  <a:lnTo>
                    <a:pt x="41" y="315"/>
                  </a:lnTo>
                  <a:lnTo>
                    <a:pt x="47" y="308"/>
                  </a:lnTo>
                  <a:lnTo>
                    <a:pt x="51" y="300"/>
                  </a:lnTo>
                  <a:lnTo>
                    <a:pt x="58" y="290"/>
                  </a:lnTo>
                  <a:lnTo>
                    <a:pt x="63" y="282"/>
                  </a:lnTo>
                  <a:lnTo>
                    <a:pt x="69" y="274"/>
                  </a:lnTo>
                  <a:lnTo>
                    <a:pt x="74" y="268"/>
                  </a:lnTo>
                  <a:lnTo>
                    <a:pt x="79" y="262"/>
                  </a:lnTo>
                  <a:lnTo>
                    <a:pt x="84" y="257"/>
                  </a:lnTo>
                  <a:lnTo>
                    <a:pt x="89" y="251"/>
                  </a:lnTo>
                  <a:lnTo>
                    <a:pt x="95" y="247"/>
                  </a:lnTo>
                  <a:lnTo>
                    <a:pt x="100" y="242"/>
                  </a:lnTo>
                  <a:lnTo>
                    <a:pt x="105" y="236"/>
                  </a:lnTo>
                  <a:lnTo>
                    <a:pt x="112" y="231"/>
                  </a:lnTo>
                  <a:lnTo>
                    <a:pt x="116" y="226"/>
                  </a:lnTo>
                  <a:lnTo>
                    <a:pt x="121" y="219"/>
                  </a:lnTo>
                  <a:lnTo>
                    <a:pt x="125" y="210"/>
                  </a:lnTo>
                  <a:lnTo>
                    <a:pt x="129" y="200"/>
                  </a:lnTo>
                  <a:lnTo>
                    <a:pt x="132" y="190"/>
                  </a:lnTo>
                  <a:lnTo>
                    <a:pt x="136" y="177"/>
                  </a:lnTo>
                  <a:lnTo>
                    <a:pt x="137" y="165"/>
                  </a:lnTo>
                  <a:lnTo>
                    <a:pt x="137" y="152"/>
                  </a:lnTo>
                  <a:lnTo>
                    <a:pt x="136" y="139"/>
                  </a:lnTo>
                  <a:lnTo>
                    <a:pt x="132" y="127"/>
                  </a:lnTo>
                  <a:lnTo>
                    <a:pt x="132" y="125"/>
                  </a:lnTo>
                  <a:lnTo>
                    <a:pt x="131" y="121"/>
                  </a:lnTo>
                  <a:lnTo>
                    <a:pt x="130" y="118"/>
                  </a:lnTo>
                  <a:lnTo>
                    <a:pt x="129" y="115"/>
                  </a:lnTo>
                  <a:lnTo>
                    <a:pt x="127" y="111"/>
                  </a:lnTo>
                  <a:lnTo>
                    <a:pt x="126" y="107"/>
                  </a:lnTo>
                  <a:lnTo>
                    <a:pt x="124" y="104"/>
                  </a:lnTo>
                  <a:lnTo>
                    <a:pt x="123" y="101"/>
                  </a:lnTo>
                  <a:lnTo>
                    <a:pt x="122" y="98"/>
                  </a:lnTo>
                  <a:lnTo>
                    <a:pt x="119" y="95"/>
                  </a:lnTo>
                  <a:lnTo>
                    <a:pt x="116" y="94"/>
                  </a:lnTo>
                  <a:lnTo>
                    <a:pt x="114" y="93"/>
                  </a:lnTo>
                  <a:lnTo>
                    <a:pt x="112" y="92"/>
                  </a:lnTo>
                  <a:lnTo>
                    <a:pt x="110" y="91"/>
                  </a:lnTo>
                  <a:lnTo>
                    <a:pt x="108" y="90"/>
                  </a:lnTo>
                  <a:lnTo>
                    <a:pt x="105" y="90"/>
                  </a:lnTo>
                  <a:lnTo>
                    <a:pt x="103" y="89"/>
                  </a:lnTo>
                  <a:lnTo>
                    <a:pt x="101" y="89"/>
                  </a:lnTo>
                  <a:lnTo>
                    <a:pt x="99" y="88"/>
                  </a:lnTo>
                  <a:lnTo>
                    <a:pt x="97" y="88"/>
                  </a:lnTo>
                  <a:lnTo>
                    <a:pt x="99" y="28"/>
                  </a:lnTo>
                  <a:lnTo>
                    <a:pt x="100" y="25"/>
                  </a:lnTo>
                  <a:lnTo>
                    <a:pt x="102" y="22"/>
                  </a:lnTo>
                  <a:lnTo>
                    <a:pt x="105" y="17"/>
                  </a:lnTo>
                  <a:lnTo>
                    <a:pt x="109" y="13"/>
                  </a:lnTo>
                  <a:lnTo>
                    <a:pt x="113" y="9"/>
                  </a:lnTo>
                  <a:lnTo>
                    <a:pt x="119" y="4"/>
                  </a:lnTo>
                  <a:lnTo>
                    <a:pt x="127" y="1"/>
                  </a:lnTo>
                  <a:lnTo>
                    <a:pt x="137" y="0"/>
                  </a:lnTo>
                  <a:lnTo>
                    <a:pt x="149" y="0"/>
                  </a:lnTo>
                  <a:lnTo>
                    <a:pt x="164" y="2"/>
                  </a:lnTo>
                  <a:lnTo>
                    <a:pt x="178" y="6"/>
                  </a:lnTo>
                  <a:lnTo>
                    <a:pt x="191" y="11"/>
                  </a:lnTo>
                  <a:lnTo>
                    <a:pt x="204" y="17"/>
                  </a:lnTo>
                  <a:lnTo>
                    <a:pt x="216" y="25"/>
                  </a:lnTo>
                  <a:lnTo>
                    <a:pt x="226" y="33"/>
                  </a:lnTo>
                  <a:lnTo>
                    <a:pt x="235" y="40"/>
                  </a:lnTo>
                  <a:lnTo>
                    <a:pt x="244" y="48"/>
                  </a:lnTo>
                  <a:lnTo>
                    <a:pt x="252" y="53"/>
                  </a:lnTo>
                  <a:lnTo>
                    <a:pt x="258" y="59"/>
                  </a:lnTo>
                  <a:lnTo>
                    <a:pt x="263" y="62"/>
                  </a:lnTo>
                  <a:close/>
                </a:path>
              </a:pathLst>
            </a:custGeom>
            <a:solidFill>
              <a:srgbClr val="FFED4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25" name="Freeform 1701"/>
            <p:cNvSpPr>
              <a:spLocks/>
            </p:cNvSpPr>
            <p:nvPr/>
          </p:nvSpPr>
          <p:spPr bwMode="auto">
            <a:xfrm>
              <a:off x="3857" y="2850"/>
              <a:ext cx="65" cy="8"/>
            </a:xfrm>
            <a:custGeom>
              <a:avLst/>
              <a:gdLst>
                <a:gd name="T0" fmla="*/ 1 w 130"/>
                <a:gd name="T1" fmla="*/ 1 h 16"/>
                <a:gd name="T2" fmla="*/ 1 w 130"/>
                <a:gd name="T3" fmla="*/ 1 h 16"/>
                <a:gd name="T4" fmla="*/ 1 w 130"/>
                <a:gd name="T5" fmla="*/ 1 h 16"/>
                <a:gd name="T6" fmla="*/ 1 w 130"/>
                <a:gd name="T7" fmla="*/ 1 h 16"/>
                <a:gd name="T8" fmla="*/ 1 w 130"/>
                <a:gd name="T9" fmla="*/ 1 h 16"/>
                <a:gd name="T10" fmla="*/ 1 w 130"/>
                <a:gd name="T11" fmla="*/ 1 h 16"/>
                <a:gd name="T12" fmla="*/ 1 w 130"/>
                <a:gd name="T13" fmla="*/ 1 h 16"/>
                <a:gd name="T14" fmla="*/ 1 w 130"/>
                <a:gd name="T15" fmla="*/ 1 h 16"/>
                <a:gd name="T16" fmla="*/ 1 w 130"/>
                <a:gd name="T17" fmla="*/ 1 h 16"/>
                <a:gd name="T18" fmla="*/ 1 w 130"/>
                <a:gd name="T19" fmla="*/ 1 h 16"/>
                <a:gd name="T20" fmla="*/ 1 w 130"/>
                <a:gd name="T21" fmla="*/ 1 h 16"/>
                <a:gd name="T22" fmla="*/ 1 w 130"/>
                <a:gd name="T23" fmla="*/ 1 h 16"/>
                <a:gd name="T24" fmla="*/ 1 w 130"/>
                <a:gd name="T25" fmla="*/ 1 h 16"/>
                <a:gd name="T26" fmla="*/ 1 w 130"/>
                <a:gd name="T27" fmla="*/ 1 h 16"/>
                <a:gd name="T28" fmla="*/ 1 w 130"/>
                <a:gd name="T29" fmla="*/ 1 h 16"/>
                <a:gd name="T30" fmla="*/ 1 w 130"/>
                <a:gd name="T31" fmla="*/ 1 h 16"/>
                <a:gd name="T32" fmla="*/ 1 w 130"/>
                <a:gd name="T33" fmla="*/ 1 h 16"/>
                <a:gd name="T34" fmla="*/ 1 w 130"/>
                <a:gd name="T35" fmla="*/ 1 h 16"/>
                <a:gd name="T36" fmla="*/ 1 w 130"/>
                <a:gd name="T37" fmla="*/ 1 h 16"/>
                <a:gd name="T38" fmla="*/ 0 w 130"/>
                <a:gd name="T39" fmla="*/ 1 h 16"/>
                <a:gd name="T40" fmla="*/ 0 w 130"/>
                <a:gd name="T41" fmla="*/ 1 h 16"/>
                <a:gd name="T42" fmla="*/ 1 w 130"/>
                <a:gd name="T43" fmla="*/ 1 h 16"/>
                <a:gd name="T44" fmla="*/ 1 w 130"/>
                <a:gd name="T45" fmla="*/ 1 h 16"/>
                <a:gd name="T46" fmla="*/ 1 w 130"/>
                <a:gd name="T47" fmla="*/ 1 h 16"/>
                <a:gd name="T48" fmla="*/ 1 w 130"/>
                <a:gd name="T49" fmla="*/ 0 h 16"/>
                <a:gd name="T50" fmla="*/ 1 w 130"/>
                <a:gd name="T51" fmla="*/ 0 h 16"/>
                <a:gd name="T52" fmla="*/ 1 w 130"/>
                <a:gd name="T53" fmla="*/ 0 h 16"/>
                <a:gd name="T54" fmla="*/ 1 w 130"/>
                <a:gd name="T55" fmla="*/ 0 h 16"/>
                <a:gd name="T56" fmla="*/ 1 w 130"/>
                <a:gd name="T57" fmla="*/ 0 h 16"/>
                <a:gd name="T58" fmla="*/ 1 w 130"/>
                <a:gd name="T59" fmla="*/ 0 h 16"/>
                <a:gd name="T60" fmla="*/ 1 w 130"/>
                <a:gd name="T61" fmla="*/ 1 h 16"/>
                <a:gd name="T62" fmla="*/ 1 w 130"/>
                <a:gd name="T63" fmla="*/ 1 h 16"/>
                <a:gd name="T64" fmla="*/ 1 w 130"/>
                <a:gd name="T65" fmla="*/ 1 h 16"/>
                <a:gd name="T66" fmla="*/ 1 w 130"/>
                <a:gd name="T67" fmla="*/ 1 h 16"/>
                <a:gd name="T68" fmla="*/ 1 w 130"/>
                <a:gd name="T69" fmla="*/ 1 h 16"/>
                <a:gd name="T70" fmla="*/ 1 w 130"/>
                <a:gd name="T71" fmla="*/ 1 h 16"/>
                <a:gd name="T72" fmla="*/ 1 w 130"/>
                <a:gd name="T73" fmla="*/ 1 h 16"/>
                <a:gd name="T74" fmla="*/ 1 w 130"/>
                <a:gd name="T75" fmla="*/ 1 h 16"/>
                <a:gd name="T76" fmla="*/ 1 w 130"/>
                <a:gd name="T77" fmla="*/ 1 h 16"/>
                <a:gd name="T78" fmla="*/ 1 w 130"/>
                <a:gd name="T79" fmla="*/ 1 h 16"/>
                <a:gd name="T80" fmla="*/ 2 w 130"/>
                <a:gd name="T81" fmla="*/ 1 h 16"/>
                <a:gd name="T82" fmla="*/ 2 w 130"/>
                <a:gd name="T83" fmla="*/ 1 h 16"/>
                <a:gd name="T84" fmla="*/ 2 w 130"/>
                <a:gd name="T85" fmla="*/ 1 h 16"/>
                <a:gd name="T86" fmla="*/ 1 w 130"/>
                <a:gd name="T87" fmla="*/ 1 h 16"/>
                <a:gd name="T88" fmla="*/ 1 w 130"/>
                <a:gd name="T89" fmla="*/ 1 h 16"/>
                <a:gd name="T90" fmla="*/ 1 w 130"/>
                <a:gd name="T91" fmla="*/ 1 h 16"/>
                <a:gd name="T92" fmla="*/ 1 w 130"/>
                <a:gd name="T93" fmla="*/ 1 h 16"/>
                <a:gd name="T94" fmla="*/ 1 w 130"/>
                <a:gd name="T95" fmla="*/ 1 h 16"/>
                <a:gd name="T96" fmla="*/ 1 w 130"/>
                <a:gd name="T97" fmla="*/ 1 h 16"/>
                <a:gd name="T98" fmla="*/ 1 w 130"/>
                <a:gd name="T99" fmla="*/ 1 h 16"/>
                <a:gd name="T100" fmla="*/ 1 w 130"/>
                <a:gd name="T101" fmla="*/ 1 h 16"/>
                <a:gd name="T102" fmla="*/ 1 w 130"/>
                <a:gd name="T103" fmla="*/ 1 h 16"/>
                <a:gd name="T104" fmla="*/ 1 w 130"/>
                <a:gd name="T105" fmla="*/ 1 h 1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0"/>
                <a:gd name="T160" fmla="*/ 0 h 16"/>
                <a:gd name="T161" fmla="*/ 130 w 130"/>
                <a:gd name="T162" fmla="*/ 16 h 1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0" h="16">
                  <a:moveTo>
                    <a:pt x="84" y="16"/>
                  </a:moveTo>
                  <a:lnTo>
                    <a:pt x="78" y="14"/>
                  </a:lnTo>
                  <a:lnTo>
                    <a:pt x="73" y="12"/>
                  </a:lnTo>
                  <a:lnTo>
                    <a:pt x="67" y="9"/>
                  </a:lnTo>
                  <a:lnTo>
                    <a:pt x="59" y="7"/>
                  </a:lnTo>
                  <a:lnTo>
                    <a:pt x="52" y="6"/>
                  </a:lnTo>
                  <a:lnTo>
                    <a:pt x="45" y="5"/>
                  </a:lnTo>
                  <a:lnTo>
                    <a:pt x="37" y="4"/>
                  </a:lnTo>
                  <a:lnTo>
                    <a:pt x="30" y="4"/>
                  </a:lnTo>
                  <a:lnTo>
                    <a:pt x="23" y="5"/>
                  </a:lnTo>
                  <a:lnTo>
                    <a:pt x="17" y="6"/>
                  </a:lnTo>
                  <a:lnTo>
                    <a:pt x="13" y="6"/>
                  </a:lnTo>
                  <a:lnTo>
                    <a:pt x="10" y="6"/>
                  </a:lnTo>
                  <a:lnTo>
                    <a:pt x="8" y="7"/>
                  </a:lnTo>
                  <a:lnTo>
                    <a:pt x="6" y="8"/>
                  </a:lnTo>
                  <a:lnTo>
                    <a:pt x="5" y="8"/>
                  </a:lnTo>
                  <a:lnTo>
                    <a:pt x="4" y="9"/>
                  </a:lnTo>
                  <a:lnTo>
                    <a:pt x="3" y="9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3" y="7"/>
                  </a:lnTo>
                  <a:lnTo>
                    <a:pt x="5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9" y="0"/>
                  </a:lnTo>
                  <a:lnTo>
                    <a:pt x="38" y="0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8" y="1"/>
                  </a:lnTo>
                  <a:lnTo>
                    <a:pt x="84" y="1"/>
                  </a:lnTo>
                  <a:lnTo>
                    <a:pt x="88" y="2"/>
                  </a:lnTo>
                  <a:lnTo>
                    <a:pt x="94" y="2"/>
                  </a:lnTo>
                  <a:lnTo>
                    <a:pt x="99" y="3"/>
                  </a:lnTo>
                  <a:lnTo>
                    <a:pt x="106" y="3"/>
                  </a:lnTo>
                  <a:lnTo>
                    <a:pt x="111" y="4"/>
                  </a:lnTo>
                  <a:lnTo>
                    <a:pt x="116" y="4"/>
                  </a:lnTo>
                  <a:lnTo>
                    <a:pt x="122" y="4"/>
                  </a:lnTo>
                  <a:lnTo>
                    <a:pt x="125" y="5"/>
                  </a:lnTo>
                  <a:lnTo>
                    <a:pt x="128" y="5"/>
                  </a:lnTo>
                  <a:lnTo>
                    <a:pt x="130" y="6"/>
                  </a:lnTo>
                  <a:lnTo>
                    <a:pt x="127" y="7"/>
                  </a:lnTo>
                  <a:lnTo>
                    <a:pt x="123" y="8"/>
                  </a:lnTo>
                  <a:lnTo>
                    <a:pt x="116" y="8"/>
                  </a:lnTo>
                  <a:lnTo>
                    <a:pt x="110" y="9"/>
                  </a:lnTo>
                  <a:lnTo>
                    <a:pt x="102" y="10"/>
                  </a:lnTo>
                  <a:lnTo>
                    <a:pt x="96" y="12"/>
                  </a:lnTo>
                  <a:lnTo>
                    <a:pt x="90" y="13"/>
                  </a:lnTo>
                  <a:lnTo>
                    <a:pt x="86" y="15"/>
                  </a:lnTo>
                  <a:lnTo>
                    <a:pt x="84" y="16"/>
                  </a:lnTo>
                  <a:close/>
                </a:path>
              </a:pathLst>
            </a:custGeom>
            <a:solidFill>
              <a:srgbClr val="7D6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26" name="Freeform 1702"/>
            <p:cNvSpPr>
              <a:spLocks/>
            </p:cNvSpPr>
            <p:nvPr/>
          </p:nvSpPr>
          <p:spPr bwMode="auto">
            <a:xfrm>
              <a:off x="3857" y="2850"/>
              <a:ext cx="64" cy="7"/>
            </a:xfrm>
            <a:custGeom>
              <a:avLst/>
              <a:gdLst>
                <a:gd name="T0" fmla="*/ 1 w 128"/>
                <a:gd name="T1" fmla="*/ 1 h 14"/>
                <a:gd name="T2" fmla="*/ 1 w 128"/>
                <a:gd name="T3" fmla="*/ 1 h 14"/>
                <a:gd name="T4" fmla="*/ 1 w 128"/>
                <a:gd name="T5" fmla="*/ 1 h 14"/>
                <a:gd name="T6" fmla="*/ 1 w 128"/>
                <a:gd name="T7" fmla="*/ 1 h 14"/>
                <a:gd name="T8" fmla="*/ 0 w 128"/>
                <a:gd name="T9" fmla="*/ 1 h 14"/>
                <a:gd name="T10" fmla="*/ 1 w 128"/>
                <a:gd name="T11" fmla="*/ 1 h 14"/>
                <a:gd name="T12" fmla="*/ 1 w 128"/>
                <a:gd name="T13" fmla="*/ 1 h 14"/>
                <a:gd name="T14" fmla="*/ 1 w 128"/>
                <a:gd name="T15" fmla="*/ 0 h 14"/>
                <a:gd name="T16" fmla="*/ 1 w 128"/>
                <a:gd name="T17" fmla="*/ 0 h 14"/>
                <a:gd name="T18" fmla="*/ 1 w 128"/>
                <a:gd name="T19" fmla="*/ 0 h 14"/>
                <a:gd name="T20" fmla="*/ 1 w 128"/>
                <a:gd name="T21" fmla="*/ 1 h 14"/>
                <a:gd name="T22" fmla="*/ 1 w 128"/>
                <a:gd name="T23" fmla="*/ 1 h 14"/>
                <a:gd name="T24" fmla="*/ 1 w 128"/>
                <a:gd name="T25" fmla="*/ 1 h 14"/>
                <a:gd name="T26" fmla="*/ 1 w 128"/>
                <a:gd name="T27" fmla="*/ 1 h 14"/>
                <a:gd name="T28" fmla="*/ 1 w 128"/>
                <a:gd name="T29" fmla="*/ 1 h 14"/>
                <a:gd name="T30" fmla="*/ 2 w 128"/>
                <a:gd name="T31" fmla="*/ 1 h 14"/>
                <a:gd name="T32" fmla="*/ 1 w 128"/>
                <a:gd name="T33" fmla="*/ 1 h 14"/>
                <a:gd name="T34" fmla="*/ 1 w 128"/>
                <a:gd name="T35" fmla="*/ 1 h 14"/>
                <a:gd name="T36" fmla="*/ 1 w 128"/>
                <a:gd name="T37" fmla="*/ 1 h 14"/>
                <a:gd name="T38" fmla="*/ 1 w 128"/>
                <a:gd name="T39" fmla="*/ 1 h 14"/>
                <a:gd name="T40" fmla="*/ 1 w 128"/>
                <a:gd name="T41" fmla="*/ 1 h 14"/>
                <a:gd name="T42" fmla="*/ 1 w 128"/>
                <a:gd name="T43" fmla="*/ 1 h 14"/>
                <a:gd name="T44" fmla="*/ 1 w 128"/>
                <a:gd name="T45" fmla="*/ 1 h 14"/>
                <a:gd name="T46" fmla="*/ 1 w 128"/>
                <a:gd name="T47" fmla="*/ 1 h 14"/>
                <a:gd name="T48" fmla="*/ 1 w 128"/>
                <a:gd name="T49" fmla="*/ 1 h 14"/>
                <a:gd name="T50" fmla="*/ 1 w 128"/>
                <a:gd name="T51" fmla="*/ 1 h 14"/>
                <a:gd name="T52" fmla="*/ 1 w 128"/>
                <a:gd name="T53" fmla="*/ 1 h 14"/>
                <a:gd name="T54" fmla="*/ 1 w 128"/>
                <a:gd name="T55" fmla="*/ 1 h 14"/>
                <a:gd name="T56" fmla="*/ 1 w 128"/>
                <a:gd name="T57" fmla="*/ 1 h 14"/>
                <a:gd name="T58" fmla="*/ 1 w 128"/>
                <a:gd name="T59" fmla="*/ 1 h 14"/>
                <a:gd name="T60" fmla="*/ 1 w 128"/>
                <a:gd name="T61" fmla="*/ 1 h 14"/>
                <a:gd name="T62" fmla="*/ 1 w 128"/>
                <a:gd name="T63" fmla="*/ 1 h 1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28"/>
                <a:gd name="T97" fmla="*/ 0 h 14"/>
                <a:gd name="T98" fmla="*/ 128 w 128"/>
                <a:gd name="T99" fmla="*/ 14 h 1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28" h="14">
                  <a:moveTo>
                    <a:pt x="16" y="5"/>
                  </a:moveTo>
                  <a:lnTo>
                    <a:pt x="13" y="6"/>
                  </a:lnTo>
                  <a:lnTo>
                    <a:pt x="11" y="6"/>
                  </a:lnTo>
                  <a:lnTo>
                    <a:pt x="8" y="7"/>
                  </a:lnTo>
                  <a:lnTo>
                    <a:pt x="6" y="7"/>
                  </a:lnTo>
                  <a:lnTo>
                    <a:pt x="5" y="8"/>
                  </a:lnTo>
                  <a:lnTo>
                    <a:pt x="4" y="9"/>
                  </a:lnTo>
                  <a:lnTo>
                    <a:pt x="3" y="9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3" y="7"/>
                  </a:lnTo>
                  <a:lnTo>
                    <a:pt x="5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9" y="0"/>
                  </a:lnTo>
                  <a:lnTo>
                    <a:pt x="38" y="0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8" y="1"/>
                  </a:lnTo>
                  <a:lnTo>
                    <a:pt x="84" y="1"/>
                  </a:lnTo>
                  <a:lnTo>
                    <a:pt x="88" y="1"/>
                  </a:lnTo>
                  <a:lnTo>
                    <a:pt x="94" y="2"/>
                  </a:lnTo>
                  <a:lnTo>
                    <a:pt x="98" y="2"/>
                  </a:lnTo>
                  <a:lnTo>
                    <a:pt x="104" y="3"/>
                  </a:lnTo>
                  <a:lnTo>
                    <a:pt x="110" y="3"/>
                  </a:lnTo>
                  <a:lnTo>
                    <a:pt x="115" y="4"/>
                  </a:lnTo>
                  <a:lnTo>
                    <a:pt x="120" y="4"/>
                  </a:lnTo>
                  <a:lnTo>
                    <a:pt x="124" y="4"/>
                  </a:lnTo>
                  <a:lnTo>
                    <a:pt x="126" y="5"/>
                  </a:lnTo>
                  <a:lnTo>
                    <a:pt x="128" y="6"/>
                  </a:lnTo>
                  <a:lnTo>
                    <a:pt x="126" y="7"/>
                  </a:lnTo>
                  <a:lnTo>
                    <a:pt x="122" y="8"/>
                  </a:lnTo>
                  <a:lnTo>
                    <a:pt x="116" y="9"/>
                  </a:lnTo>
                  <a:lnTo>
                    <a:pt x="111" y="9"/>
                  </a:lnTo>
                  <a:lnTo>
                    <a:pt x="104" y="10"/>
                  </a:lnTo>
                  <a:lnTo>
                    <a:pt x="99" y="12"/>
                  </a:lnTo>
                  <a:lnTo>
                    <a:pt x="94" y="12"/>
                  </a:lnTo>
                  <a:lnTo>
                    <a:pt x="90" y="13"/>
                  </a:lnTo>
                  <a:lnTo>
                    <a:pt x="89" y="14"/>
                  </a:lnTo>
                  <a:lnTo>
                    <a:pt x="87" y="13"/>
                  </a:lnTo>
                  <a:lnTo>
                    <a:pt x="85" y="12"/>
                  </a:lnTo>
                  <a:lnTo>
                    <a:pt x="83" y="12"/>
                  </a:lnTo>
                  <a:lnTo>
                    <a:pt x="81" y="10"/>
                  </a:lnTo>
                  <a:lnTo>
                    <a:pt x="78" y="10"/>
                  </a:lnTo>
                  <a:lnTo>
                    <a:pt x="76" y="9"/>
                  </a:lnTo>
                  <a:lnTo>
                    <a:pt x="74" y="9"/>
                  </a:lnTo>
                  <a:lnTo>
                    <a:pt x="72" y="8"/>
                  </a:lnTo>
                  <a:lnTo>
                    <a:pt x="71" y="8"/>
                  </a:lnTo>
                  <a:lnTo>
                    <a:pt x="69" y="8"/>
                  </a:lnTo>
                  <a:lnTo>
                    <a:pt x="63" y="7"/>
                  </a:lnTo>
                  <a:lnTo>
                    <a:pt x="59" y="6"/>
                  </a:lnTo>
                  <a:lnTo>
                    <a:pt x="54" y="5"/>
                  </a:lnTo>
                  <a:lnTo>
                    <a:pt x="47" y="5"/>
                  </a:lnTo>
                  <a:lnTo>
                    <a:pt x="42" y="4"/>
                  </a:lnTo>
                  <a:lnTo>
                    <a:pt x="36" y="4"/>
                  </a:lnTo>
                  <a:lnTo>
                    <a:pt x="31" y="4"/>
                  </a:lnTo>
                  <a:lnTo>
                    <a:pt x="25" y="4"/>
                  </a:lnTo>
                  <a:lnTo>
                    <a:pt x="21" y="5"/>
                  </a:lnTo>
                  <a:lnTo>
                    <a:pt x="17" y="6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938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27" name="Freeform 1703"/>
            <p:cNvSpPr>
              <a:spLocks/>
            </p:cNvSpPr>
            <p:nvPr/>
          </p:nvSpPr>
          <p:spPr bwMode="auto">
            <a:xfrm>
              <a:off x="3857" y="2850"/>
              <a:ext cx="63" cy="7"/>
            </a:xfrm>
            <a:custGeom>
              <a:avLst/>
              <a:gdLst>
                <a:gd name="T0" fmla="*/ 1 w 126"/>
                <a:gd name="T1" fmla="*/ 1 h 14"/>
                <a:gd name="T2" fmla="*/ 1 w 126"/>
                <a:gd name="T3" fmla="*/ 1 h 14"/>
                <a:gd name="T4" fmla="*/ 1 w 126"/>
                <a:gd name="T5" fmla="*/ 1 h 14"/>
                <a:gd name="T6" fmla="*/ 1 w 126"/>
                <a:gd name="T7" fmla="*/ 1 h 14"/>
                <a:gd name="T8" fmla="*/ 0 w 126"/>
                <a:gd name="T9" fmla="*/ 1 h 14"/>
                <a:gd name="T10" fmla="*/ 1 w 126"/>
                <a:gd name="T11" fmla="*/ 1 h 14"/>
                <a:gd name="T12" fmla="*/ 1 w 126"/>
                <a:gd name="T13" fmla="*/ 1 h 14"/>
                <a:gd name="T14" fmla="*/ 1 w 126"/>
                <a:gd name="T15" fmla="*/ 0 h 14"/>
                <a:gd name="T16" fmla="*/ 1 w 126"/>
                <a:gd name="T17" fmla="*/ 0 h 14"/>
                <a:gd name="T18" fmla="*/ 1 w 126"/>
                <a:gd name="T19" fmla="*/ 0 h 14"/>
                <a:gd name="T20" fmla="*/ 2 w 126"/>
                <a:gd name="T21" fmla="*/ 1 h 14"/>
                <a:gd name="T22" fmla="*/ 2 w 126"/>
                <a:gd name="T23" fmla="*/ 1 h 14"/>
                <a:gd name="T24" fmla="*/ 2 w 126"/>
                <a:gd name="T25" fmla="*/ 1 h 14"/>
                <a:gd name="T26" fmla="*/ 2 w 126"/>
                <a:gd name="T27" fmla="*/ 1 h 14"/>
                <a:gd name="T28" fmla="*/ 2 w 126"/>
                <a:gd name="T29" fmla="*/ 1 h 14"/>
                <a:gd name="T30" fmla="*/ 2 w 126"/>
                <a:gd name="T31" fmla="*/ 1 h 14"/>
                <a:gd name="T32" fmla="*/ 2 w 126"/>
                <a:gd name="T33" fmla="*/ 1 h 14"/>
                <a:gd name="T34" fmla="*/ 2 w 126"/>
                <a:gd name="T35" fmla="*/ 1 h 14"/>
                <a:gd name="T36" fmla="*/ 2 w 126"/>
                <a:gd name="T37" fmla="*/ 1 h 14"/>
                <a:gd name="T38" fmla="*/ 2 w 126"/>
                <a:gd name="T39" fmla="*/ 1 h 14"/>
                <a:gd name="T40" fmla="*/ 2 w 126"/>
                <a:gd name="T41" fmla="*/ 1 h 14"/>
                <a:gd name="T42" fmla="*/ 2 w 126"/>
                <a:gd name="T43" fmla="*/ 1 h 14"/>
                <a:gd name="T44" fmla="*/ 2 w 126"/>
                <a:gd name="T45" fmla="*/ 1 h 14"/>
                <a:gd name="T46" fmla="*/ 2 w 126"/>
                <a:gd name="T47" fmla="*/ 1 h 14"/>
                <a:gd name="T48" fmla="*/ 2 w 126"/>
                <a:gd name="T49" fmla="*/ 1 h 14"/>
                <a:gd name="T50" fmla="*/ 2 w 126"/>
                <a:gd name="T51" fmla="*/ 1 h 14"/>
                <a:gd name="T52" fmla="*/ 1 w 126"/>
                <a:gd name="T53" fmla="*/ 1 h 14"/>
                <a:gd name="T54" fmla="*/ 1 w 126"/>
                <a:gd name="T55" fmla="*/ 1 h 14"/>
                <a:gd name="T56" fmla="*/ 1 w 126"/>
                <a:gd name="T57" fmla="*/ 1 h 14"/>
                <a:gd name="T58" fmla="*/ 1 w 126"/>
                <a:gd name="T59" fmla="*/ 1 h 14"/>
                <a:gd name="T60" fmla="*/ 1 w 126"/>
                <a:gd name="T61" fmla="*/ 1 h 14"/>
                <a:gd name="T62" fmla="*/ 1 w 126"/>
                <a:gd name="T63" fmla="*/ 1 h 1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26"/>
                <a:gd name="T97" fmla="*/ 0 h 14"/>
                <a:gd name="T98" fmla="*/ 126 w 126"/>
                <a:gd name="T99" fmla="*/ 14 h 1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26" h="14">
                  <a:moveTo>
                    <a:pt x="16" y="3"/>
                  </a:moveTo>
                  <a:lnTo>
                    <a:pt x="13" y="4"/>
                  </a:lnTo>
                  <a:lnTo>
                    <a:pt x="11" y="5"/>
                  </a:lnTo>
                  <a:lnTo>
                    <a:pt x="8" y="6"/>
                  </a:lnTo>
                  <a:lnTo>
                    <a:pt x="7" y="6"/>
                  </a:lnTo>
                  <a:lnTo>
                    <a:pt x="5" y="7"/>
                  </a:lnTo>
                  <a:lnTo>
                    <a:pt x="4" y="8"/>
                  </a:lnTo>
                  <a:lnTo>
                    <a:pt x="3" y="9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3" y="7"/>
                  </a:lnTo>
                  <a:lnTo>
                    <a:pt x="5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9" y="0"/>
                  </a:lnTo>
                  <a:lnTo>
                    <a:pt x="38" y="0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8" y="1"/>
                  </a:lnTo>
                  <a:lnTo>
                    <a:pt x="84" y="1"/>
                  </a:lnTo>
                  <a:lnTo>
                    <a:pt x="88" y="1"/>
                  </a:lnTo>
                  <a:lnTo>
                    <a:pt x="93" y="2"/>
                  </a:lnTo>
                  <a:lnTo>
                    <a:pt x="98" y="2"/>
                  </a:lnTo>
                  <a:lnTo>
                    <a:pt x="103" y="2"/>
                  </a:lnTo>
                  <a:lnTo>
                    <a:pt x="109" y="3"/>
                  </a:lnTo>
                  <a:lnTo>
                    <a:pt x="113" y="3"/>
                  </a:lnTo>
                  <a:lnTo>
                    <a:pt x="117" y="3"/>
                  </a:lnTo>
                  <a:lnTo>
                    <a:pt x="122" y="4"/>
                  </a:lnTo>
                  <a:lnTo>
                    <a:pt x="124" y="5"/>
                  </a:lnTo>
                  <a:lnTo>
                    <a:pt x="125" y="6"/>
                  </a:lnTo>
                  <a:lnTo>
                    <a:pt x="126" y="6"/>
                  </a:lnTo>
                  <a:lnTo>
                    <a:pt x="124" y="7"/>
                  </a:lnTo>
                  <a:lnTo>
                    <a:pt x="121" y="7"/>
                  </a:lnTo>
                  <a:lnTo>
                    <a:pt x="117" y="8"/>
                  </a:lnTo>
                  <a:lnTo>
                    <a:pt x="112" y="8"/>
                  </a:lnTo>
                  <a:lnTo>
                    <a:pt x="108" y="9"/>
                  </a:lnTo>
                  <a:lnTo>
                    <a:pt x="102" y="10"/>
                  </a:lnTo>
                  <a:lnTo>
                    <a:pt x="99" y="10"/>
                  </a:lnTo>
                  <a:lnTo>
                    <a:pt x="96" y="12"/>
                  </a:lnTo>
                  <a:lnTo>
                    <a:pt x="95" y="14"/>
                  </a:lnTo>
                  <a:lnTo>
                    <a:pt x="93" y="13"/>
                  </a:lnTo>
                  <a:lnTo>
                    <a:pt x="90" y="12"/>
                  </a:lnTo>
                  <a:lnTo>
                    <a:pt x="88" y="10"/>
                  </a:lnTo>
                  <a:lnTo>
                    <a:pt x="85" y="9"/>
                  </a:lnTo>
                  <a:lnTo>
                    <a:pt x="83" y="9"/>
                  </a:lnTo>
                  <a:lnTo>
                    <a:pt x="81" y="8"/>
                  </a:lnTo>
                  <a:lnTo>
                    <a:pt x="77" y="7"/>
                  </a:lnTo>
                  <a:lnTo>
                    <a:pt x="75" y="7"/>
                  </a:lnTo>
                  <a:lnTo>
                    <a:pt x="73" y="6"/>
                  </a:lnTo>
                  <a:lnTo>
                    <a:pt x="71" y="6"/>
                  </a:lnTo>
                  <a:lnTo>
                    <a:pt x="67" y="5"/>
                  </a:lnTo>
                  <a:lnTo>
                    <a:pt x="61" y="4"/>
                  </a:lnTo>
                  <a:lnTo>
                    <a:pt x="56" y="4"/>
                  </a:lnTo>
                  <a:lnTo>
                    <a:pt x="50" y="4"/>
                  </a:lnTo>
                  <a:lnTo>
                    <a:pt x="44" y="3"/>
                  </a:lnTo>
                  <a:lnTo>
                    <a:pt x="37" y="3"/>
                  </a:lnTo>
                  <a:lnTo>
                    <a:pt x="32" y="3"/>
                  </a:lnTo>
                  <a:lnTo>
                    <a:pt x="26" y="3"/>
                  </a:lnTo>
                  <a:lnTo>
                    <a:pt x="21" y="3"/>
                  </a:lnTo>
                  <a:lnTo>
                    <a:pt x="17" y="3"/>
                  </a:lnTo>
                  <a:lnTo>
                    <a:pt x="16" y="3"/>
                  </a:lnTo>
                  <a:close/>
                </a:path>
              </a:pathLst>
            </a:custGeom>
            <a:solidFill>
              <a:srgbClr val="A8930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28" name="Freeform 1704"/>
            <p:cNvSpPr>
              <a:spLocks/>
            </p:cNvSpPr>
            <p:nvPr/>
          </p:nvSpPr>
          <p:spPr bwMode="auto">
            <a:xfrm>
              <a:off x="3857" y="2850"/>
              <a:ext cx="62" cy="6"/>
            </a:xfrm>
            <a:custGeom>
              <a:avLst/>
              <a:gdLst>
                <a:gd name="T0" fmla="*/ 0 w 125"/>
                <a:gd name="T1" fmla="*/ 1 h 10"/>
                <a:gd name="T2" fmla="*/ 0 w 125"/>
                <a:gd name="T3" fmla="*/ 1 h 10"/>
                <a:gd name="T4" fmla="*/ 0 w 125"/>
                <a:gd name="T5" fmla="*/ 1 h 10"/>
                <a:gd name="T6" fmla="*/ 0 w 125"/>
                <a:gd name="T7" fmla="*/ 1 h 10"/>
                <a:gd name="T8" fmla="*/ 0 w 125"/>
                <a:gd name="T9" fmla="*/ 1 h 10"/>
                <a:gd name="T10" fmla="*/ 0 w 125"/>
                <a:gd name="T11" fmla="*/ 1 h 10"/>
                <a:gd name="T12" fmla="*/ 0 w 125"/>
                <a:gd name="T13" fmla="*/ 1 h 10"/>
                <a:gd name="T14" fmla="*/ 0 w 125"/>
                <a:gd name="T15" fmla="*/ 0 h 10"/>
                <a:gd name="T16" fmla="*/ 0 w 125"/>
                <a:gd name="T17" fmla="*/ 0 h 10"/>
                <a:gd name="T18" fmla="*/ 0 w 125"/>
                <a:gd name="T19" fmla="*/ 0 h 10"/>
                <a:gd name="T20" fmla="*/ 1 w 125"/>
                <a:gd name="T21" fmla="*/ 1 h 10"/>
                <a:gd name="T22" fmla="*/ 1 w 125"/>
                <a:gd name="T23" fmla="*/ 1 h 10"/>
                <a:gd name="T24" fmla="*/ 1 w 125"/>
                <a:gd name="T25" fmla="*/ 1 h 10"/>
                <a:gd name="T26" fmla="*/ 1 w 125"/>
                <a:gd name="T27" fmla="*/ 1 h 10"/>
                <a:gd name="T28" fmla="*/ 1 w 125"/>
                <a:gd name="T29" fmla="*/ 1 h 10"/>
                <a:gd name="T30" fmla="*/ 1 w 125"/>
                <a:gd name="T31" fmla="*/ 1 h 10"/>
                <a:gd name="T32" fmla="*/ 1 w 125"/>
                <a:gd name="T33" fmla="*/ 1 h 10"/>
                <a:gd name="T34" fmla="*/ 1 w 125"/>
                <a:gd name="T35" fmla="*/ 1 h 10"/>
                <a:gd name="T36" fmla="*/ 1 w 125"/>
                <a:gd name="T37" fmla="*/ 1 h 10"/>
                <a:gd name="T38" fmla="*/ 1 w 125"/>
                <a:gd name="T39" fmla="*/ 1 h 10"/>
                <a:gd name="T40" fmla="*/ 1 w 125"/>
                <a:gd name="T41" fmla="*/ 1 h 10"/>
                <a:gd name="T42" fmla="*/ 1 w 125"/>
                <a:gd name="T43" fmla="*/ 1 h 10"/>
                <a:gd name="T44" fmla="*/ 1 w 125"/>
                <a:gd name="T45" fmla="*/ 1 h 10"/>
                <a:gd name="T46" fmla="*/ 1 w 125"/>
                <a:gd name="T47" fmla="*/ 1 h 10"/>
                <a:gd name="T48" fmla="*/ 1 w 125"/>
                <a:gd name="T49" fmla="*/ 1 h 10"/>
                <a:gd name="T50" fmla="*/ 1 w 125"/>
                <a:gd name="T51" fmla="*/ 1 h 10"/>
                <a:gd name="T52" fmla="*/ 1 w 125"/>
                <a:gd name="T53" fmla="*/ 1 h 10"/>
                <a:gd name="T54" fmla="*/ 0 w 125"/>
                <a:gd name="T55" fmla="*/ 1 h 10"/>
                <a:gd name="T56" fmla="*/ 0 w 125"/>
                <a:gd name="T57" fmla="*/ 1 h 10"/>
                <a:gd name="T58" fmla="*/ 0 w 125"/>
                <a:gd name="T59" fmla="*/ 1 h 10"/>
                <a:gd name="T60" fmla="*/ 0 w 125"/>
                <a:gd name="T61" fmla="*/ 1 h 10"/>
                <a:gd name="T62" fmla="*/ 0 w 125"/>
                <a:gd name="T63" fmla="*/ 1 h 1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25"/>
                <a:gd name="T97" fmla="*/ 0 h 10"/>
                <a:gd name="T98" fmla="*/ 125 w 125"/>
                <a:gd name="T99" fmla="*/ 10 h 1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25" h="10">
                  <a:moveTo>
                    <a:pt x="16" y="3"/>
                  </a:moveTo>
                  <a:lnTo>
                    <a:pt x="13" y="4"/>
                  </a:lnTo>
                  <a:lnTo>
                    <a:pt x="11" y="4"/>
                  </a:lnTo>
                  <a:lnTo>
                    <a:pt x="9" y="5"/>
                  </a:lnTo>
                  <a:lnTo>
                    <a:pt x="7" y="6"/>
                  </a:lnTo>
                  <a:lnTo>
                    <a:pt x="5" y="7"/>
                  </a:lnTo>
                  <a:lnTo>
                    <a:pt x="4" y="8"/>
                  </a:lnTo>
                  <a:lnTo>
                    <a:pt x="3" y="9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3" y="7"/>
                  </a:lnTo>
                  <a:lnTo>
                    <a:pt x="5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9" y="0"/>
                  </a:lnTo>
                  <a:lnTo>
                    <a:pt x="38" y="0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8" y="1"/>
                  </a:lnTo>
                  <a:lnTo>
                    <a:pt x="84" y="1"/>
                  </a:lnTo>
                  <a:lnTo>
                    <a:pt x="88" y="1"/>
                  </a:lnTo>
                  <a:lnTo>
                    <a:pt x="93" y="1"/>
                  </a:lnTo>
                  <a:lnTo>
                    <a:pt x="97" y="2"/>
                  </a:lnTo>
                  <a:lnTo>
                    <a:pt x="102" y="2"/>
                  </a:lnTo>
                  <a:lnTo>
                    <a:pt x="108" y="2"/>
                  </a:lnTo>
                  <a:lnTo>
                    <a:pt x="113" y="3"/>
                  </a:lnTo>
                  <a:lnTo>
                    <a:pt x="117" y="3"/>
                  </a:lnTo>
                  <a:lnTo>
                    <a:pt x="121" y="4"/>
                  </a:lnTo>
                  <a:lnTo>
                    <a:pt x="124" y="5"/>
                  </a:lnTo>
                  <a:lnTo>
                    <a:pt x="125" y="6"/>
                  </a:lnTo>
                  <a:lnTo>
                    <a:pt x="124" y="6"/>
                  </a:lnTo>
                  <a:lnTo>
                    <a:pt x="121" y="7"/>
                  </a:lnTo>
                  <a:lnTo>
                    <a:pt x="117" y="7"/>
                  </a:lnTo>
                  <a:lnTo>
                    <a:pt x="114" y="8"/>
                  </a:lnTo>
                  <a:lnTo>
                    <a:pt x="110" y="8"/>
                  </a:lnTo>
                  <a:lnTo>
                    <a:pt x="107" y="8"/>
                  </a:lnTo>
                  <a:lnTo>
                    <a:pt x="103" y="9"/>
                  </a:lnTo>
                  <a:lnTo>
                    <a:pt x="101" y="10"/>
                  </a:lnTo>
                  <a:lnTo>
                    <a:pt x="99" y="10"/>
                  </a:lnTo>
                  <a:lnTo>
                    <a:pt x="97" y="10"/>
                  </a:lnTo>
                  <a:lnTo>
                    <a:pt x="95" y="9"/>
                  </a:lnTo>
                  <a:lnTo>
                    <a:pt x="91" y="8"/>
                  </a:lnTo>
                  <a:lnTo>
                    <a:pt x="89" y="8"/>
                  </a:lnTo>
                  <a:lnTo>
                    <a:pt x="86" y="7"/>
                  </a:lnTo>
                  <a:lnTo>
                    <a:pt x="84" y="7"/>
                  </a:lnTo>
                  <a:lnTo>
                    <a:pt x="81" y="6"/>
                  </a:lnTo>
                  <a:lnTo>
                    <a:pt x="78" y="6"/>
                  </a:lnTo>
                  <a:lnTo>
                    <a:pt x="75" y="6"/>
                  </a:lnTo>
                  <a:lnTo>
                    <a:pt x="73" y="6"/>
                  </a:lnTo>
                  <a:lnTo>
                    <a:pt x="70" y="5"/>
                  </a:lnTo>
                  <a:lnTo>
                    <a:pt x="64" y="4"/>
                  </a:lnTo>
                  <a:lnTo>
                    <a:pt x="59" y="4"/>
                  </a:lnTo>
                  <a:lnTo>
                    <a:pt x="52" y="3"/>
                  </a:lnTo>
                  <a:lnTo>
                    <a:pt x="46" y="3"/>
                  </a:lnTo>
                  <a:lnTo>
                    <a:pt x="39" y="3"/>
                  </a:lnTo>
                  <a:lnTo>
                    <a:pt x="33" y="3"/>
                  </a:lnTo>
                  <a:lnTo>
                    <a:pt x="26" y="3"/>
                  </a:lnTo>
                  <a:lnTo>
                    <a:pt x="21" y="3"/>
                  </a:lnTo>
                  <a:lnTo>
                    <a:pt x="17" y="3"/>
                  </a:lnTo>
                  <a:lnTo>
                    <a:pt x="16" y="3"/>
                  </a:lnTo>
                  <a:close/>
                </a:path>
              </a:pathLst>
            </a:custGeom>
            <a:solidFill>
              <a:srgbClr val="BEA50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29" name="Freeform 1705"/>
            <p:cNvSpPr>
              <a:spLocks/>
            </p:cNvSpPr>
            <p:nvPr/>
          </p:nvSpPr>
          <p:spPr bwMode="auto">
            <a:xfrm>
              <a:off x="3857" y="2850"/>
              <a:ext cx="61" cy="6"/>
            </a:xfrm>
            <a:custGeom>
              <a:avLst/>
              <a:gdLst>
                <a:gd name="T0" fmla="*/ 0 w 123"/>
                <a:gd name="T1" fmla="*/ 1 h 10"/>
                <a:gd name="T2" fmla="*/ 0 w 123"/>
                <a:gd name="T3" fmla="*/ 1 h 10"/>
                <a:gd name="T4" fmla="*/ 0 w 123"/>
                <a:gd name="T5" fmla="*/ 1 h 10"/>
                <a:gd name="T6" fmla="*/ 0 w 123"/>
                <a:gd name="T7" fmla="*/ 1 h 10"/>
                <a:gd name="T8" fmla="*/ 0 w 123"/>
                <a:gd name="T9" fmla="*/ 1 h 10"/>
                <a:gd name="T10" fmla="*/ 0 w 123"/>
                <a:gd name="T11" fmla="*/ 1 h 10"/>
                <a:gd name="T12" fmla="*/ 0 w 123"/>
                <a:gd name="T13" fmla="*/ 1 h 10"/>
                <a:gd name="T14" fmla="*/ 0 w 123"/>
                <a:gd name="T15" fmla="*/ 1 h 10"/>
                <a:gd name="T16" fmla="*/ 0 w 123"/>
                <a:gd name="T17" fmla="*/ 1 h 10"/>
                <a:gd name="T18" fmla="*/ 0 w 123"/>
                <a:gd name="T19" fmla="*/ 1 h 10"/>
                <a:gd name="T20" fmla="*/ 0 w 123"/>
                <a:gd name="T21" fmla="*/ 1 h 10"/>
                <a:gd name="T22" fmla="*/ 0 w 123"/>
                <a:gd name="T23" fmla="*/ 1 h 10"/>
                <a:gd name="T24" fmla="*/ 0 w 123"/>
                <a:gd name="T25" fmla="*/ 1 h 10"/>
                <a:gd name="T26" fmla="*/ 0 w 123"/>
                <a:gd name="T27" fmla="*/ 1 h 10"/>
                <a:gd name="T28" fmla="*/ 0 w 123"/>
                <a:gd name="T29" fmla="*/ 0 h 10"/>
                <a:gd name="T30" fmla="*/ 0 w 123"/>
                <a:gd name="T31" fmla="*/ 0 h 10"/>
                <a:gd name="T32" fmla="*/ 0 w 123"/>
                <a:gd name="T33" fmla="*/ 0 h 10"/>
                <a:gd name="T34" fmla="*/ 0 w 123"/>
                <a:gd name="T35" fmla="*/ 0 h 10"/>
                <a:gd name="T36" fmla="*/ 0 w 123"/>
                <a:gd name="T37" fmla="*/ 0 h 10"/>
                <a:gd name="T38" fmla="*/ 0 w 123"/>
                <a:gd name="T39" fmla="*/ 0 h 10"/>
                <a:gd name="T40" fmla="*/ 1 w 123"/>
                <a:gd name="T41" fmla="*/ 1 h 10"/>
                <a:gd name="T42" fmla="*/ 1 w 123"/>
                <a:gd name="T43" fmla="*/ 1 h 10"/>
                <a:gd name="T44" fmla="*/ 1 w 123"/>
                <a:gd name="T45" fmla="*/ 1 h 10"/>
                <a:gd name="T46" fmla="*/ 1 w 123"/>
                <a:gd name="T47" fmla="*/ 1 h 10"/>
                <a:gd name="T48" fmla="*/ 1 w 123"/>
                <a:gd name="T49" fmla="*/ 1 h 10"/>
                <a:gd name="T50" fmla="*/ 1 w 123"/>
                <a:gd name="T51" fmla="*/ 1 h 10"/>
                <a:gd name="T52" fmla="*/ 1 w 123"/>
                <a:gd name="T53" fmla="*/ 1 h 10"/>
                <a:gd name="T54" fmla="*/ 1 w 123"/>
                <a:gd name="T55" fmla="*/ 1 h 10"/>
                <a:gd name="T56" fmla="*/ 1 w 123"/>
                <a:gd name="T57" fmla="*/ 1 h 10"/>
                <a:gd name="T58" fmla="*/ 1 w 123"/>
                <a:gd name="T59" fmla="*/ 1 h 10"/>
                <a:gd name="T60" fmla="*/ 1 w 123"/>
                <a:gd name="T61" fmla="*/ 1 h 10"/>
                <a:gd name="T62" fmla="*/ 1 w 123"/>
                <a:gd name="T63" fmla="*/ 1 h 10"/>
                <a:gd name="T64" fmla="*/ 1 w 123"/>
                <a:gd name="T65" fmla="*/ 1 h 10"/>
                <a:gd name="T66" fmla="*/ 1 w 123"/>
                <a:gd name="T67" fmla="*/ 1 h 10"/>
                <a:gd name="T68" fmla="*/ 1 w 123"/>
                <a:gd name="T69" fmla="*/ 1 h 10"/>
                <a:gd name="T70" fmla="*/ 1 w 123"/>
                <a:gd name="T71" fmla="*/ 1 h 10"/>
                <a:gd name="T72" fmla="*/ 1 w 123"/>
                <a:gd name="T73" fmla="*/ 1 h 10"/>
                <a:gd name="T74" fmla="*/ 1 w 123"/>
                <a:gd name="T75" fmla="*/ 1 h 10"/>
                <a:gd name="T76" fmla="*/ 1 w 123"/>
                <a:gd name="T77" fmla="*/ 1 h 10"/>
                <a:gd name="T78" fmla="*/ 1 w 123"/>
                <a:gd name="T79" fmla="*/ 1 h 10"/>
                <a:gd name="T80" fmla="*/ 1 w 123"/>
                <a:gd name="T81" fmla="*/ 1 h 10"/>
                <a:gd name="T82" fmla="*/ 1 w 123"/>
                <a:gd name="T83" fmla="*/ 1 h 10"/>
                <a:gd name="T84" fmla="*/ 1 w 123"/>
                <a:gd name="T85" fmla="*/ 1 h 10"/>
                <a:gd name="T86" fmla="*/ 1 w 123"/>
                <a:gd name="T87" fmla="*/ 1 h 10"/>
                <a:gd name="T88" fmla="*/ 1 w 123"/>
                <a:gd name="T89" fmla="*/ 1 h 10"/>
                <a:gd name="T90" fmla="*/ 1 w 123"/>
                <a:gd name="T91" fmla="*/ 1 h 10"/>
                <a:gd name="T92" fmla="*/ 1 w 123"/>
                <a:gd name="T93" fmla="*/ 1 h 10"/>
                <a:gd name="T94" fmla="*/ 1 w 123"/>
                <a:gd name="T95" fmla="*/ 1 h 10"/>
                <a:gd name="T96" fmla="*/ 1 w 123"/>
                <a:gd name="T97" fmla="*/ 1 h 10"/>
                <a:gd name="T98" fmla="*/ 1 w 123"/>
                <a:gd name="T99" fmla="*/ 1 h 10"/>
                <a:gd name="T100" fmla="*/ 1 w 123"/>
                <a:gd name="T101" fmla="*/ 1 h 10"/>
                <a:gd name="T102" fmla="*/ 1 w 123"/>
                <a:gd name="T103" fmla="*/ 1 h 10"/>
                <a:gd name="T104" fmla="*/ 1 w 123"/>
                <a:gd name="T105" fmla="*/ 1 h 10"/>
                <a:gd name="T106" fmla="*/ 1 w 123"/>
                <a:gd name="T107" fmla="*/ 1 h 10"/>
                <a:gd name="T108" fmla="*/ 0 w 123"/>
                <a:gd name="T109" fmla="*/ 1 h 10"/>
                <a:gd name="T110" fmla="*/ 0 w 123"/>
                <a:gd name="T111" fmla="*/ 1 h 10"/>
                <a:gd name="T112" fmla="*/ 0 w 123"/>
                <a:gd name="T113" fmla="*/ 1 h 10"/>
                <a:gd name="T114" fmla="*/ 0 w 123"/>
                <a:gd name="T115" fmla="*/ 1 h 10"/>
                <a:gd name="T116" fmla="*/ 0 w 123"/>
                <a:gd name="T117" fmla="*/ 1 h 10"/>
                <a:gd name="T118" fmla="*/ 0 w 123"/>
                <a:gd name="T119" fmla="*/ 1 h 10"/>
                <a:gd name="T120" fmla="*/ 0 w 123"/>
                <a:gd name="T121" fmla="*/ 1 h 10"/>
                <a:gd name="T122" fmla="*/ 0 w 123"/>
                <a:gd name="T123" fmla="*/ 1 h 10"/>
                <a:gd name="T124" fmla="*/ 0 w 123"/>
                <a:gd name="T125" fmla="*/ 1 h 1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3"/>
                <a:gd name="T190" fmla="*/ 0 h 10"/>
                <a:gd name="T191" fmla="*/ 123 w 123"/>
                <a:gd name="T192" fmla="*/ 10 h 1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3" h="10">
                  <a:moveTo>
                    <a:pt x="19" y="3"/>
                  </a:moveTo>
                  <a:lnTo>
                    <a:pt x="16" y="3"/>
                  </a:lnTo>
                  <a:lnTo>
                    <a:pt x="12" y="4"/>
                  </a:lnTo>
                  <a:lnTo>
                    <a:pt x="9" y="5"/>
                  </a:lnTo>
                  <a:lnTo>
                    <a:pt x="7" y="6"/>
                  </a:lnTo>
                  <a:lnTo>
                    <a:pt x="5" y="7"/>
                  </a:lnTo>
                  <a:lnTo>
                    <a:pt x="4" y="8"/>
                  </a:lnTo>
                  <a:lnTo>
                    <a:pt x="3" y="9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3" y="7"/>
                  </a:lnTo>
                  <a:lnTo>
                    <a:pt x="5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9" y="0"/>
                  </a:lnTo>
                  <a:lnTo>
                    <a:pt x="38" y="0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8" y="1"/>
                  </a:lnTo>
                  <a:lnTo>
                    <a:pt x="84" y="1"/>
                  </a:lnTo>
                  <a:lnTo>
                    <a:pt x="87" y="1"/>
                  </a:lnTo>
                  <a:lnTo>
                    <a:pt x="91" y="1"/>
                  </a:lnTo>
                  <a:lnTo>
                    <a:pt x="97" y="1"/>
                  </a:lnTo>
                  <a:lnTo>
                    <a:pt x="101" y="2"/>
                  </a:lnTo>
                  <a:lnTo>
                    <a:pt x="107" y="2"/>
                  </a:lnTo>
                  <a:lnTo>
                    <a:pt x="111" y="2"/>
                  </a:lnTo>
                  <a:lnTo>
                    <a:pt x="115" y="3"/>
                  </a:lnTo>
                  <a:lnTo>
                    <a:pt x="120" y="3"/>
                  </a:lnTo>
                  <a:lnTo>
                    <a:pt x="122" y="4"/>
                  </a:lnTo>
                  <a:lnTo>
                    <a:pt x="123" y="6"/>
                  </a:lnTo>
                  <a:lnTo>
                    <a:pt x="122" y="6"/>
                  </a:lnTo>
                  <a:lnTo>
                    <a:pt x="121" y="6"/>
                  </a:lnTo>
                  <a:lnTo>
                    <a:pt x="119" y="7"/>
                  </a:lnTo>
                  <a:lnTo>
                    <a:pt x="115" y="7"/>
                  </a:lnTo>
                  <a:lnTo>
                    <a:pt x="112" y="7"/>
                  </a:lnTo>
                  <a:lnTo>
                    <a:pt x="109" y="7"/>
                  </a:lnTo>
                  <a:lnTo>
                    <a:pt x="107" y="7"/>
                  </a:lnTo>
                  <a:lnTo>
                    <a:pt x="104" y="8"/>
                  </a:lnTo>
                  <a:lnTo>
                    <a:pt x="102" y="8"/>
                  </a:lnTo>
                  <a:lnTo>
                    <a:pt x="100" y="8"/>
                  </a:lnTo>
                  <a:lnTo>
                    <a:pt x="98" y="7"/>
                  </a:lnTo>
                  <a:lnTo>
                    <a:pt x="96" y="7"/>
                  </a:lnTo>
                  <a:lnTo>
                    <a:pt x="93" y="6"/>
                  </a:lnTo>
                  <a:lnTo>
                    <a:pt x="89" y="6"/>
                  </a:lnTo>
                  <a:lnTo>
                    <a:pt x="86" y="5"/>
                  </a:lnTo>
                  <a:lnTo>
                    <a:pt x="84" y="5"/>
                  </a:lnTo>
                  <a:lnTo>
                    <a:pt x="81" y="4"/>
                  </a:lnTo>
                  <a:lnTo>
                    <a:pt x="78" y="4"/>
                  </a:lnTo>
                  <a:lnTo>
                    <a:pt x="76" y="3"/>
                  </a:lnTo>
                  <a:lnTo>
                    <a:pt x="73" y="3"/>
                  </a:lnTo>
                  <a:lnTo>
                    <a:pt x="68" y="3"/>
                  </a:lnTo>
                  <a:lnTo>
                    <a:pt x="62" y="3"/>
                  </a:lnTo>
                  <a:lnTo>
                    <a:pt x="56" y="2"/>
                  </a:lnTo>
                  <a:lnTo>
                    <a:pt x="48" y="2"/>
                  </a:lnTo>
                  <a:lnTo>
                    <a:pt x="42" y="2"/>
                  </a:lnTo>
                  <a:lnTo>
                    <a:pt x="35" y="2"/>
                  </a:lnTo>
                  <a:lnTo>
                    <a:pt x="29" y="2"/>
                  </a:lnTo>
                  <a:lnTo>
                    <a:pt x="23" y="3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D4B60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30" name="Freeform 1706"/>
            <p:cNvSpPr>
              <a:spLocks/>
            </p:cNvSpPr>
            <p:nvPr/>
          </p:nvSpPr>
          <p:spPr bwMode="auto">
            <a:xfrm>
              <a:off x="3857" y="2850"/>
              <a:ext cx="61" cy="6"/>
            </a:xfrm>
            <a:custGeom>
              <a:avLst/>
              <a:gdLst>
                <a:gd name="T0" fmla="*/ 0 w 123"/>
                <a:gd name="T1" fmla="*/ 1 h 10"/>
                <a:gd name="T2" fmla="*/ 0 w 123"/>
                <a:gd name="T3" fmla="*/ 1 h 10"/>
                <a:gd name="T4" fmla="*/ 0 w 123"/>
                <a:gd name="T5" fmla="*/ 1 h 10"/>
                <a:gd name="T6" fmla="*/ 0 w 123"/>
                <a:gd name="T7" fmla="*/ 1 h 10"/>
                <a:gd name="T8" fmla="*/ 0 w 123"/>
                <a:gd name="T9" fmla="*/ 1 h 10"/>
                <a:gd name="T10" fmla="*/ 0 w 123"/>
                <a:gd name="T11" fmla="*/ 1 h 10"/>
                <a:gd name="T12" fmla="*/ 0 w 123"/>
                <a:gd name="T13" fmla="*/ 1 h 10"/>
                <a:gd name="T14" fmla="*/ 0 w 123"/>
                <a:gd name="T15" fmla="*/ 1 h 10"/>
                <a:gd name="T16" fmla="*/ 0 w 123"/>
                <a:gd name="T17" fmla="*/ 1 h 10"/>
                <a:gd name="T18" fmla="*/ 0 w 123"/>
                <a:gd name="T19" fmla="*/ 1 h 10"/>
                <a:gd name="T20" fmla="*/ 0 w 123"/>
                <a:gd name="T21" fmla="*/ 1 h 10"/>
                <a:gd name="T22" fmla="*/ 0 w 123"/>
                <a:gd name="T23" fmla="*/ 1 h 10"/>
                <a:gd name="T24" fmla="*/ 0 w 123"/>
                <a:gd name="T25" fmla="*/ 1 h 10"/>
                <a:gd name="T26" fmla="*/ 0 w 123"/>
                <a:gd name="T27" fmla="*/ 1 h 10"/>
                <a:gd name="T28" fmla="*/ 0 w 123"/>
                <a:gd name="T29" fmla="*/ 0 h 10"/>
                <a:gd name="T30" fmla="*/ 0 w 123"/>
                <a:gd name="T31" fmla="*/ 0 h 10"/>
                <a:gd name="T32" fmla="*/ 0 w 123"/>
                <a:gd name="T33" fmla="*/ 0 h 10"/>
                <a:gd name="T34" fmla="*/ 0 w 123"/>
                <a:gd name="T35" fmla="*/ 0 h 10"/>
                <a:gd name="T36" fmla="*/ 0 w 123"/>
                <a:gd name="T37" fmla="*/ 0 h 10"/>
                <a:gd name="T38" fmla="*/ 0 w 123"/>
                <a:gd name="T39" fmla="*/ 0 h 10"/>
                <a:gd name="T40" fmla="*/ 1 w 123"/>
                <a:gd name="T41" fmla="*/ 1 h 10"/>
                <a:gd name="T42" fmla="*/ 1 w 123"/>
                <a:gd name="T43" fmla="*/ 1 h 10"/>
                <a:gd name="T44" fmla="*/ 1 w 123"/>
                <a:gd name="T45" fmla="*/ 1 h 10"/>
                <a:gd name="T46" fmla="*/ 1 w 123"/>
                <a:gd name="T47" fmla="*/ 1 h 10"/>
                <a:gd name="T48" fmla="*/ 1 w 123"/>
                <a:gd name="T49" fmla="*/ 1 h 10"/>
                <a:gd name="T50" fmla="*/ 1 w 123"/>
                <a:gd name="T51" fmla="*/ 1 h 10"/>
                <a:gd name="T52" fmla="*/ 1 w 123"/>
                <a:gd name="T53" fmla="*/ 1 h 10"/>
                <a:gd name="T54" fmla="*/ 1 w 123"/>
                <a:gd name="T55" fmla="*/ 1 h 10"/>
                <a:gd name="T56" fmla="*/ 1 w 123"/>
                <a:gd name="T57" fmla="*/ 1 h 10"/>
                <a:gd name="T58" fmla="*/ 1 w 123"/>
                <a:gd name="T59" fmla="*/ 1 h 10"/>
                <a:gd name="T60" fmla="*/ 1 w 123"/>
                <a:gd name="T61" fmla="*/ 1 h 10"/>
                <a:gd name="T62" fmla="*/ 1 w 123"/>
                <a:gd name="T63" fmla="*/ 1 h 10"/>
                <a:gd name="T64" fmla="*/ 1 w 123"/>
                <a:gd name="T65" fmla="*/ 1 h 10"/>
                <a:gd name="T66" fmla="*/ 1 w 123"/>
                <a:gd name="T67" fmla="*/ 1 h 10"/>
                <a:gd name="T68" fmla="*/ 1 w 123"/>
                <a:gd name="T69" fmla="*/ 1 h 10"/>
                <a:gd name="T70" fmla="*/ 1 w 123"/>
                <a:gd name="T71" fmla="*/ 1 h 10"/>
                <a:gd name="T72" fmla="*/ 1 w 123"/>
                <a:gd name="T73" fmla="*/ 1 h 10"/>
                <a:gd name="T74" fmla="*/ 1 w 123"/>
                <a:gd name="T75" fmla="*/ 1 h 10"/>
                <a:gd name="T76" fmla="*/ 1 w 123"/>
                <a:gd name="T77" fmla="*/ 1 h 10"/>
                <a:gd name="T78" fmla="*/ 1 w 123"/>
                <a:gd name="T79" fmla="*/ 1 h 10"/>
                <a:gd name="T80" fmla="*/ 1 w 123"/>
                <a:gd name="T81" fmla="*/ 1 h 10"/>
                <a:gd name="T82" fmla="*/ 1 w 123"/>
                <a:gd name="T83" fmla="*/ 1 h 10"/>
                <a:gd name="T84" fmla="*/ 1 w 123"/>
                <a:gd name="T85" fmla="*/ 1 h 10"/>
                <a:gd name="T86" fmla="*/ 1 w 123"/>
                <a:gd name="T87" fmla="*/ 1 h 10"/>
                <a:gd name="T88" fmla="*/ 1 w 123"/>
                <a:gd name="T89" fmla="*/ 1 h 10"/>
                <a:gd name="T90" fmla="*/ 1 w 123"/>
                <a:gd name="T91" fmla="*/ 1 h 10"/>
                <a:gd name="T92" fmla="*/ 1 w 123"/>
                <a:gd name="T93" fmla="*/ 1 h 10"/>
                <a:gd name="T94" fmla="*/ 1 w 123"/>
                <a:gd name="T95" fmla="*/ 1 h 10"/>
                <a:gd name="T96" fmla="*/ 1 w 123"/>
                <a:gd name="T97" fmla="*/ 1 h 10"/>
                <a:gd name="T98" fmla="*/ 1 w 123"/>
                <a:gd name="T99" fmla="*/ 1 h 10"/>
                <a:gd name="T100" fmla="*/ 1 w 123"/>
                <a:gd name="T101" fmla="*/ 1 h 10"/>
                <a:gd name="T102" fmla="*/ 1 w 123"/>
                <a:gd name="T103" fmla="*/ 1 h 10"/>
                <a:gd name="T104" fmla="*/ 1 w 123"/>
                <a:gd name="T105" fmla="*/ 1 h 10"/>
                <a:gd name="T106" fmla="*/ 1 w 123"/>
                <a:gd name="T107" fmla="*/ 1 h 10"/>
                <a:gd name="T108" fmla="*/ 1 w 123"/>
                <a:gd name="T109" fmla="*/ 1 h 10"/>
                <a:gd name="T110" fmla="*/ 0 w 123"/>
                <a:gd name="T111" fmla="*/ 1 h 10"/>
                <a:gd name="T112" fmla="*/ 0 w 123"/>
                <a:gd name="T113" fmla="*/ 1 h 10"/>
                <a:gd name="T114" fmla="*/ 0 w 123"/>
                <a:gd name="T115" fmla="*/ 1 h 10"/>
                <a:gd name="T116" fmla="*/ 0 w 123"/>
                <a:gd name="T117" fmla="*/ 1 h 10"/>
                <a:gd name="T118" fmla="*/ 0 w 123"/>
                <a:gd name="T119" fmla="*/ 1 h 10"/>
                <a:gd name="T120" fmla="*/ 0 w 123"/>
                <a:gd name="T121" fmla="*/ 1 h 10"/>
                <a:gd name="T122" fmla="*/ 0 w 123"/>
                <a:gd name="T123" fmla="*/ 1 h 10"/>
                <a:gd name="T124" fmla="*/ 0 w 123"/>
                <a:gd name="T125" fmla="*/ 1 h 1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3"/>
                <a:gd name="T190" fmla="*/ 0 h 10"/>
                <a:gd name="T191" fmla="*/ 123 w 123"/>
                <a:gd name="T192" fmla="*/ 10 h 1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3" h="10">
                  <a:moveTo>
                    <a:pt x="19" y="3"/>
                  </a:moveTo>
                  <a:lnTo>
                    <a:pt x="16" y="3"/>
                  </a:lnTo>
                  <a:lnTo>
                    <a:pt x="12" y="4"/>
                  </a:lnTo>
                  <a:lnTo>
                    <a:pt x="10" y="5"/>
                  </a:lnTo>
                  <a:lnTo>
                    <a:pt x="7" y="6"/>
                  </a:lnTo>
                  <a:lnTo>
                    <a:pt x="5" y="7"/>
                  </a:lnTo>
                  <a:lnTo>
                    <a:pt x="4" y="8"/>
                  </a:lnTo>
                  <a:lnTo>
                    <a:pt x="3" y="9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3" y="7"/>
                  </a:lnTo>
                  <a:lnTo>
                    <a:pt x="5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9" y="0"/>
                  </a:lnTo>
                  <a:lnTo>
                    <a:pt x="38" y="0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8" y="1"/>
                  </a:lnTo>
                  <a:lnTo>
                    <a:pt x="84" y="1"/>
                  </a:lnTo>
                  <a:lnTo>
                    <a:pt x="87" y="1"/>
                  </a:lnTo>
                  <a:lnTo>
                    <a:pt x="91" y="1"/>
                  </a:lnTo>
                  <a:lnTo>
                    <a:pt x="96" y="1"/>
                  </a:lnTo>
                  <a:lnTo>
                    <a:pt x="100" y="1"/>
                  </a:lnTo>
                  <a:lnTo>
                    <a:pt x="106" y="1"/>
                  </a:lnTo>
                  <a:lnTo>
                    <a:pt x="111" y="2"/>
                  </a:lnTo>
                  <a:lnTo>
                    <a:pt x="115" y="2"/>
                  </a:lnTo>
                  <a:lnTo>
                    <a:pt x="119" y="3"/>
                  </a:lnTo>
                  <a:lnTo>
                    <a:pt x="122" y="4"/>
                  </a:lnTo>
                  <a:lnTo>
                    <a:pt x="123" y="6"/>
                  </a:lnTo>
                  <a:lnTo>
                    <a:pt x="122" y="6"/>
                  </a:lnTo>
                  <a:lnTo>
                    <a:pt x="121" y="6"/>
                  </a:lnTo>
                  <a:lnTo>
                    <a:pt x="119" y="6"/>
                  </a:lnTo>
                  <a:lnTo>
                    <a:pt x="117" y="6"/>
                  </a:lnTo>
                  <a:lnTo>
                    <a:pt x="115" y="7"/>
                  </a:lnTo>
                  <a:lnTo>
                    <a:pt x="113" y="7"/>
                  </a:lnTo>
                  <a:lnTo>
                    <a:pt x="111" y="7"/>
                  </a:lnTo>
                  <a:lnTo>
                    <a:pt x="109" y="7"/>
                  </a:lnTo>
                  <a:lnTo>
                    <a:pt x="108" y="8"/>
                  </a:lnTo>
                  <a:lnTo>
                    <a:pt x="106" y="7"/>
                  </a:lnTo>
                  <a:lnTo>
                    <a:pt x="102" y="7"/>
                  </a:lnTo>
                  <a:lnTo>
                    <a:pt x="99" y="6"/>
                  </a:lnTo>
                  <a:lnTo>
                    <a:pt x="96" y="5"/>
                  </a:lnTo>
                  <a:lnTo>
                    <a:pt x="93" y="5"/>
                  </a:lnTo>
                  <a:lnTo>
                    <a:pt x="89" y="4"/>
                  </a:lnTo>
                  <a:lnTo>
                    <a:pt x="87" y="4"/>
                  </a:lnTo>
                  <a:lnTo>
                    <a:pt x="84" y="3"/>
                  </a:lnTo>
                  <a:lnTo>
                    <a:pt x="81" y="3"/>
                  </a:lnTo>
                  <a:lnTo>
                    <a:pt x="78" y="3"/>
                  </a:lnTo>
                  <a:lnTo>
                    <a:pt x="75" y="3"/>
                  </a:lnTo>
                  <a:lnTo>
                    <a:pt x="71" y="2"/>
                  </a:lnTo>
                  <a:lnTo>
                    <a:pt x="64" y="2"/>
                  </a:lnTo>
                  <a:lnTo>
                    <a:pt x="58" y="2"/>
                  </a:lnTo>
                  <a:lnTo>
                    <a:pt x="50" y="2"/>
                  </a:lnTo>
                  <a:lnTo>
                    <a:pt x="43" y="2"/>
                  </a:lnTo>
                  <a:lnTo>
                    <a:pt x="35" y="2"/>
                  </a:lnTo>
                  <a:lnTo>
                    <a:pt x="29" y="2"/>
                  </a:lnTo>
                  <a:lnTo>
                    <a:pt x="23" y="3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E9C80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31" name="Freeform 1707"/>
            <p:cNvSpPr>
              <a:spLocks/>
            </p:cNvSpPr>
            <p:nvPr/>
          </p:nvSpPr>
          <p:spPr bwMode="auto">
            <a:xfrm>
              <a:off x="3857" y="2850"/>
              <a:ext cx="60" cy="6"/>
            </a:xfrm>
            <a:custGeom>
              <a:avLst/>
              <a:gdLst>
                <a:gd name="T0" fmla="*/ 1 w 121"/>
                <a:gd name="T1" fmla="*/ 1 h 10"/>
                <a:gd name="T2" fmla="*/ 1 w 121"/>
                <a:gd name="T3" fmla="*/ 1 h 10"/>
                <a:gd name="T4" fmla="*/ 1 w 121"/>
                <a:gd name="T5" fmla="*/ 1 h 10"/>
                <a:gd name="T6" fmla="*/ 1 w 121"/>
                <a:gd name="T7" fmla="*/ 1 h 10"/>
                <a:gd name="T8" fmla="*/ 1 w 121"/>
                <a:gd name="T9" fmla="*/ 1 h 10"/>
                <a:gd name="T10" fmla="*/ 1 w 121"/>
                <a:gd name="T11" fmla="*/ 1 h 10"/>
                <a:gd name="T12" fmla="*/ 0 w 121"/>
                <a:gd name="T13" fmla="*/ 0 h 10"/>
                <a:gd name="T14" fmla="*/ 0 w 121"/>
                <a:gd name="T15" fmla="*/ 0 h 10"/>
                <a:gd name="T16" fmla="*/ 0 w 121"/>
                <a:gd name="T17" fmla="*/ 0 h 10"/>
                <a:gd name="T18" fmla="*/ 0 w 121"/>
                <a:gd name="T19" fmla="*/ 1 h 10"/>
                <a:gd name="T20" fmla="*/ 0 w 121"/>
                <a:gd name="T21" fmla="*/ 1 h 10"/>
                <a:gd name="T22" fmla="*/ 0 w 121"/>
                <a:gd name="T23" fmla="*/ 1 h 10"/>
                <a:gd name="T24" fmla="*/ 0 w 121"/>
                <a:gd name="T25" fmla="*/ 1 h 10"/>
                <a:gd name="T26" fmla="*/ 0 w 121"/>
                <a:gd name="T27" fmla="*/ 1 h 10"/>
                <a:gd name="T28" fmla="*/ 0 w 121"/>
                <a:gd name="T29" fmla="*/ 1 h 10"/>
                <a:gd name="T30" fmla="*/ 0 w 121"/>
                <a:gd name="T31" fmla="*/ 1 h 10"/>
                <a:gd name="T32" fmla="*/ 0 w 121"/>
                <a:gd name="T33" fmla="*/ 1 h 10"/>
                <a:gd name="T34" fmla="*/ 0 w 121"/>
                <a:gd name="T35" fmla="*/ 1 h 10"/>
                <a:gd name="T36" fmla="*/ 0 w 121"/>
                <a:gd name="T37" fmla="*/ 1 h 10"/>
                <a:gd name="T38" fmla="*/ 1 w 121"/>
                <a:gd name="T39" fmla="*/ 1 h 10"/>
                <a:gd name="T40" fmla="*/ 1 w 121"/>
                <a:gd name="T41" fmla="*/ 1 h 10"/>
                <a:gd name="T42" fmla="*/ 1 w 121"/>
                <a:gd name="T43" fmla="*/ 1 h 10"/>
                <a:gd name="T44" fmla="*/ 1 w 121"/>
                <a:gd name="T45" fmla="*/ 1 h 10"/>
                <a:gd name="T46" fmla="*/ 1 w 121"/>
                <a:gd name="T47" fmla="*/ 1 h 10"/>
                <a:gd name="T48" fmla="*/ 1 w 121"/>
                <a:gd name="T49" fmla="*/ 1 h 10"/>
                <a:gd name="T50" fmla="*/ 1 w 121"/>
                <a:gd name="T51" fmla="*/ 1 h 10"/>
                <a:gd name="T52" fmla="*/ 1 w 121"/>
                <a:gd name="T53" fmla="*/ 1 h 10"/>
                <a:gd name="T54" fmla="*/ 1 w 121"/>
                <a:gd name="T55" fmla="*/ 1 h 10"/>
                <a:gd name="T56" fmla="*/ 1 w 121"/>
                <a:gd name="T57" fmla="*/ 1 h 10"/>
                <a:gd name="T58" fmla="*/ 1 w 121"/>
                <a:gd name="T59" fmla="*/ 1 h 10"/>
                <a:gd name="T60" fmla="*/ 1 w 121"/>
                <a:gd name="T61" fmla="*/ 1 h 10"/>
                <a:gd name="T62" fmla="*/ 1 w 121"/>
                <a:gd name="T63" fmla="*/ 1 h 1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21"/>
                <a:gd name="T97" fmla="*/ 0 h 10"/>
                <a:gd name="T98" fmla="*/ 121 w 121"/>
                <a:gd name="T99" fmla="*/ 10 h 1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21" h="10">
                  <a:moveTo>
                    <a:pt x="120" y="3"/>
                  </a:moveTo>
                  <a:lnTo>
                    <a:pt x="120" y="2"/>
                  </a:lnTo>
                  <a:lnTo>
                    <a:pt x="116" y="2"/>
                  </a:lnTo>
                  <a:lnTo>
                    <a:pt x="113" y="1"/>
                  </a:lnTo>
                  <a:lnTo>
                    <a:pt x="109" y="1"/>
                  </a:lnTo>
                  <a:lnTo>
                    <a:pt x="104" y="1"/>
                  </a:lnTo>
                  <a:lnTo>
                    <a:pt x="100" y="1"/>
                  </a:lnTo>
                  <a:lnTo>
                    <a:pt x="95" y="1"/>
                  </a:lnTo>
                  <a:lnTo>
                    <a:pt x="90" y="1"/>
                  </a:lnTo>
                  <a:lnTo>
                    <a:pt x="87" y="1"/>
                  </a:lnTo>
                  <a:lnTo>
                    <a:pt x="84" y="1"/>
                  </a:lnTo>
                  <a:lnTo>
                    <a:pt x="78" y="1"/>
                  </a:lnTo>
                  <a:lnTo>
                    <a:pt x="63" y="0"/>
                  </a:lnTo>
                  <a:lnTo>
                    <a:pt x="50" y="0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8" y="2"/>
                  </a:lnTo>
                  <a:lnTo>
                    <a:pt x="5" y="4"/>
                  </a:lnTo>
                  <a:lnTo>
                    <a:pt x="3" y="7"/>
                  </a:lnTo>
                  <a:lnTo>
                    <a:pt x="0" y="10"/>
                  </a:lnTo>
                  <a:lnTo>
                    <a:pt x="2" y="9"/>
                  </a:lnTo>
                  <a:lnTo>
                    <a:pt x="3" y="9"/>
                  </a:lnTo>
                  <a:lnTo>
                    <a:pt x="4" y="7"/>
                  </a:lnTo>
                  <a:lnTo>
                    <a:pt x="6" y="6"/>
                  </a:lnTo>
                  <a:lnTo>
                    <a:pt x="7" y="5"/>
                  </a:lnTo>
                  <a:lnTo>
                    <a:pt x="10" y="3"/>
                  </a:lnTo>
                  <a:lnTo>
                    <a:pt x="12" y="2"/>
                  </a:lnTo>
                  <a:lnTo>
                    <a:pt x="16" y="1"/>
                  </a:lnTo>
                  <a:lnTo>
                    <a:pt x="19" y="1"/>
                  </a:lnTo>
                  <a:lnTo>
                    <a:pt x="23" y="1"/>
                  </a:lnTo>
                  <a:lnTo>
                    <a:pt x="30" y="1"/>
                  </a:lnTo>
                  <a:lnTo>
                    <a:pt x="36" y="1"/>
                  </a:lnTo>
                  <a:lnTo>
                    <a:pt x="45" y="1"/>
                  </a:lnTo>
                  <a:lnTo>
                    <a:pt x="52" y="1"/>
                  </a:lnTo>
                  <a:lnTo>
                    <a:pt x="60" y="1"/>
                  </a:lnTo>
                  <a:lnTo>
                    <a:pt x="68" y="1"/>
                  </a:lnTo>
                  <a:lnTo>
                    <a:pt x="74" y="1"/>
                  </a:lnTo>
                  <a:lnTo>
                    <a:pt x="78" y="1"/>
                  </a:lnTo>
                  <a:lnTo>
                    <a:pt x="82" y="1"/>
                  </a:lnTo>
                  <a:lnTo>
                    <a:pt x="84" y="1"/>
                  </a:lnTo>
                  <a:lnTo>
                    <a:pt x="86" y="2"/>
                  </a:lnTo>
                  <a:lnTo>
                    <a:pt x="89" y="2"/>
                  </a:lnTo>
                  <a:lnTo>
                    <a:pt x="93" y="3"/>
                  </a:lnTo>
                  <a:lnTo>
                    <a:pt x="97" y="3"/>
                  </a:lnTo>
                  <a:lnTo>
                    <a:pt x="100" y="4"/>
                  </a:lnTo>
                  <a:lnTo>
                    <a:pt x="103" y="4"/>
                  </a:lnTo>
                  <a:lnTo>
                    <a:pt x="107" y="5"/>
                  </a:lnTo>
                  <a:lnTo>
                    <a:pt x="110" y="5"/>
                  </a:lnTo>
                  <a:lnTo>
                    <a:pt x="112" y="6"/>
                  </a:lnTo>
                  <a:lnTo>
                    <a:pt x="114" y="6"/>
                  </a:lnTo>
                  <a:lnTo>
                    <a:pt x="115" y="6"/>
                  </a:lnTo>
                  <a:lnTo>
                    <a:pt x="116" y="6"/>
                  </a:lnTo>
                  <a:lnTo>
                    <a:pt x="117" y="6"/>
                  </a:lnTo>
                  <a:lnTo>
                    <a:pt x="119" y="5"/>
                  </a:lnTo>
                  <a:lnTo>
                    <a:pt x="120" y="5"/>
                  </a:lnTo>
                  <a:lnTo>
                    <a:pt x="120" y="4"/>
                  </a:lnTo>
                  <a:lnTo>
                    <a:pt x="121" y="4"/>
                  </a:lnTo>
                  <a:lnTo>
                    <a:pt x="121" y="3"/>
                  </a:lnTo>
                  <a:lnTo>
                    <a:pt x="120" y="3"/>
                  </a:lnTo>
                  <a:close/>
                </a:path>
              </a:pathLst>
            </a:custGeom>
            <a:solidFill>
              <a:srgbClr val="FFD9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32" name="Freeform 1708"/>
            <p:cNvSpPr>
              <a:spLocks/>
            </p:cNvSpPr>
            <p:nvPr/>
          </p:nvSpPr>
          <p:spPr bwMode="auto">
            <a:xfrm>
              <a:off x="3878" y="2817"/>
              <a:ext cx="44" cy="37"/>
            </a:xfrm>
            <a:custGeom>
              <a:avLst/>
              <a:gdLst>
                <a:gd name="T0" fmla="*/ 1 w 87"/>
                <a:gd name="T1" fmla="*/ 1 h 74"/>
                <a:gd name="T2" fmla="*/ 1 w 87"/>
                <a:gd name="T3" fmla="*/ 1 h 74"/>
                <a:gd name="T4" fmla="*/ 1 w 87"/>
                <a:gd name="T5" fmla="*/ 1 h 74"/>
                <a:gd name="T6" fmla="*/ 1 w 87"/>
                <a:gd name="T7" fmla="*/ 1 h 74"/>
                <a:gd name="T8" fmla="*/ 1 w 87"/>
                <a:gd name="T9" fmla="*/ 1 h 74"/>
                <a:gd name="T10" fmla="*/ 1 w 87"/>
                <a:gd name="T11" fmla="*/ 1 h 74"/>
                <a:gd name="T12" fmla="*/ 1 w 87"/>
                <a:gd name="T13" fmla="*/ 1 h 74"/>
                <a:gd name="T14" fmla="*/ 1 w 87"/>
                <a:gd name="T15" fmla="*/ 1 h 74"/>
                <a:gd name="T16" fmla="*/ 1 w 87"/>
                <a:gd name="T17" fmla="*/ 1 h 74"/>
                <a:gd name="T18" fmla="*/ 1 w 87"/>
                <a:gd name="T19" fmla="*/ 1 h 74"/>
                <a:gd name="T20" fmla="*/ 1 w 87"/>
                <a:gd name="T21" fmla="*/ 0 h 74"/>
                <a:gd name="T22" fmla="*/ 1 w 87"/>
                <a:gd name="T23" fmla="*/ 1 h 74"/>
                <a:gd name="T24" fmla="*/ 1 w 87"/>
                <a:gd name="T25" fmla="*/ 1 h 74"/>
                <a:gd name="T26" fmla="*/ 1 w 87"/>
                <a:gd name="T27" fmla="*/ 1 h 74"/>
                <a:gd name="T28" fmla="*/ 1 w 87"/>
                <a:gd name="T29" fmla="*/ 1 h 74"/>
                <a:gd name="T30" fmla="*/ 1 w 87"/>
                <a:gd name="T31" fmla="*/ 1 h 74"/>
                <a:gd name="T32" fmla="*/ 1 w 87"/>
                <a:gd name="T33" fmla="*/ 1 h 74"/>
                <a:gd name="T34" fmla="*/ 1 w 87"/>
                <a:gd name="T35" fmla="*/ 1 h 74"/>
                <a:gd name="T36" fmla="*/ 1 w 87"/>
                <a:gd name="T37" fmla="*/ 1 h 74"/>
                <a:gd name="T38" fmla="*/ 0 w 87"/>
                <a:gd name="T39" fmla="*/ 1 h 74"/>
                <a:gd name="T40" fmla="*/ 0 w 87"/>
                <a:gd name="T41" fmla="*/ 1 h 74"/>
                <a:gd name="T42" fmla="*/ 1 w 87"/>
                <a:gd name="T43" fmla="*/ 1 h 74"/>
                <a:gd name="T44" fmla="*/ 1 w 87"/>
                <a:gd name="T45" fmla="*/ 1 h 74"/>
                <a:gd name="T46" fmla="*/ 1 w 87"/>
                <a:gd name="T47" fmla="*/ 1 h 74"/>
                <a:gd name="T48" fmla="*/ 1 w 87"/>
                <a:gd name="T49" fmla="*/ 1 h 74"/>
                <a:gd name="T50" fmla="*/ 1 w 87"/>
                <a:gd name="T51" fmla="*/ 1 h 74"/>
                <a:gd name="T52" fmla="*/ 1 w 87"/>
                <a:gd name="T53" fmla="*/ 1 h 74"/>
                <a:gd name="T54" fmla="*/ 1 w 87"/>
                <a:gd name="T55" fmla="*/ 1 h 74"/>
                <a:gd name="T56" fmla="*/ 1 w 87"/>
                <a:gd name="T57" fmla="*/ 1 h 74"/>
                <a:gd name="T58" fmla="*/ 1 w 87"/>
                <a:gd name="T59" fmla="*/ 1 h 74"/>
                <a:gd name="T60" fmla="*/ 1 w 87"/>
                <a:gd name="T61" fmla="*/ 1 h 74"/>
                <a:gd name="T62" fmla="*/ 1 w 87"/>
                <a:gd name="T63" fmla="*/ 1 h 74"/>
                <a:gd name="T64" fmla="*/ 1 w 87"/>
                <a:gd name="T65" fmla="*/ 1 h 74"/>
                <a:gd name="T66" fmla="*/ 1 w 87"/>
                <a:gd name="T67" fmla="*/ 1 h 74"/>
                <a:gd name="T68" fmla="*/ 1 w 87"/>
                <a:gd name="T69" fmla="*/ 1 h 74"/>
                <a:gd name="T70" fmla="*/ 1 w 87"/>
                <a:gd name="T71" fmla="*/ 1 h 74"/>
                <a:gd name="T72" fmla="*/ 1 w 87"/>
                <a:gd name="T73" fmla="*/ 1 h 74"/>
                <a:gd name="T74" fmla="*/ 1 w 87"/>
                <a:gd name="T75" fmla="*/ 1 h 74"/>
                <a:gd name="T76" fmla="*/ 1 w 87"/>
                <a:gd name="T77" fmla="*/ 1 h 74"/>
                <a:gd name="T78" fmla="*/ 2 w 87"/>
                <a:gd name="T79" fmla="*/ 1 h 74"/>
                <a:gd name="T80" fmla="*/ 2 w 87"/>
                <a:gd name="T81" fmla="*/ 1 h 74"/>
                <a:gd name="T82" fmla="*/ 2 w 87"/>
                <a:gd name="T83" fmla="*/ 1 h 74"/>
                <a:gd name="T84" fmla="*/ 2 w 87"/>
                <a:gd name="T85" fmla="*/ 1 h 74"/>
                <a:gd name="T86" fmla="*/ 2 w 87"/>
                <a:gd name="T87" fmla="*/ 1 h 74"/>
                <a:gd name="T88" fmla="*/ 2 w 87"/>
                <a:gd name="T89" fmla="*/ 1 h 74"/>
                <a:gd name="T90" fmla="*/ 2 w 87"/>
                <a:gd name="T91" fmla="*/ 1 h 74"/>
                <a:gd name="T92" fmla="*/ 2 w 87"/>
                <a:gd name="T93" fmla="*/ 1 h 74"/>
                <a:gd name="T94" fmla="*/ 2 w 87"/>
                <a:gd name="T95" fmla="*/ 1 h 74"/>
                <a:gd name="T96" fmla="*/ 2 w 87"/>
                <a:gd name="T97" fmla="*/ 1 h 74"/>
                <a:gd name="T98" fmla="*/ 2 w 87"/>
                <a:gd name="T99" fmla="*/ 1 h 74"/>
                <a:gd name="T100" fmla="*/ 2 w 87"/>
                <a:gd name="T101" fmla="*/ 1 h 74"/>
                <a:gd name="T102" fmla="*/ 2 w 87"/>
                <a:gd name="T103" fmla="*/ 1 h 74"/>
                <a:gd name="T104" fmla="*/ 2 w 87"/>
                <a:gd name="T105" fmla="*/ 1 h 74"/>
                <a:gd name="T106" fmla="*/ 2 w 87"/>
                <a:gd name="T107" fmla="*/ 1 h 74"/>
                <a:gd name="T108" fmla="*/ 2 w 87"/>
                <a:gd name="T109" fmla="*/ 1 h 74"/>
                <a:gd name="T110" fmla="*/ 2 w 87"/>
                <a:gd name="T111" fmla="*/ 1 h 74"/>
                <a:gd name="T112" fmla="*/ 2 w 87"/>
                <a:gd name="T113" fmla="*/ 1 h 74"/>
                <a:gd name="T114" fmla="*/ 2 w 87"/>
                <a:gd name="T115" fmla="*/ 1 h 74"/>
                <a:gd name="T116" fmla="*/ 2 w 87"/>
                <a:gd name="T117" fmla="*/ 1 h 74"/>
                <a:gd name="T118" fmla="*/ 1 w 87"/>
                <a:gd name="T119" fmla="*/ 1 h 74"/>
                <a:gd name="T120" fmla="*/ 1 w 87"/>
                <a:gd name="T121" fmla="*/ 1 h 74"/>
                <a:gd name="T122" fmla="*/ 1 w 87"/>
                <a:gd name="T123" fmla="*/ 1 h 74"/>
                <a:gd name="T124" fmla="*/ 1 w 87"/>
                <a:gd name="T125" fmla="*/ 1 h 7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7"/>
                <a:gd name="T190" fmla="*/ 0 h 74"/>
                <a:gd name="T191" fmla="*/ 87 w 87"/>
                <a:gd name="T192" fmla="*/ 74 h 7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7" h="74">
                  <a:moveTo>
                    <a:pt x="59" y="49"/>
                  </a:moveTo>
                  <a:lnTo>
                    <a:pt x="56" y="46"/>
                  </a:lnTo>
                  <a:lnTo>
                    <a:pt x="53" y="42"/>
                  </a:lnTo>
                  <a:lnTo>
                    <a:pt x="51" y="37"/>
                  </a:lnTo>
                  <a:lnTo>
                    <a:pt x="48" y="33"/>
                  </a:lnTo>
                  <a:lnTo>
                    <a:pt x="46" y="28"/>
                  </a:lnTo>
                  <a:lnTo>
                    <a:pt x="44" y="23"/>
                  </a:lnTo>
                  <a:lnTo>
                    <a:pt x="43" y="18"/>
                  </a:lnTo>
                  <a:lnTo>
                    <a:pt x="41" y="12"/>
                  </a:lnTo>
                  <a:lnTo>
                    <a:pt x="40" y="7"/>
                  </a:lnTo>
                  <a:lnTo>
                    <a:pt x="39" y="0"/>
                  </a:lnTo>
                  <a:lnTo>
                    <a:pt x="32" y="2"/>
                  </a:lnTo>
                  <a:lnTo>
                    <a:pt x="27" y="2"/>
                  </a:lnTo>
                  <a:lnTo>
                    <a:pt x="21" y="2"/>
                  </a:lnTo>
                  <a:lnTo>
                    <a:pt x="16" y="3"/>
                  </a:lnTo>
                  <a:lnTo>
                    <a:pt x="12" y="4"/>
                  </a:lnTo>
                  <a:lnTo>
                    <a:pt x="7" y="5"/>
                  </a:lnTo>
                  <a:lnTo>
                    <a:pt x="4" y="6"/>
                  </a:lnTo>
                  <a:lnTo>
                    <a:pt x="2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3" y="10"/>
                  </a:lnTo>
                  <a:lnTo>
                    <a:pt x="6" y="13"/>
                  </a:lnTo>
                  <a:lnTo>
                    <a:pt x="9" y="19"/>
                  </a:lnTo>
                  <a:lnTo>
                    <a:pt x="12" y="25"/>
                  </a:lnTo>
                  <a:lnTo>
                    <a:pt x="15" y="32"/>
                  </a:lnTo>
                  <a:lnTo>
                    <a:pt x="18" y="39"/>
                  </a:lnTo>
                  <a:lnTo>
                    <a:pt x="22" y="48"/>
                  </a:lnTo>
                  <a:lnTo>
                    <a:pt x="28" y="56"/>
                  </a:lnTo>
                  <a:lnTo>
                    <a:pt x="35" y="62"/>
                  </a:lnTo>
                  <a:lnTo>
                    <a:pt x="44" y="69"/>
                  </a:lnTo>
                  <a:lnTo>
                    <a:pt x="46" y="69"/>
                  </a:lnTo>
                  <a:lnTo>
                    <a:pt x="48" y="69"/>
                  </a:lnTo>
                  <a:lnTo>
                    <a:pt x="51" y="70"/>
                  </a:lnTo>
                  <a:lnTo>
                    <a:pt x="53" y="70"/>
                  </a:lnTo>
                  <a:lnTo>
                    <a:pt x="55" y="70"/>
                  </a:lnTo>
                  <a:lnTo>
                    <a:pt x="57" y="71"/>
                  </a:lnTo>
                  <a:lnTo>
                    <a:pt x="60" y="71"/>
                  </a:lnTo>
                  <a:lnTo>
                    <a:pt x="63" y="71"/>
                  </a:lnTo>
                  <a:lnTo>
                    <a:pt x="66" y="71"/>
                  </a:lnTo>
                  <a:lnTo>
                    <a:pt x="69" y="71"/>
                  </a:lnTo>
                  <a:lnTo>
                    <a:pt x="71" y="71"/>
                  </a:lnTo>
                  <a:lnTo>
                    <a:pt x="73" y="71"/>
                  </a:lnTo>
                  <a:lnTo>
                    <a:pt x="76" y="72"/>
                  </a:lnTo>
                  <a:lnTo>
                    <a:pt x="77" y="72"/>
                  </a:lnTo>
                  <a:lnTo>
                    <a:pt x="79" y="72"/>
                  </a:lnTo>
                  <a:lnTo>
                    <a:pt x="81" y="72"/>
                  </a:lnTo>
                  <a:lnTo>
                    <a:pt x="82" y="73"/>
                  </a:lnTo>
                  <a:lnTo>
                    <a:pt x="84" y="73"/>
                  </a:lnTo>
                  <a:lnTo>
                    <a:pt x="86" y="73"/>
                  </a:lnTo>
                  <a:lnTo>
                    <a:pt x="87" y="74"/>
                  </a:lnTo>
                  <a:lnTo>
                    <a:pt x="87" y="72"/>
                  </a:lnTo>
                  <a:lnTo>
                    <a:pt x="85" y="70"/>
                  </a:lnTo>
                  <a:lnTo>
                    <a:pt x="83" y="68"/>
                  </a:lnTo>
                  <a:lnTo>
                    <a:pt x="80" y="65"/>
                  </a:lnTo>
                  <a:lnTo>
                    <a:pt x="77" y="63"/>
                  </a:lnTo>
                  <a:lnTo>
                    <a:pt x="72" y="61"/>
                  </a:lnTo>
                  <a:lnTo>
                    <a:pt x="68" y="59"/>
                  </a:lnTo>
                  <a:lnTo>
                    <a:pt x="65" y="56"/>
                  </a:lnTo>
                  <a:lnTo>
                    <a:pt x="61" y="54"/>
                  </a:lnTo>
                  <a:lnTo>
                    <a:pt x="59" y="50"/>
                  </a:lnTo>
                  <a:lnTo>
                    <a:pt x="59" y="49"/>
                  </a:lnTo>
                  <a:close/>
                </a:path>
              </a:pathLst>
            </a:custGeom>
            <a:solidFill>
              <a:srgbClr val="FFD9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33" name="Freeform 1709"/>
            <p:cNvSpPr>
              <a:spLocks/>
            </p:cNvSpPr>
            <p:nvPr/>
          </p:nvSpPr>
          <p:spPr bwMode="auto">
            <a:xfrm>
              <a:off x="3880" y="2818"/>
              <a:ext cx="25" cy="23"/>
            </a:xfrm>
            <a:custGeom>
              <a:avLst/>
              <a:gdLst>
                <a:gd name="T0" fmla="*/ 0 w 51"/>
                <a:gd name="T1" fmla="*/ 1 h 45"/>
                <a:gd name="T2" fmla="*/ 0 w 51"/>
                <a:gd name="T3" fmla="*/ 1 h 45"/>
                <a:gd name="T4" fmla="*/ 0 w 51"/>
                <a:gd name="T5" fmla="*/ 1 h 45"/>
                <a:gd name="T6" fmla="*/ 0 w 51"/>
                <a:gd name="T7" fmla="*/ 1 h 45"/>
                <a:gd name="T8" fmla="*/ 0 w 51"/>
                <a:gd name="T9" fmla="*/ 1 h 45"/>
                <a:gd name="T10" fmla="*/ 0 w 51"/>
                <a:gd name="T11" fmla="*/ 1 h 45"/>
                <a:gd name="T12" fmla="*/ 0 w 51"/>
                <a:gd name="T13" fmla="*/ 1 h 45"/>
                <a:gd name="T14" fmla="*/ 0 w 51"/>
                <a:gd name="T15" fmla="*/ 0 h 45"/>
                <a:gd name="T16" fmla="*/ 0 w 51"/>
                <a:gd name="T17" fmla="*/ 0 h 45"/>
                <a:gd name="T18" fmla="*/ 0 w 51"/>
                <a:gd name="T19" fmla="*/ 0 h 45"/>
                <a:gd name="T20" fmla="*/ 0 w 51"/>
                <a:gd name="T21" fmla="*/ 0 h 45"/>
                <a:gd name="T22" fmla="*/ 0 w 51"/>
                <a:gd name="T23" fmla="*/ 0 h 45"/>
                <a:gd name="T24" fmla="*/ 0 w 51"/>
                <a:gd name="T25" fmla="*/ 1 h 45"/>
                <a:gd name="T26" fmla="*/ 0 w 51"/>
                <a:gd name="T27" fmla="*/ 1 h 45"/>
                <a:gd name="T28" fmla="*/ 0 w 51"/>
                <a:gd name="T29" fmla="*/ 1 h 45"/>
                <a:gd name="T30" fmla="*/ 0 w 51"/>
                <a:gd name="T31" fmla="*/ 1 h 45"/>
                <a:gd name="T32" fmla="*/ 0 w 51"/>
                <a:gd name="T33" fmla="*/ 1 h 45"/>
                <a:gd name="T34" fmla="*/ 0 w 51"/>
                <a:gd name="T35" fmla="*/ 1 h 45"/>
                <a:gd name="T36" fmla="*/ 0 w 51"/>
                <a:gd name="T37" fmla="*/ 1 h 45"/>
                <a:gd name="T38" fmla="*/ 0 w 51"/>
                <a:gd name="T39" fmla="*/ 1 h 45"/>
                <a:gd name="T40" fmla="*/ 0 w 51"/>
                <a:gd name="T41" fmla="*/ 1 h 45"/>
                <a:gd name="T42" fmla="*/ 0 w 51"/>
                <a:gd name="T43" fmla="*/ 1 h 45"/>
                <a:gd name="T44" fmla="*/ 0 w 51"/>
                <a:gd name="T45" fmla="*/ 1 h 45"/>
                <a:gd name="T46" fmla="*/ 0 w 51"/>
                <a:gd name="T47" fmla="*/ 1 h 45"/>
                <a:gd name="T48" fmla="*/ 0 w 51"/>
                <a:gd name="T49" fmla="*/ 1 h 45"/>
                <a:gd name="T50" fmla="*/ 0 w 51"/>
                <a:gd name="T51" fmla="*/ 1 h 45"/>
                <a:gd name="T52" fmla="*/ 0 w 51"/>
                <a:gd name="T53" fmla="*/ 1 h 45"/>
                <a:gd name="T54" fmla="*/ 0 w 51"/>
                <a:gd name="T55" fmla="*/ 1 h 45"/>
                <a:gd name="T56" fmla="*/ 0 w 51"/>
                <a:gd name="T57" fmla="*/ 1 h 45"/>
                <a:gd name="T58" fmla="*/ 0 w 51"/>
                <a:gd name="T59" fmla="*/ 1 h 45"/>
                <a:gd name="T60" fmla="*/ 0 w 51"/>
                <a:gd name="T61" fmla="*/ 1 h 45"/>
                <a:gd name="T62" fmla="*/ 0 w 51"/>
                <a:gd name="T63" fmla="*/ 1 h 45"/>
                <a:gd name="T64" fmla="*/ 0 w 51"/>
                <a:gd name="T65" fmla="*/ 1 h 45"/>
                <a:gd name="T66" fmla="*/ 0 w 51"/>
                <a:gd name="T67" fmla="*/ 1 h 45"/>
                <a:gd name="T68" fmla="*/ 0 w 51"/>
                <a:gd name="T69" fmla="*/ 1 h 45"/>
                <a:gd name="T70" fmla="*/ 0 w 51"/>
                <a:gd name="T71" fmla="*/ 1 h 45"/>
                <a:gd name="T72" fmla="*/ 0 w 51"/>
                <a:gd name="T73" fmla="*/ 1 h 45"/>
                <a:gd name="T74" fmla="*/ 0 w 51"/>
                <a:gd name="T75" fmla="*/ 1 h 45"/>
                <a:gd name="T76" fmla="*/ 0 w 51"/>
                <a:gd name="T77" fmla="*/ 1 h 45"/>
                <a:gd name="T78" fmla="*/ 0 w 51"/>
                <a:gd name="T79" fmla="*/ 1 h 45"/>
                <a:gd name="T80" fmla="*/ 0 w 51"/>
                <a:gd name="T81" fmla="*/ 1 h 45"/>
                <a:gd name="T82" fmla="*/ 0 w 51"/>
                <a:gd name="T83" fmla="*/ 1 h 45"/>
                <a:gd name="T84" fmla="*/ 0 w 51"/>
                <a:gd name="T85" fmla="*/ 1 h 45"/>
                <a:gd name="T86" fmla="*/ 0 w 51"/>
                <a:gd name="T87" fmla="*/ 1 h 45"/>
                <a:gd name="T88" fmla="*/ 0 w 51"/>
                <a:gd name="T89" fmla="*/ 1 h 45"/>
                <a:gd name="T90" fmla="*/ 0 w 51"/>
                <a:gd name="T91" fmla="*/ 1 h 45"/>
                <a:gd name="T92" fmla="*/ 0 w 51"/>
                <a:gd name="T93" fmla="*/ 1 h 45"/>
                <a:gd name="T94" fmla="*/ 0 w 51"/>
                <a:gd name="T95" fmla="*/ 1 h 45"/>
                <a:gd name="T96" fmla="*/ 0 w 51"/>
                <a:gd name="T97" fmla="*/ 1 h 45"/>
                <a:gd name="T98" fmla="*/ 0 w 51"/>
                <a:gd name="T99" fmla="*/ 1 h 45"/>
                <a:gd name="T100" fmla="*/ 0 w 51"/>
                <a:gd name="T101" fmla="*/ 1 h 45"/>
                <a:gd name="T102" fmla="*/ 0 w 51"/>
                <a:gd name="T103" fmla="*/ 1 h 4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1"/>
                <a:gd name="T157" fmla="*/ 0 h 45"/>
                <a:gd name="T158" fmla="*/ 51 w 51"/>
                <a:gd name="T159" fmla="*/ 45 h 4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1" h="45">
                  <a:moveTo>
                    <a:pt x="0" y="2"/>
                  </a:moveTo>
                  <a:lnTo>
                    <a:pt x="1" y="2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1"/>
                  </a:lnTo>
                  <a:lnTo>
                    <a:pt x="10" y="1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5" y="0"/>
                  </a:lnTo>
                  <a:lnTo>
                    <a:pt x="35" y="2"/>
                  </a:lnTo>
                  <a:lnTo>
                    <a:pt x="36" y="5"/>
                  </a:lnTo>
                  <a:lnTo>
                    <a:pt x="37" y="8"/>
                  </a:lnTo>
                  <a:lnTo>
                    <a:pt x="38" y="13"/>
                  </a:lnTo>
                  <a:lnTo>
                    <a:pt x="39" y="17"/>
                  </a:lnTo>
                  <a:lnTo>
                    <a:pt x="40" y="21"/>
                  </a:lnTo>
                  <a:lnTo>
                    <a:pt x="41" y="26"/>
                  </a:lnTo>
                  <a:lnTo>
                    <a:pt x="43" y="30"/>
                  </a:lnTo>
                  <a:lnTo>
                    <a:pt x="44" y="33"/>
                  </a:lnTo>
                  <a:lnTo>
                    <a:pt x="47" y="35"/>
                  </a:lnTo>
                  <a:lnTo>
                    <a:pt x="48" y="39"/>
                  </a:lnTo>
                  <a:lnTo>
                    <a:pt x="49" y="41"/>
                  </a:lnTo>
                  <a:lnTo>
                    <a:pt x="50" y="42"/>
                  </a:lnTo>
                  <a:lnTo>
                    <a:pt x="50" y="44"/>
                  </a:lnTo>
                  <a:lnTo>
                    <a:pt x="51" y="44"/>
                  </a:lnTo>
                  <a:lnTo>
                    <a:pt x="50" y="45"/>
                  </a:lnTo>
                  <a:lnTo>
                    <a:pt x="49" y="45"/>
                  </a:lnTo>
                  <a:lnTo>
                    <a:pt x="48" y="44"/>
                  </a:lnTo>
                  <a:lnTo>
                    <a:pt x="44" y="44"/>
                  </a:lnTo>
                  <a:lnTo>
                    <a:pt x="38" y="41"/>
                  </a:lnTo>
                  <a:lnTo>
                    <a:pt x="33" y="39"/>
                  </a:lnTo>
                  <a:lnTo>
                    <a:pt x="28" y="37"/>
                  </a:lnTo>
                  <a:lnTo>
                    <a:pt x="25" y="34"/>
                  </a:lnTo>
                  <a:lnTo>
                    <a:pt x="22" y="33"/>
                  </a:lnTo>
                  <a:lnTo>
                    <a:pt x="20" y="31"/>
                  </a:lnTo>
                  <a:lnTo>
                    <a:pt x="17" y="29"/>
                  </a:lnTo>
                  <a:lnTo>
                    <a:pt x="16" y="28"/>
                  </a:lnTo>
                  <a:lnTo>
                    <a:pt x="14" y="27"/>
                  </a:lnTo>
                  <a:lnTo>
                    <a:pt x="13" y="26"/>
                  </a:lnTo>
                  <a:lnTo>
                    <a:pt x="13" y="25"/>
                  </a:lnTo>
                  <a:lnTo>
                    <a:pt x="12" y="22"/>
                  </a:lnTo>
                  <a:lnTo>
                    <a:pt x="11" y="20"/>
                  </a:lnTo>
                  <a:lnTo>
                    <a:pt x="10" y="17"/>
                  </a:lnTo>
                  <a:lnTo>
                    <a:pt x="8" y="14"/>
                  </a:lnTo>
                  <a:lnTo>
                    <a:pt x="7" y="12"/>
                  </a:lnTo>
                  <a:lnTo>
                    <a:pt x="5" y="8"/>
                  </a:lnTo>
                  <a:lnTo>
                    <a:pt x="3" y="5"/>
                  </a:lnTo>
                  <a:lnTo>
                    <a:pt x="2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D9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34" name="Freeform 1710"/>
            <p:cNvSpPr>
              <a:spLocks/>
            </p:cNvSpPr>
            <p:nvPr/>
          </p:nvSpPr>
          <p:spPr bwMode="auto">
            <a:xfrm>
              <a:off x="3880" y="2818"/>
              <a:ext cx="24" cy="22"/>
            </a:xfrm>
            <a:custGeom>
              <a:avLst/>
              <a:gdLst>
                <a:gd name="T0" fmla="*/ 0 w 49"/>
                <a:gd name="T1" fmla="*/ 1 h 43"/>
                <a:gd name="T2" fmla="*/ 0 w 49"/>
                <a:gd name="T3" fmla="*/ 1 h 43"/>
                <a:gd name="T4" fmla="*/ 0 w 49"/>
                <a:gd name="T5" fmla="*/ 1 h 43"/>
                <a:gd name="T6" fmla="*/ 0 w 49"/>
                <a:gd name="T7" fmla="*/ 1 h 43"/>
                <a:gd name="T8" fmla="*/ 0 w 49"/>
                <a:gd name="T9" fmla="*/ 1 h 43"/>
                <a:gd name="T10" fmla="*/ 0 w 49"/>
                <a:gd name="T11" fmla="*/ 1 h 43"/>
                <a:gd name="T12" fmla="*/ 0 w 49"/>
                <a:gd name="T13" fmla="*/ 1 h 43"/>
                <a:gd name="T14" fmla="*/ 0 w 49"/>
                <a:gd name="T15" fmla="*/ 1 h 43"/>
                <a:gd name="T16" fmla="*/ 0 w 49"/>
                <a:gd name="T17" fmla="*/ 1 h 43"/>
                <a:gd name="T18" fmla="*/ 0 w 49"/>
                <a:gd name="T19" fmla="*/ 1 h 43"/>
                <a:gd name="T20" fmla="*/ 0 w 49"/>
                <a:gd name="T21" fmla="*/ 1 h 43"/>
                <a:gd name="T22" fmla="*/ 0 w 49"/>
                <a:gd name="T23" fmla="*/ 1 h 43"/>
                <a:gd name="T24" fmla="*/ 0 w 49"/>
                <a:gd name="T25" fmla="*/ 1 h 43"/>
                <a:gd name="T26" fmla="*/ 0 w 49"/>
                <a:gd name="T27" fmla="*/ 1 h 43"/>
                <a:gd name="T28" fmla="*/ 0 w 49"/>
                <a:gd name="T29" fmla="*/ 1 h 43"/>
                <a:gd name="T30" fmla="*/ 0 w 49"/>
                <a:gd name="T31" fmla="*/ 1 h 43"/>
                <a:gd name="T32" fmla="*/ 0 w 49"/>
                <a:gd name="T33" fmla="*/ 1 h 43"/>
                <a:gd name="T34" fmla="*/ 0 w 49"/>
                <a:gd name="T35" fmla="*/ 1 h 43"/>
                <a:gd name="T36" fmla="*/ 0 w 49"/>
                <a:gd name="T37" fmla="*/ 1 h 43"/>
                <a:gd name="T38" fmla="*/ 0 w 49"/>
                <a:gd name="T39" fmla="*/ 1 h 43"/>
                <a:gd name="T40" fmla="*/ 0 w 49"/>
                <a:gd name="T41" fmla="*/ 1 h 43"/>
                <a:gd name="T42" fmla="*/ 0 w 49"/>
                <a:gd name="T43" fmla="*/ 1 h 43"/>
                <a:gd name="T44" fmla="*/ 0 w 49"/>
                <a:gd name="T45" fmla="*/ 1 h 43"/>
                <a:gd name="T46" fmla="*/ 0 w 49"/>
                <a:gd name="T47" fmla="*/ 1 h 43"/>
                <a:gd name="T48" fmla="*/ 0 w 49"/>
                <a:gd name="T49" fmla="*/ 1 h 43"/>
                <a:gd name="T50" fmla="*/ 0 w 49"/>
                <a:gd name="T51" fmla="*/ 1 h 43"/>
                <a:gd name="T52" fmla="*/ 0 w 49"/>
                <a:gd name="T53" fmla="*/ 1 h 43"/>
                <a:gd name="T54" fmla="*/ 0 w 49"/>
                <a:gd name="T55" fmla="*/ 0 h 43"/>
                <a:gd name="T56" fmla="*/ 0 w 49"/>
                <a:gd name="T57" fmla="*/ 0 h 43"/>
                <a:gd name="T58" fmla="*/ 0 w 49"/>
                <a:gd name="T59" fmla="*/ 0 h 43"/>
                <a:gd name="T60" fmla="*/ 0 w 49"/>
                <a:gd name="T61" fmla="*/ 0 h 43"/>
                <a:gd name="T62" fmla="*/ 0 w 49"/>
                <a:gd name="T63" fmla="*/ 0 h 43"/>
                <a:gd name="T64" fmla="*/ 0 w 49"/>
                <a:gd name="T65" fmla="*/ 1 h 43"/>
                <a:gd name="T66" fmla="*/ 0 w 49"/>
                <a:gd name="T67" fmla="*/ 1 h 43"/>
                <a:gd name="T68" fmla="*/ 0 w 49"/>
                <a:gd name="T69" fmla="*/ 1 h 43"/>
                <a:gd name="T70" fmla="*/ 0 w 49"/>
                <a:gd name="T71" fmla="*/ 1 h 43"/>
                <a:gd name="T72" fmla="*/ 0 w 49"/>
                <a:gd name="T73" fmla="*/ 1 h 43"/>
                <a:gd name="T74" fmla="*/ 0 w 49"/>
                <a:gd name="T75" fmla="*/ 1 h 43"/>
                <a:gd name="T76" fmla="*/ 0 w 49"/>
                <a:gd name="T77" fmla="*/ 1 h 43"/>
                <a:gd name="T78" fmla="*/ 0 w 49"/>
                <a:gd name="T79" fmla="*/ 1 h 43"/>
                <a:gd name="T80" fmla="*/ 0 w 49"/>
                <a:gd name="T81" fmla="*/ 1 h 43"/>
                <a:gd name="T82" fmla="*/ 0 w 49"/>
                <a:gd name="T83" fmla="*/ 1 h 43"/>
                <a:gd name="T84" fmla="*/ 0 w 49"/>
                <a:gd name="T85" fmla="*/ 1 h 43"/>
                <a:gd name="T86" fmla="*/ 0 w 49"/>
                <a:gd name="T87" fmla="*/ 1 h 43"/>
                <a:gd name="T88" fmla="*/ 0 w 49"/>
                <a:gd name="T89" fmla="*/ 1 h 43"/>
                <a:gd name="T90" fmla="*/ 0 w 49"/>
                <a:gd name="T91" fmla="*/ 1 h 43"/>
                <a:gd name="T92" fmla="*/ 0 w 49"/>
                <a:gd name="T93" fmla="*/ 1 h 43"/>
                <a:gd name="T94" fmla="*/ 0 w 49"/>
                <a:gd name="T95" fmla="*/ 1 h 43"/>
                <a:gd name="T96" fmla="*/ 0 w 49"/>
                <a:gd name="T97" fmla="*/ 1 h 43"/>
                <a:gd name="T98" fmla="*/ 0 w 49"/>
                <a:gd name="T99" fmla="*/ 1 h 43"/>
                <a:gd name="T100" fmla="*/ 0 w 49"/>
                <a:gd name="T101" fmla="*/ 1 h 43"/>
                <a:gd name="T102" fmla="*/ 0 w 49"/>
                <a:gd name="T103" fmla="*/ 1 h 43"/>
                <a:gd name="T104" fmla="*/ 0 w 49"/>
                <a:gd name="T105" fmla="*/ 1 h 4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9"/>
                <a:gd name="T160" fmla="*/ 0 h 43"/>
                <a:gd name="T161" fmla="*/ 49 w 49"/>
                <a:gd name="T162" fmla="*/ 43 h 4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9" h="43">
                  <a:moveTo>
                    <a:pt x="41" y="41"/>
                  </a:moveTo>
                  <a:lnTo>
                    <a:pt x="36" y="39"/>
                  </a:lnTo>
                  <a:lnTo>
                    <a:pt x="31" y="37"/>
                  </a:lnTo>
                  <a:lnTo>
                    <a:pt x="27" y="35"/>
                  </a:lnTo>
                  <a:lnTo>
                    <a:pt x="24" y="33"/>
                  </a:lnTo>
                  <a:lnTo>
                    <a:pt x="21" y="31"/>
                  </a:lnTo>
                  <a:lnTo>
                    <a:pt x="18" y="30"/>
                  </a:lnTo>
                  <a:lnTo>
                    <a:pt x="17" y="29"/>
                  </a:lnTo>
                  <a:lnTo>
                    <a:pt x="15" y="27"/>
                  </a:lnTo>
                  <a:lnTo>
                    <a:pt x="14" y="26"/>
                  </a:lnTo>
                  <a:lnTo>
                    <a:pt x="13" y="26"/>
                  </a:lnTo>
                  <a:lnTo>
                    <a:pt x="13" y="25"/>
                  </a:lnTo>
                  <a:lnTo>
                    <a:pt x="12" y="22"/>
                  </a:lnTo>
                  <a:lnTo>
                    <a:pt x="11" y="20"/>
                  </a:lnTo>
                  <a:lnTo>
                    <a:pt x="10" y="17"/>
                  </a:lnTo>
                  <a:lnTo>
                    <a:pt x="8" y="14"/>
                  </a:lnTo>
                  <a:lnTo>
                    <a:pt x="7" y="11"/>
                  </a:lnTo>
                  <a:lnTo>
                    <a:pt x="5" y="8"/>
                  </a:lnTo>
                  <a:lnTo>
                    <a:pt x="3" y="5"/>
                  </a:lnTo>
                  <a:lnTo>
                    <a:pt x="2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1"/>
                  </a:lnTo>
                  <a:lnTo>
                    <a:pt x="10" y="1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5" y="0"/>
                  </a:lnTo>
                  <a:lnTo>
                    <a:pt x="35" y="2"/>
                  </a:lnTo>
                  <a:lnTo>
                    <a:pt x="36" y="5"/>
                  </a:lnTo>
                  <a:lnTo>
                    <a:pt x="36" y="8"/>
                  </a:lnTo>
                  <a:lnTo>
                    <a:pt x="37" y="13"/>
                  </a:lnTo>
                  <a:lnTo>
                    <a:pt x="39" y="17"/>
                  </a:lnTo>
                  <a:lnTo>
                    <a:pt x="40" y="21"/>
                  </a:lnTo>
                  <a:lnTo>
                    <a:pt x="41" y="26"/>
                  </a:lnTo>
                  <a:lnTo>
                    <a:pt x="43" y="30"/>
                  </a:lnTo>
                  <a:lnTo>
                    <a:pt x="44" y="33"/>
                  </a:lnTo>
                  <a:lnTo>
                    <a:pt x="46" y="35"/>
                  </a:lnTo>
                  <a:lnTo>
                    <a:pt x="47" y="38"/>
                  </a:lnTo>
                  <a:lnTo>
                    <a:pt x="48" y="40"/>
                  </a:lnTo>
                  <a:lnTo>
                    <a:pt x="49" y="41"/>
                  </a:lnTo>
                  <a:lnTo>
                    <a:pt x="49" y="42"/>
                  </a:lnTo>
                  <a:lnTo>
                    <a:pt x="49" y="43"/>
                  </a:lnTo>
                  <a:lnTo>
                    <a:pt x="48" y="43"/>
                  </a:lnTo>
                  <a:lnTo>
                    <a:pt x="46" y="42"/>
                  </a:lnTo>
                  <a:lnTo>
                    <a:pt x="42" y="41"/>
                  </a:lnTo>
                  <a:lnTo>
                    <a:pt x="41" y="41"/>
                  </a:lnTo>
                  <a:close/>
                </a:path>
              </a:pathLst>
            </a:custGeom>
            <a:solidFill>
              <a:srgbClr val="FFDA1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35" name="Freeform 1711"/>
            <p:cNvSpPr>
              <a:spLocks/>
            </p:cNvSpPr>
            <p:nvPr/>
          </p:nvSpPr>
          <p:spPr bwMode="auto">
            <a:xfrm>
              <a:off x="3880" y="2818"/>
              <a:ext cx="24" cy="21"/>
            </a:xfrm>
            <a:custGeom>
              <a:avLst/>
              <a:gdLst>
                <a:gd name="T0" fmla="*/ 1 w 48"/>
                <a:gd name="T1" fmla="*/ 1 h 42"/>
                <a:gd name="T2" fmla="*/ 1 w 48"/>
                <a:gd name="T3" fmla="*/ 1 h 42"/>
                <a:gd name="T4" fmla="*/ 1 w 48"/>
                <a:gd name="T5" fmla="*/ 1 h 42"/>
                <a:gd name="T6" fmla="*/ 1 w 48"/>
                <a:gd name="T7" fmla="*/ 1 h 42"/>
                <a:gd name="T8" fmla="*/ 1 w 48"/>
                <a:gd name="T9" fmla="*/ 1 h 42"/>
                <a:gd name="T10" fmla="*/ 1 w 48"/>
                <a:gd name="T11" fmla="*/ 1 h 42"/>
                <a:gd name="T12" fmla="*/ 1 w 48"/>
                <a:gd name="T13" fmla="*/ 1 h 42"/>
                <a:gd name="T14" fmla="*/ 1 w 48"/>
                <a:gd name="T15" fmla="*/ 1 h 42"/>
                <a:gd name="T16" fmla="*/ 1 w 48"/>
                <a:gd name="T17" fmla="*/ 1 h 42"/>
                <a:gd name="T18" fmla="*/ 1 w 48"/>
                <a:gd name="T19" fmla="*/ 1 h 42"/>
                <a:gd name="T20" fmla="*/ 1 w 48"/>
                <a:gd name="T21" fmla="*/ 1 h 42"/>
                <a:gd name="T22" fmla="*/ 1 w 48"/>
                <a:gd name="T23" fmla="*/ 1 h 42"/>
                <a:gd name="T24" fmla="*/ 1 w 48"/>
                <a:gd name="T25" fmla="*/ 1 h 42"/>
                <a:gd name="T26" fmla="*/ 1 w 48"/>
                <a:gd name="T27" fmla="*/ 1 h 42"/>
                <a:gd name="T28" fmla="*/ 1 w 48"/>
                <a:gd name="T29" fmla="*/ 1 h 42"/>
                <a:gd name="T30" fmla="*/ 1 w 48"/>
                <a:gd name="T31" fmla="*/ 1 h 42"/>
                <a:gd name="T32" fmla="*/ 1 w 48"/>
                <a:gd name="T33" fmla="*/ 1 h 42"/>
                <a:gd name="T34" fmla="*/ 1 w 48"/>
                <a:gd name="T35" fmla="*/ 1 h 42"/>
                <a:gd name="T36" fmla="*/ 1 w 48"/>
                <a:gd name="T37" fmla="*/ 1 h 42"/>
                <a:gd name="T38" fmla="*/ 1 w 48"/>
                <a:gd name="T39" fmla="*/ 1 h 42"/>
                <a:gd name="T40" fmla="*/ 0 w 48"/>
                <a:gd name="T41" fmla="*/ 1 h 42"/>
                <a:gd name="T42" fmla="*/ 1 w 48"/>
                <a:gd name="T43" fmla="*/ 1 h 42"/>
                <a:gd name="T44" fmla="*/ 1 w 48"/>
                <a:gd name="T45" fmla="*/ 1 h 42"/>
                <a:gd name="T46" fmla="*/ 1 w 48"/>
                <a:gd name="T47" fmla="*/ 1 h 42"/>
                <a:gd name="T48" fmla="*/ 1 w 48"/>
                <a:gd name="T49" fmla="*/ 1 h 42"/>
                <a:gd name="T50" fmla="*/ 1 w 48"/>
                <a:gd name="T51" fmla="*/ 1 h 42"/>
                <a:gd name="T52" fmla="*/ 1 w 48"/>
                <a:gd name="T53" fmla="*/ 1 h 42"/>
                <a:gd name="T54" fmla="*/ 1 w 48"/>
                <a:gd name="T55" fmla="*/ 0 h 42"/>
                <a:gd name="T56" fmla="*/ 1 w 48"/>
                <a:gd name="T57" fmla="*/ 0 h 42"/>
                <a:gd name="T58" fmla="*/ 1 w 48"/>
                <a:gd name="T59" fmla="*/ 0 h 42"/>
                <a:gd name="T60" fmla="*/ 1 w 48"/>
                <a:gd name="T61" fmla="*/ 0 h 42"/>
                <a:gd name="T62" fmla="*/ 1 w 48"/>
                <a:gd name="T63" fmla="*/ 0 h 42"/>
                <a:gd name="T64" fmla="*/ 1 w 48"/>
                <a:gd name="T65" fmla="*/ 1 h 42"/>
                <a:gd name="T66" fmla="*/ 1 w 48"/>
                <a:gd name="T67" fmla="*/ 1 h 42"/>
                <a:gd name="T68" fmla="*/ 1 w 48"/>
                <a:gd name="T69" fmla="*/ 1 h 42"/>
                <a:gd name="T70" fmla="*/ 1 w 48"/>
                <a:gd name="T71" fmla="*/ 1 h 42"/>
                <a:gd name="T72" fmla="*/ 1 w 48"/>
                <a:gd name="T73" fmla="*/ 1 h 42"/>
                <a:gd name="T74" fmla="*/ 1 w 48"/>
                <a:gd name="T75" fmla="*/ 1 h 42"/>
                <a:gd name="T76" fmla="*/ 1 w 48"/>
                <a:gd name="T77" fmla="*/ 1 h 42"/>
                <a:gd name="T78" fmla="*/ 1 w 48"/>
                <a:gd name="T79" fmla="*/ 1 h 42"/>
                <a:gd name="T80" fmla="*/ 1 w 48"/>
                <a:gd name="T81" fmla="*/ 1 h 42"/>
                <a:gd name="T82" fmla="*/ 1 w 48"/>
                <a:gd name="T83" fmla="*/ 1 h 42"/>
                <a:gd name="T84" fmla="*/ 1 w 48"/>
                <a:gd name="T85" fmla="*/ 1 h 42"/>
                <a:gd name="T86" fmla="*/ 1 w 48"/>
                <a:gd name="T87" fmla="*/ 1 h 42"/>
                <a:gd name="T88" fmla="*/ 1 w 48"/>
                <a:gd name="T89" fmla="*/ 1 h 42"/>
                <a:gd name="T90" fmla="*/ 1 w 48"/>
                <a:gd name="T91" fmla="*/ 1 h 42"/>
                <a:gd name="T92" fmla="*/ 1 w 48"/>
                <a:gd name="T93" fmla="*/ 1 h 42"/>
                <a:gd name="T94" fmla="*/ 1 w 48"/>
                <a:gd name="T95" fmla="*/ 1 h 42"/>
                <a:gd name="T96" fmla="*/ 1 w 48"/>
                <a:gd name="T97" fmla="*/ 1 h 42"/>
                <a:gd name="T98" fmla="*/ 1 w 48"/>
                <a:gd name="T99" fmla="*/ 1 h 42"/>
                <a:gd name="T100" fmla="*/ 1 w 48"/>
                <a:gd name="T101" fmla="*/ 1 h 42"/>
                <a:gd name="T102" fmla="*/ 1 w 48"/>
                <a:gd name="T103" fmla="*/ 1 h 42"/>
                <a:gd name="T104" fmla="*/ 1 w 48"/>
                <a:gd name="T105" fmla="*/ 1 h 4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8"/>
                <a:gd name="T160" fmla="*/ 0 h 42"/>
                <a:gd name="T161" fmla="*/ 48 w 48"/>
                <a:gd name="T162" fmla="*/ 42 h 4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8" h="42">
                  <a:moveTo>
                    <a:pt x="41" y="41"/>
                  </a:moveTo>
                  <a:lnTo>
                    <a:pt x="36" y="39"/>
                  </a:lnTo>
                  <a:lnTo>
                    <a:pt x="31" y="37"/>
                  </a:lnTo>
                  <a:lnTo>
                    <a:pt x="27" y="34"/>
                  </a:lnTo>
                  <a:lnTo>
                    <a:pt x="24" y="32"/>
                  </a:lnTo>
                  <a:lnTo>
                    <a:pt x="21" y="30"/>
                  </a:lnTo>
                  <a:lnTo>
                    <a:pt x="18" y="29"/>
                  </a:lnTo>
                  <a:lnTo>
                    <a:pt x="17" y="27"/>
                  </a:lnTo>
                  <a:lnTo>
                    <a:pt x="15" y="26"/>
                  </a:lnTo>
                  <a:lnTo>
                    <a:pt x="14" y="24"/>
                  </a:lnTo>
                  <a:lnTo>
                    <a:pt x="13" y="22"/>
                  </a:lnTo>
                  <a:lnTo>
                    <a:pt x="12" y="20"/>
                  </a:lnTo>
                  <a:lnTo>
                    <a:pt x="11" y="18"/>
                  </a:lnTo>
                  <a:lnTo>
                    <a:pt x="9" y="16"/>
                  </a:lnTo>
                  <a:lnTo>
                    <a:pt x="8" y="13"/>
                  </a:lnTo>
                  <a:lnTo>
                    <a:pt x="7" y="11"/>
                  </a:lnTo>
                  <a:lnTo>
                    <a:pt x="4" y="7"/>
                  </a:lnTo>
                  <a:lnTo>
                    <a:pt x="3" y="5"/>
                  </a:lnTo>
                  <a:lnTo>
                    <a:pt x="2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1"/>
                  </a:lnTo>
                  <a:lnTo>
                    <a:pt x="10" y="1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5" y="0"/>
                  </a:lnTo>
                  <a:lnTo>
                    <a:pt x="35" y="2"/>
                  </a:lnTo>
                  <a:lnTo>
                    <a:pt x="36" y="4"/>
                  </a:lnTo>
                  <a:lnTo>
                    <a:pt x="36" y="7"/>
                  </a:lnTo>
                  <a:lnTo>
                    <a:pt x="37" y="12"/>
                  </a:lnTo>
                  <a:lnTo>
                    <a:pt x="38" y="16"/>
                  </a:lnTo>
                  <a:lnTo>
                    <a:pt x="39" y="20"/>
                  </a:lnTo>
                  <a:lnTo>
                    <a:pt x="40" y="24"/>
                  </a:lnTo>
                  <a:lnTo>
                    <a:pt x="41" y="28"/>
                  </a:lnTo>
                  <a:lnTo>
                    <a:pt x="42" y="30"/>
                  </a:lnTo>
                  <a:lnTo>
                    <a:pt x="43" y="33"/>
                  </a:lnTo>
                  <a:lnTo>
                    <a:pt x="46" y="35"/>
                  </a:lnTo>
                  <a:lnTo>
                    <a:pt x="47" y="38"/>
                  </a:lnTo>
                  <a:lnTo>
                    <a:pt x="48" y="39"/>
                  </a:lnTo>
                  <a:lnTo>
                    <a:pt x="48" y="40"/>
                  </a:lnTo>
                  <a:lnTo>
                    <a:pt x="48" y="41"/>
                  </a:lnTo>
                  <a:lnTo>
                    <a:pt x="48" y="42"/>
                  </a:lnTo>
                  <a:lnTo>
                    <a:pt x="47" y="42"/>
                  </a:lnTo>
                  <a:lnTo>
                    <a:pt x="44" y="42"/>
                  </a:lnTo>
                  <a:lnTo>
                    <a:pt x="42" y="41"/>
                  </a:lnTo>
                  <a:lnTo>
                    <a:pt x="41" y="41"/>
                  </a:lnTo>
                  <a:close/>
                </a:path>
              </a:pathLst>
            </a:custGeom>
            <a:solidFill>
              <a:srgbClr val="FFDB1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36" name="Freeform 1712"/>
            <p:cNvSpPr>
              <a:spLocks/>
            </p:cNvSpPr>
            <p:nvPr/>
          </p:nvSpPr>
          <p:spPr bwMode="auto">
            <a:xfrm>
              <a:off x="3880" y="2818"/>
              <a:ext cx="23" cy="20"/>
            </a:xfrm>
            <a:custGeom>
              <a:avLst/>
              <a:gdLst>
                <a:gd name="T0" fmla="*/ 0 w 47"/>
                <a:gd name="T1" fmla="*/ 1 h 40"/>
                <a:gd name="T2" fmla="*/ 0 w 47"/>
                <a:gd name="T3" fmla="*/ 1 h 40"/>
                <a:gd name="T4" fmla="*/ 0 w 47"/>
                <a:gd name="T5" fmla="*/ 1 h 40"/>
                <a:gd name="T6" fmla="*/ 0 w 47"/>
                <a:gd name="T7" fmla="*/ 1 h 40"/>
                <a:gd name="T8" fmla="*/ 0 w 47"/>
                <a:gd name="T9" fmla="*/ 1 h 40"/>
                <a:gd name="T10" fmla="*/ 0 w 47"/>
                <a:gd name="T11" fmla="*/ 1 h 40"/>
                <a:gd name="T12" fmla="*/ 0 w 47"/>
                <a:gd name="T13" fmla="*/ 1 h 40"/>
                <a:gd name="T14" fmla="*/ 0 w 47"/>
                <a:gd name="T15" fmla="*/ 1 h 40"/>
                <a:gd name="T16" fmla="*/ 0 w 47"/>
                <a:gd name="T17" fmla="*/ 1 h 40"/>
                <a:gd name="T18" fmla="*/ 0 w 47"/>
                <a:gd name="T19" fmla="*/ 1 h 40"/>
                <a:gd name="T20" fmla="*/ 0 w 47"/>
                <a:gd name="T21" fmla="*/ 1 h 40"/>
                <a:gd name="T22" fmla="*/ 0 w 47"/>
                <a:gd name="T23" fmla="*/ 1 h 40"/>
                <a:gd name="T24" fmla="*/ 0 w 47"/>
                <a:gd name="T25" fmla="*/ 1 h 40"/>
                <a:gd name="T26" fmla="*/ 0 w 47"/>
                <a:gd name="T27" fmla="*/ 1 h 40"/>
                <a:gd name="T28" fmla="*/ 0 w 47"/>
                <a:gd name="T29" fmla="*/ 1 h 40"/>
                <a:gd name="T30" fmla="*/ 0 w 47"/>
                <a:gd name="T31" fmla="*/ 1 h 40"/>
                <a:gd name="T32" fmla="*/ 0 w 47"/>
                <a:gd name="T33" fmla="*/ 1 h 40"/>
                <a:gd name="T34" fmla="*/ 0 w 47"/>
                <a:gd name="T35" fmla="*/ 1 h 40"/>
                <a:gd name="T36" fmla="*/ 0 w 47"/>
                <a:gd name="T37" fmla="*/ 1 h 40"/>
                <a:gd name="T38" fmla="*/ 0 w 47"/>
                <a:gd name="T39" fmla="*/ 1 h 40"/>
                <a:gd name="T40" fmla="*/ 0 w 47"/>
                <a:gd name="T41" fmla="*/ 1 h 40"/>
                <a:gd name="T42" fmla="*/ 0 w 47"/>
                <a:gd name="T43" fmla="*/ 1 h 40"/>
                <a:gd name="T44" fmla="*/ 0 w 47"/>
                <a:gd name="T45" fmla="*/ 1 h 40"/>
                <a:gd name="T46" fmla="*/ 0 w 47"/>
                <a:gd name="T47" fmla="*/ 1 h 40"/>
                <a:gd name="T48" fmla="*/ 0 w 47"/>
                <a:gd name="T49" fmla="*/ 1 h 40"/>
                <a:gd name="T50" fmla="*/ 0 w 47"/>
                <a:gd name="T51" fmla="*/ 1 h 40"/>
                <a:gd name="T52" fmla="*/ 0 w 47"/>
                <a:gd name="T53" fmla="*/ 1 h 40"/>
                <a:gd name="T54" fmla="*/ 0 w 47"/>
                <a:gd name="T55" fmla="*/ 0 h 40"/>
                <a:gd name="T56" fmla="*/ 0 w 47"/>
                <a:gd name="T57" fmla="*/ 0 h 40"/>
                <a:gd name="T58" fmla="*/ 0 w 47"/>
                <a:gd name="T59" fmla="*/ 0 h 40"/>
                <a:gd name="T60" fmla="*/ 0 w 47"/>
                <a:gd name="T61" fmla="*/ 0 h 40"/>
                <a:gd name="T62" fmla="*/ 0 w 47"/>
                <a:gd name="T63" fmla="*/ 0 h 40"/>
                <a:gd name="T64" fmla="*/ 0 w 47"/>
                <a:gd name="T65" fmla="*/ 1 h 40"/>
                <a:gd name="T66" fmla="*/ 0 w 47"/>
                <a:gd name="T67" fmla="*/ 1 h 40"/>
                <a:gd name="T68" fmla="*/ 0 w 47"/>
                <a:gd name="T69" fmla="*/ 1 h 40"/>
                <a:gd name="T70" fmla="*/ 0 w 47"/>
                <a:gd name="T71" fmla="*/ 1 h 40"/>
                <a:gd name="T72" fmla="*/ 0 w 47"/>
                <a:gd name="T73" fmla="*/ 1 h 40"/>
                <a:gd name="T74" fmla="*/ 0 w 47"/>
                <a:gd name="T75" fmla="*/ 1 h 40"/>
                <a:gd name="T76" fmla="*/ 0 w 47"/>
                <a:gd name="T77" fmla="*/ 1 h 40"/>
                <a:gd name="T78" fmla="*/ 0 w 47"/>
                <a:gd name="T79" fmla="*/ 1 h 40"/>
                <a:gd name="T80" fmla="*/ 0 w 47"/>
                <a:gd name="T81" fmla="*/ 1 h 40"/>
                <a:gd name="T82" fmla="*/ 0 w 47"/>
                <a:gd name="T83" fmla="*/ 1 h 40"/>
                <a:gd name="T84" fmla="*/ 0 w 47"/>
                <a:gd name="T85" fmla="*/ 1 h 40"/>
                <a:gd name="T86" fmla="*/ 0 w 47"/>
                <a:gd name="T87" fmla="*/ 1 h 40"/>
                <a:gd name="T88" fmla="*/ 0 w 47"/>
                <a:gd name="T89" fmla="*/ 1 h 40"/>
                <a:gd name="T90" fmla="*/ 0 w 47"/>
                <a:gd name="T91" fmla="*/ 1 h 40"/>
                <a:gd name="T92" fmla="*/ 0 w 47"/>
                <a:gd name="T93" fmla="*/ 1 h 40"/>
                <a:gd name="T94" fmla="*/ 0 w 47"/>
                <a:gd name="T95" fmla="*/ 1 h 40"/>
                <a:gd name="T96" fmla="*/ 0 w 47"/>
                <a:gd name="T97" fmla="*/ 1 h 40"/>
                <a:gd name="T98" fmla="*/ 0 w 47"/>
                <a:gd name="T99" fmla="*/ 1 h 40"/>
                <a:gd name="T100" fmla="*/ 0 w 47"/>
                <a:gd name="T101" fmla="*/ 1 h 40"/>
                <a:gd name="T102" fmla="*/ 0 w 47"/>
                <a:gd name="T103" fmla="*/ 1 h 40"/>
                <a:gd name="T104" fmla="*/ 0 w 47"/>
                <a:gd name="T105" fmla="*/ 1 h 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7"/>
                <a:gd name="T160" fmla="*/ 0 h 40"/>
                <a:gd name="T161" fmla="*/ 47 w 47"/>
                <a:gd name="T162" fmla="*/ 40 h 4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7" h="40">
                  <a:moveTo>
                    <a:pt x="39" y="38"/>
                  </a:moveTo>
                  <a:lnTo>
                    <a:pt x="35" y="37"/>
                  </a:lnTo>
                  <a:lnTo>
                    <a:pt x="29" y="34"/>
                  </a:lnTo>
                  <a:lnTo>
                    <a:pt x="26" y="32"/>
                  </a:lnTo>
                  <a:lnTo>
                    <a:pt x="23" y="31"/>
                  </a:lnTo>
                  <a:lnTo>
                    <a:pt x="21" y="29"/>
                  </a:lnTo>
                  <a:lnTo>
                    <a:pt x="18" y="28"/>
                  </a:lnTo>
                  <a:lnTo>
                    <a:pt x="16" y="26"/>
                  </a:lnTo>
                  <a:lnTo>
                    <a:pt x="15" y="25"/>
                  </a:lnTo>
                  <a:lnTo>
                    <a:pt x="14" y="24"/>
                  </a:lnTo>
                  <a:lnTo>
                    <a:pt x="13" y="22"/>
                  </a:lnTo>
                  <a:lnTo>
                    <a:pt x="13" y="21"/>
                  </a:lnTo>
                  <a:lnTo>
                    <a:pt x="12" y="20"/>
                  </a:lnTo>
                  <a:lnTo>
                    <a:pt x="11" y="18"/>
                  </a:lnTo>
                  <a:lnTo>
                    <a:pt x="9" y="16"/>
                  </a:lnTo>
                  <a:lnTo>
                    <a:pt x="8" y="13"/>
                  </a:lnTo>
                  <a:lnTo>
                    <a:pt x="7" y="11"/>
                  </a:lnTo>
                  <a:lnTo>
                    <a:pt x="4" y="7"/>
                  </a:lnTo>
                  <a:lnTo>
                    <a:pt x="3" y="5"/>
                  </a:lnTo>
                  <a:lnTo>
                    <a:pt x="2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1"/>
                  </a:lnTo>
                  <a:lnTo>
                    <a:pt x="10" y="1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5" y="0"/>
                  </a:lnTo>
                  <a:lnTo>
                    <a:pt x="35" y="2"/>
                  </a:lnTo>
                  <a:lnTo>
                    <a:pt x="36" y="4"/>
                  </a:lnTo>
                  <a:lnTo>
                    <a:pt x="36" y="7"/>
                  </a:lnTo>
                  <a:lnTo>
                    <a:pt x="37" y="12"/>
                  </a:lnTo>
                  <a:lnTo>
                    <a:pt x="38" y="15"/>
                  </a:lnTo>
                  <a:lnTo>
                    <a:pt x="39" y="19"/>
                  </a:lnTo>
                  <a:lnTo>
                    <a:pt x="40" y="24"/>
                  </a:lnTo>
                  <a:lnTo>
                    <a:pt x="41" y="28"/>
                  </a:lnTo>
                  <a:lnTo>
                    <a:pt x="42" y="30"/>
                  </a:lnTo>
                  <a:lnTo>
                    <a:pt x="43" y="32"/>
                  </a:lnTo>
                  <a:lnTo>
                    <a:pt x="44" y="34"/>
                  </a:lnTo>
                  <a:lnTo>
                    <a:pt x="46" y="37"/>
                  </a:lnTo>
                  <a:lnTo>
                    <a:pt x="47" y="38"/>
                  </a:lnTo>
                  <a:lnTo>
                    <a:pt x="47" y="39"/>
                  </a:lnTo>
                  <a:lnTo>
                    <a:pt x="47" y="40"/>
                  </a:lnTo>
                  <a:lnTo>
                    <a:pt x="44" y="40"/>
                  </a:lnTo>
                  <a:lnTo>
                    <a:pt x="42" y="40"/>
                  </a:lnTo>
                  <a:lnTo>
                    <a:pt x="40" y="39"/>
                  </a:lnTo>
                  <a:lnTo>
                    <a:pt x="39" y="38"/>
                  </a:lnTo>
                  <a:close/>
                </a:path>
              </a:pathLst>
            </a:custGeom>
            <a:solidFill>
              <a:srgbClr val="FFDC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37" name="Freeform 1713"/>
            <p:cNvSpPr>
              <a:spLocks/>
            </p:cNvSpPr>
            <p:nvPr/>
          </p:nvSpPr>
          <p:spPr bwMode="auto">
            <a:xfrm>
              <a:off x="3880" y="2818"/>
              <a:ext cx="23" cy="19"/>
            </a:xfrm>
            <a:custGeom>
              <a:avLst/>
              <a:gdLst>
                <a:gd name="T0" fmla="*/ 1 w 46"/>
                <a:gd name="T1" fmla="*/ 1 h 38"/>
                <a:gd name="T2" fmla="*/ 1 w 46"/>
                <a:gd name="T3" fmla="*/ 1 h 38"/>
                <a:gd name="T4" fmla="*/ 1 w 46"/>
                <a:gd name="T5" fmla="*/ 1 h 38"/>
                <a:gd name="T6" fmla="*/ 1 w 46"/>
                <a:gd name="T7" fmla="*/ 1 h 38"/>
                <a:gd name="T8" fmla="*/ 1 w 46"/>
                <a:gd name="T9" fmla="*/ 1 h 38"/>
                <a:gd name="T10" fmla="*/ 1 w 46"/>
                <a:gd name="T11" fmla="*/ 1 h 38"/>
                <a:gd name="T12" fmla="*/ 1 w 46"/>
                <a:gd name="T13" fmla="*/ 1 h 38"/>
                <a:gd name="T14" fmla="*/ 1 w 46"/>
                <a:gd name="T15" fmla="*/ 1 h 38"/>
                <a:gd name="T16" fmla="*/ 1 w 46"/>
                <a:gd name="T17" fmla="*/ 1 h 38"/>
                <a:gd name="T18" fmla="*/ 1 w 46"/>
                <a:gd name="T19" fmla="*/ 1 h 38"/>
                <a:gd name="T20" fmla="*/ 1 w 46"/>
                <a:gd name="T21" fmla="*/ 1 h 38"/>
                <a:gd name="T22" fmla="*/ 1 w 46"/>
                <a:gd name="T23" fmla="*/ 1 h 38"/>
                <a:gd name="T24" fmla="*/ 1 w 46"/>
                <a:gd name="T25" fmla="*/ 1 h 38"/>
                <a:gd name="T26" fmla="*/ 1 w 46"/>
                <a:gd name="T27" fmla="*/ 1 h 38"/>
                <a:gd name="T28" fmla="*/ 1 w 46"/>
                <a:gd name="T29" fmla="*/ 1 h 38"/>
                <a:gd name="T30" fmla="*/ 1 w 46"/>
                <a:gd name="T31" fmla="*/ 1 h 38"/>
                <a:gd name="T32" fmla="*/ 1 w 46"/>
                <a:gd name="T33" fmla="*/ 1 h 38"/>
                <a:gd name="T34" fmla="*/ 1 w 46"/>
                <a:gd name="T35" fmla="*/ 1 h 38"/>
                <a:gd name="T36" fmla="*/ 1 w 46"/>
                <a:gd name="T37" fmla="*/ 1 h 38"/>
                <a:gd name="T38" fmla="*/ 1 w 46"/>
                <a:gd name="T39" fmla="*/ 1 h 38"/>
                <a:gd name="T40" fmla="*/ 0 w 46"/>
                <a:gd name="T41" fmla="*/ 1 h 38"/>
                <a:gd name="T42" fmla="*/ 1 w 46"/>
                <a:gd name="T43" fmla="*/ 1 h 38"/>
                <a:gd name="T44" fmla="*/ 1 w 46"/>
                <a:gd name="T45" fmla="*/ 1 h 38"/>
                <a:gd name="T46" fmla="*/ 1 w 46"/>
                <a:gd name="T47" fmla="*/ 1 h 38"/>
                <a:gd name="T48" fmla="*/ 1 w 46"/>
                <a:gd name="T49" fmla="*/ 1 h 38"/>
                <a:gd name="T50" fmla="*/ 1 w 46"/>
                <a:gd name="T51" fmla="*/ 1 h 38"/>
                <a:gd name="T52" fmla="*/ 1 w 46"/>
                <a:gd name="T53" fmla="*/ 1 h 38"/>
                <a:gd name="T54" fmla="*/ 1 w 46"/>
                <a:gd name="T55" fmla="*/ 0 h 38"/>
                <a:gd name="T56" fmla="*/ 1 w 46"/>
                <a:gd name="T57" fmla="*/ 0 h 38"/>
                <a:gd name="T58" fmla="*/ 1 w 46"/>
                <a:gd name="T59" fmla="*/ 0 h 38"/>
                <a:gd name="T60" fmla="*/ 1 w 46"/>
                <a:gd name="T61" fmla="*/ 0 h 38"/>
                <a:gd name="T62" fmla="*/ 1 w 46"/>
                <a:gd name="T63" fmla="*/ 0 h 38"/>
                <a:gd name="T64" fmla="*/ 1 w 46"/>
                <a:gd name="T65" fmla="*/ 1 h 38"/>
                <a:gd name="T66" fmla="*/ 1 w 46"/>
                <a:gd name="T67" fmla="*/ 1 h 38"/>
                <a:gd name="T68" fmla="*/ 1 w 46"/>
                <a:gd name="T69" fmla="*/ 1 h 38"/>
                <a:gd name="T70" fmla="*/ 1 w 46"/>
                <a:gd name="T71" fmla="*/ 1 h 38"/>
                <a:gd name="T72" fmla="*/ 1 w 46"/>
                <a:gd name="T73" fmla="*/ 1 h 38"/>
                <a:gd name="T74" fmla="*/ 1 w 46"/>
                <a:gd name="T75" fmla="*/ 1 h 38"/>
                <a:gd name="T76" fmla="*/ 1 w 46"/>
                <a:gd name="T77" fmla="*/ 1 h 38"/>
                <a:gd name="T78" fmla="*/ 1 w 46"/>
                <a:gd name="T79" fmla="*/ 1 h 38"/>
                <a:gd name="T80" fmla="*/ 1 w 46"/>
                <a:gd name="T81" fmla="*/ 1 h 38"/>
                <a:gd name="T82" fmla="*/ 1 w 46"/>
                <a:gd name="T83" fmla="*/ 1 h 38"/>
                <a:gd name="T84" fmla="*/ 1 w 46"/>
                <a:gd name="T85" fmla="*/ 1 h 38"/>
                <a:gd name="T86" fmla="*/ 1 w 46"/>
                <a:gd name="T87" fmla="*/ 1 h 38"/>
                <a:gd name="T88" fmla="*/ 1 w 46"/>
                <a:gd name="T89" fmla="*/ 1 h 38"/>
                <a:gd name="T90" fmla="*/ 1 w 46"/>
                <a:gd name="T91" fmla="*/ 1 h 38"/>
                <a:gd name="T92" fmla="*/ 1 w 46"/>
                <a:gd name="T93" fmla="*/ 1 h 38"/>
                <a:gd name="T94" fmla="*/ 1 w 46"/>
                <a:gd name="T95" fmla="*/ 1 h 38"/>
                <a:gd name="T96" fmla="*/ 1 w 46"/>
                <a:gd name="T97" fmla="*/ 1 h 38"/>
                <a:gd name="T98" fmla="*/ 1 w 46"/>
                <a:gd name="T99" fmla="*/ 1 h 38"/>
                <a:gd name="T100" fmla="*/ 1 w 46"/>
                <a:gd name="T101" fmla="*/ 1 h 38"/>
                <a:gd name="T102" fmla="*/ 1 w 46"/>
                <a:gd name="T103" fmla="*/ 1 h 38"/>
                <a:gd name="T104" fmla="*/ 1 w 46"/>
                <a:gd name="T105" fmla="*/ 1 h 3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6"/>
                <a:gd name="T160" fmla="*/ 0 h 38"/>
                <a:gd name="T161" fmla="*/ 46 w 46"/>
                <a:gd name="T162" fmla="*/ 38 h 3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6" h="38">
                  <a:moveTo>
                    <a:pt x="39" y="35"/>
                  </a:moveTo>
                  <a:lnTo>
                    <a:pt x="35" y="34"/>
                  </a:lnTo>
                  <a:lnTo>
                    <a:pt x="29" y="32"/>
                  </a:lnTo>
                  <a:lnTo>
                    <a:pt x="26" y="31"/>
                  </a:lnTo>
                  <a:lnTo>
                    <a:pt x="23" y="29"/>
                  </a:lnTo>
                  <a:lnTo>
                    <a:pt x="21" y="28"/>
                  </a:lnTo>
                  <a:lnTo>
                    <a:pt x="18" y="27"/>
                  </a:lnTo>
                  <a:lnTo>
                    <a:pt x="16" y="26"/>
                  </a:lnTo>
                  <a:lnTo>
                    <a:pt x="15" y="25"/>
                  </a:lnTo>
                  <a:lnTo>
                    <a:pt x="14" y="24"/>
                  </a:lnTo>
                  <a:lnTo>
                    <a:pt x="13" y="22"/>
                  </a:lnTo>
                  <a:lnTo>
                    <a:pt x="13" y="21"/>
                  </a:lnTo>
                  <a:lnTo>
                    <a:pt x="12" y="20"/>
                  </a:lnTo>
                  <a:lnTo>
                    <a:pt x="10" y="17"/>
                  </a:lnTo>
                  <a:lnTo>
                    <a:pt x="9" y="15"/>
                  </a:lnTo>
                  <a:lnTo>
                    <a:pt x="8" y="13"/>
                  </a:lnTo>
                  <a:lnTo>
                    <a:pt x="7" y="9"/>
                  </a:lnTo>
                  <a:lnTo>
                    <a:pt x="4" y="7"/>
                  </a:lnTo>
                  <a:lnTo>
                    <a:pt x="3" y="5"/>
                  </a:lnTo>
                  <a:lnTo>
                    <a:pt x="2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1"/>
                  </a:lnTo>
                  <a:lnTo>
                    <a:pt x="10" y="1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5" y="0"/>
                  </a:lnTo>
                  <a:lnTo>
                    <a:pt x="35" y="2"/>
                  </a:lnTo>
                  <a:lnTo>
                    <a:pt x="36" y="4"/>
                  </a:lnTo>
                  <a:lnTo>
                    <a:pt x="36" y="7"/>
                  </a:lnTo>
                  <a:lnTo>
                    <a:pt x="37" y="11"/>
                  </a:lnTo>
                  <a:lnTo>
                    <a:pt x="38" y="15"/>
                  </a:lnTo>
                  <a:lnTo>
                    <a:pt x="39" y="18"/>
                  </a:lnTo>
                  <a:lnTo>
                    <a:pt x="40" y="22"/>
                  </a:lnTo>
                  <a:lnTo>
                    <a:pt x="41" y="26"/>
                  </a:lnTo>
                  <a:lnTo>
                    <a:pt x="42" y="28"/>
                  </a:lnTo>
                  <a:lnTo>
                    <a:pt x="43" y="30"/>
                  </a:lnTo>
                  <a:lnTo>
                    <a:pt x="44" y="32"/>
                  </a:lnTo>
                  <a:lnTo>
                    <a:pt x="46" y="34"/>
                  </a:lnTo>
                  <a:lnTo>
                    <a:pt x="46" y="35"/>
                  </a:lnTo>
                  <a:lnTo>
                    <a:pt x="46" y="37"/>
                  </a:lnTo>
                  <a:lnTo>
                    <a:pt x="46" y="38"/>
                  </a:lnTo>
                  <a:lnTo>
                    <a:pt x="44" y="38"/>
                  </a:lnTo>
                  <a:lnTo>
                    <a:pt x="42" y="37"/>
                  </a:lnTo>
                  <a:lnTo>
                    <a:pt x="40" y="35"/>
                  </a:lnTo>
                  <a:lnTo>
                    <a:pt x="39" y="35"/>
                  </a:lnTo>
                  <a:close/>
                </a:path>
              </a:pathLst>
            </a:custGeom>
            <a:solidFill>
              <a:srgbClr val="FFDE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38" name="Freeform 1714"/>
            <p:cNvSpPr>
              <a:spLocks/>
            </p:cNvSpPr>
            <p:nvPr/>
          </p:nvSpPr>
          <p:spPr bwMode="auto">
            <a:xfrm>
              <a:off x="3880" y="2818"/>
              <a:ext cx="23" cy="19"/>
            </a:xfrm>
            <a:custGeom>
              <a:avLst/>
              <a:gdLst>
                <a:gd name="T0" fmla="*/ 1 w 46"/>
                <a:gd name="T1" fmla="*/ 1 h 37"/>
                <a:gd name="T2" fmla="*/ 1 w 46"/>
                <a:gd name="T3" fmla="*/ 1 h 37"/>
                <a:gd name="T4" fmla="*/ 1 w 46"/>
                <a:gd name="T5" fmla="*/ 1 h 37"/>
                <a:gd name="T6" fmla="*/ 1 w 46"/>
                <a:gd name="T7" fmla="*/ 1 h 37"/>
                <a:gd name="T8" fmla="*/ 1 w 46"/>
                <a:gd name="T9" fmla="*/ 1 h 37"/>
                <a:gd name="T10" fmla="*/ 1 w 46"/>
                <a:gd name="T11" fmla="*/ 1 h 37"/>
                <a:gd name="T12" fmla="*/ 1 w 46"/>
                <a:gd name="T13" fmla="*/ 1 h 37"/>
                <a:gd name="T14" fmla="*/ 1 w 46"/>
                <a:gd name="T15" fmla="*/ 1 h 37"/>
                <a:gd name="T16" fmla="*/ 1 w 46"/>
                <a:gd name="T17" fmla="*/ 1 h 37"/>
                <a:gd name="T18" fmla="*/ 1 w 46"/>
                <a:gd name="T19" fmla="*/ 1 h 37"/>
                <a:gd name="T20" fmla="*/ 1 w 46"/>
                <a:gd name="T21" fmla="*/ 1 h 37"/>
                <a:gd name="T22" fmla="*/ 1 w 46"/>
                <a:gd name="T23" fmla="*/ 1 h 37"/>
                <a:gd name="T24" fmla="*/ 1 w 46"/>
                <a:gd name="T25" fmla="*/ 1 h 37"/>
                <a:gd name="T26" fmla="*/ 1 w 46"/>
                <a:gd name="T27" fmla="*/ 1 h 37"/>
                <a:gd name="T28" fmla="*/ 1 w 46"/>
                <a:gd name="T29" fmla="*/ 1 h 37"/>
                <a:gd name="T30" fmla="*/ 1 w 46"/>
                <a:gd name="T31" fmla="*/ 1 h 37"/>
                <a:gd name="T32" fmla="*/ 1 w 46"/>
                <a:gd name="T33" fmla="*/ 1 h 37"/>
                <a:gd name="T34" fmla="*/ 1 w 46"/>
                <a:gd name="T35" fmla="*/ 1 h 37"/>
                <a:gd name="T36" fmla="*/ 1 w 46"/>
                <a:gd name="T37" fmla="*/ 1 h 37"/>
                <a:gd name="T38" fmla="*/ 1 w 46"/>
                <a:gd name="T39" fmla="*/ 1 h 37"/>
                <a:gd name="T40" fmla="*/ 0 w 46"/>
                <a:gd name="T41" fmla="*/ 1 h 37"/>
                <a:gd name="T42" fmla="*/ 1 w 46"/>
                <a:gd name="T43" fmla="*/ 1 h 37"/>
                <a:gd name="T44" fmla="*/ 1 w 46"/>
                <a:gd name="T45" fmla="*/ 1 h 37"/>
                <a:gd name="T46" fmla="*/ 1 w 46"/>
                <a:gd name="T47" fmla="*/ 1 h 37"/>
                <a:gd name="T48" fmla="*/ 1 w 46"/>
                <a:gd name="T49" fmla="*/ 1 h 37"/>
                <a:gd name="T50" fmla="*/ 1 w 46"/>
                <a:gd name="T51" fmla="*/ 1 h 37"/>
                <a:gd name="T52" fmla="*/ 1 w 46"/>
                <a:gd name="T53" fmla="*/ 1 h 37"/>
                <a:gd name="T54" fmla="*/ 1 w 46"/>
                <a:gd name="T55" fmla="*/ 0 h 37"/>
                <a:gd name="T56" fmla="*/ 1 w 46"/>
                <a:gd name="T57" fmla="*/ 0 h 37"/>
                <a:gd name="T58" fmla="*/ 1 w 46"/>
                <a:gd name="T59" fmla="*/ 0 h 37"/>
                <a:gd name="T60" fmla="*/ 1 w 46"/>
                <a:gd name="T61" fmla="*/ 0 h 37"/>
                <a:gd name="T62" fmla="*/ 1 w 46"/>
                <a:gd name="T63" fmla="*/ 0 h 37"/>
                <a:gd name="T64" fmla="*/ 1 w 46"/>
                <a:gd name="T65" fmla="*/ 1 h 37"/>
                <a:gd name="T66" fmla="*/ 1 w 46"/>
                <a:gd name="T67" fmla="*/ 1 h 37"/>
                <a:gd name="T68" fmla="*/ 1 w 46"/>
                <a:gd name="T69" fmla="*/ 1 h 37"/>
                <a:gd name="T70" fmla="*/ 1 w 46"/>
                <a:gd name="T71" fmla="*/ 1 h 37"/>
                <a:gd name="T72" fmla="*/ 1 w 46"/>
                <a:gd name="T73" fmla="*/ 1 h 37"/>
                <a:gd name="T74" fmla="*/ 1 w 46"/>
                <a:gd name="T75" fmla="*/ 1 h 37"/>
                <a:gd name="T76" fmla="*/ 1 w 46"/>
                <a:gd name="T77" fmla="*/ 1 h 37"/>
                <a:gd name="T78" fmla="*/ 1 w 46"/>
                <a:gd name="T79" fmla="*/ 1 h 37"/>
                <a:gd name="T80" fmla="*/ 1 w 46"/>
                <a:gd name="T81" fmla="*/ 1 h 37"/>
                <a:gd name="T82" fmla="*/ 1 w 46"/>
                <a:gd name="T83" fmla="*/ 1 h 37"/>
                <a:gd name="T84" fmla="*/ 1 w 46"/>
                <a:gd name="T85" fmla="*/ 1 h 37"/>
                <a:gd name="T86" fmla="*/ 1 w 46"/>
                <a:gd name="T87" fmla="*/ 1 h 37"/>
                <a:gd name="T88" fmla="*/ 1 w 46"/>
                <a:gd name="T89" fmla="*/ 1 h 37"/>
                <a:gd name="T90" fmla="*/ 1 w 46"/>
                <a:gd name="T91" fmla="*/ 1 h 37"/>
                <a:gd name="T92" fmla="*/ 1 w 46"/>
                <a:gd name="T93" fmla="*/ 1 h 37"/>
                <a:gd name="T94" fmla="*/ 1 w 46"/>
                <a:gd name="T95" fmla="*/ 1 h 37"/>
                <a:gd name="T96" fmla="*/ 1 w 46"/>
                <a:gd name="T97" fmla="*/ 1 h 37"/>
                <a:gd name="T98" fmla="*/ 1 w 46"/>
                <a:gd name="T99" fmla="*/ 1 h 37"/>
                <a:gd name="T100" fmla="*/ 1 w 46"/>
                <a:gd name="T101" fmla="*/ 1 h 37"/>
                <a:gd name="T102" fmla="*/ 1 w 46"/>
                <a:gd name="T103" fmla="*/ 1 h 37"/>
                <a:gd name="T104" fmla="*/ 1 w 46"/>
                <a:gd name="T105" fmla="*/ 1 h 3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6"/>
                <a:gd name="T160" fmla="*/ 0 h 37"/>
                <a:gd name="T161" fmla="*/ 46 w 46"/>
                <a:gd name="T162" fmla="*/ 37 h 3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6" h="37">
                  <a:moveTo>
                    <a:pt x="39" y="35"/>
                  </a:moveTo>
                  <a:lnTo>
                    <a:pt x="34" y="33"/>
                  </a:lnTo>
                  <a:lnTo>
                    <a:pt x="29" y="32"/>
                  </a:lnTo>
                  <a:lnTo>
                    <a:pt x="26" y="30"/>
                  </a:lnTo>
                  <a:lnTo>
                    <a:pt x="23" y="28"/>
                  </a:lnTo>
                  <a:lnTo>
                    <a:pt x="20" y="27"/>
                  </a:lnTo>
                  <a:lnTo>
                    <a:pt x="18" y="25"/>
                  </a:lnTo>
                  <a:lnTo>
                    <a:pt x="16" y="24"/>
                  </a:lnTo>
                  <a:lnTo>
                    <a:pt x="15" y="22"/>
                  </a:lnTo>
                  <a:lnTo>
                    <a:pt x="14" y="21"/>
                  </a:lnTo>
                  <a:lnTo>
                    <a:pt x="13" y="20"/>
                  </a:lnTo>
                  <a:lnTo>
                    <a:pt x="13" y="19"/>
                  </a:lnTo>
                  <a:lnTo>
                    <a:pt x="11" y="18"/>
                  </a:lnTo>
                  <a:lnTo>
                    <a:pt x="10" y="16"/>
                  </a:lnTo>
                  <a:lnTo>
                    <a:pt x="9" y="14"/>
                  </a:lnTo>
                  <a:lnTo>
                    <a:pt x="8" y="12"/>
                  </a:lnTo>
                  <a:lnTo>
                    <a:pt x="5" y="9"/>
                  </a:lnTo>
                  <a:lnTo>
                    <a:pt x="4" y="7"/>
                  </a:lnTo>
                  <a:lnTo>
                    <a:pt x="3" y="5"/>
                  </a:lnTo>
                  <a:lnTo>
                    <a:pt x="2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1"/>
                  </a:lnTo>
                  <a:lnTo>
                    <a:pt x="10" y="1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5" y="0"/>
                  </a:lnTo>
                  <a:lnTo>
                    <a:pt x="35" y="2"/>
                  </a:lnTo>
                  <a:lnTo>
                    <a:pt x="35" y="4"/>
                  </a:lnTo>
                  <a:lnTo>
                    <a:pt x="36" y="7"/>
                  </a:lnTo>
                  <a:lnTo>
                    <a:pt x="37" y="11"/>
                  </a:lnTo>
                  <a:lnTo>
                    <a:pt x="38" y="14"/>
                  </a:lnTo>
                  <a:lnTo>
                    <a:pt x="38" y="18"/>
                  </a:lnTo>
                  <a:lnTo>
                    <a:pt x="40" y="21"/>
                  </a:lnTo>
                  <a:lnTo>
                    <a:pt x="41" y="25"/>
                  </a:lnTo>
                  <a:lnTo>
                    <a:pt x="42" y="28"/>
                  </a:lnTo>
                  <a:lnTo>
                    <a:pt x="43" y="30"/>
                  </a:lnTo>
                  <a:lnTo>
                    <a:pt x="43" y="31"/>
                  </a:lnTo>
                  <a:lnTo>
                    <a:pt x="44" y="33"/>
                  </a:lnTo>
                  <a:lnTo>
                    <a:pt x="44" y="34"/>
                  </a:lnTo>
                  <a:lnTo>
                    <a:pt x="46" y="35"/>
                  </a:lnTo>
                  <a:lnTo>
                    <a:pt x="44" y="37"/>
                  </a:lnTo>
                  <a:lnTo>
                    <a:pt x="43" y="37"/>
                  </a:lnTo>
                  <a:lnTo>
                    <a:pt x="42" y="37"/>
                  </a:lnTo>
                  <a:lnTo>
                    <a:pt x="40" y="35"/>
                  </a:lnTo>
                  <a:lnTo>
                    <a:pt x="39" y="35"/>
                  </a:lnTo>
                  <a:close/>
                </a:path>
              </a:pathLst>
            </a:custGeom>
            <a:solidFill>
              <a:srgbClr val="FFDF2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39" name="Freeform 1715"/>
            <p:cNvSpPr>
              <a:spLocks/>
            </p:cNvSpPr>
            <p:nvPr/>
          </p:nvSpPr>
          <p:spPr bwMode="auto">
            <a:xfrm>
              <a:off x="3880" y="2818"/>
              <a:ext cx="22" cy="18"/>
            </a:xfrm>
            <a:custGeom>
              <a:avLst/>
              <a:gdLst>
                <a:gd name="T0" fmla="*/ 1 w 43"/>
                <a:gd name="T1" fmla="*/ 1 h 34"/>
                <a:gd name="T2" fmla="*/ 1 w 43"/>
                <a:gd name="T3" fmla="*/ 1 h 34"/>
                <a:gd name="T4" fmla="*/ 1 w 43"/>
                <a:gd name="T5" fmla="*/ 1 h 34"/>
                <a:gd name="T6" fmla="*/ 1 w 43"/>
                <a:gd name="T7" fmla="*/ 1 h 34"/>
                <a:gd name="T8" fmla="*/ 1 w 43"/>
                <a:gd name="T9" fmla="*/ 1 h 34"/>
                <a:gd name="T10" fmla="*/ 1 w 43"/>
                <a:gd name="T11" fmla="*/ 1 h 34"/>
                <a:gd name="T12" fmla="*/ 1 w 43"/>
                <a:gd name="T13" fmla="*/ 1 h 34"/>
                <a:gd name="T14" fmla="*/ 1 w 43"/>
                <a:gd name="T15" fmla="*/ 1 h 34"/>
                <a:gd name="T16" fmla="*/ 1 w 43"/>
                <a:gd name="T17" fmla="*/ 1 h 34"/>
                <a:gd name="T18" fmla="*/ 1 w 43"/>
                <a:gd name="T19" fmla="*/ 1 h 34"/>
                <a:gd name="T20" fmla="*/ 1 w 43"/>
                <a:gd name="T21" fmla="*/ 1 h 34"/>
                <a:gd name="T22" fmla="*/ 1 w 43"/>
                <a:gd name="T23" fmla="*/ 1 h 34"/>
                <a:gd name="T24" fmla="*/ 1 w 43"/>
                <a:gd name="T25" fmla="*/ 1 h 34"/>
                <a:gd name="T26" fmla="*/ 1 w 43"/>
                <a:gd name="T27" fmla="*/ 1 h 34"/>
                <a:gd name="T28" fmla="*/ 1 w 43"/>
                <a:gd name="T29" fmla="*/ 1 h 34"/>
                <a:gd name="T30" fmla="*/ 1 w 43"/>
                <a:gd name="T31" fmla="*/ 1 h 34"/>
                <a:gd name="T32" fmla="*/ 1 w 43"/>
                <a:gd name="T33" fmla="*/ 1 h 34"/>
                <a:gd name="T34" fmla="*/ 1 w 43"/>
                <a:gd name="T35" fmla="*/ 1 h 34"/>
                <a:gd name="T36" fmla="*/ 1 w 43"/>
                <a:gd name="T37" fmla="*/ 1 h 34"/>
                <a:gd name="T38" fmla="*/ 1 w 43"/>
                <a:gd name="T39" fmla="*/ 1 h 34"/>
                <a:gd name="T40" fmla="*/ 0 w 43"/>
                <a:gd name="T41" fmla="*/ 1 h 34"/>
                <a:gd name="T42" fmla="*/ 1 w 43"/>
                <a:gd name="T43" fmla="*/ 1 h 34"/>
                <a:gd name="T44" fmla="*/ 1 w 43"/>
                <a:gd name="T45" fmla="*/ 1 h 34"/>
                <a:gd name="T46" fmla="*/ 1 w 43"/>
                <a:gd name="T47" fmla="*/ 1 h 34"/>
                <a:gd name="T48" fmla="*/ 1 w 43"/>
                <a:gd name="T49" fmla="*/ 1 h 34"/>
                <a:gd name="T50" fmla="*/ 1 w 43"/>
                <a:gd name="T51" fmla="*/ 1 h 34"/>
                <a:gd name="T52" fmla="*/ 1 w 43"/>
                <a:gd name="T53" fmla="*/ 1 h 34"/>
                <a:gd name="T54" fmla="*/ 1 w 43"/>
                <a:gd name="T55" fmla="*/ 0 h 34"/>
                <a:gd name="T56" fmla="*/ 1 w 43"/>
                <a:gd name="T57" fmla="*/ 0 h 34"/>
                <a:gd name="T58" fmla="*/ 1 w 43"/>
                <a:gd name="T59" fmla="*/ 0 h 34"/>
                <a:gd name="T60" fmla="*/ 1 w 43"/>
                <a:gd name="T61" fmla="*/ 0 h 34"/>
                <a:gd name="T62" fmla="*/ 1 w 43"/>
                <a:gd name="T63" fmla="*/ 0 h 34"/>
                <a:gd name="T64" fmla="*/ 1 w 43"/>
                <a:gd name="T65" fmla="*/ 1 h 34"/>
                <a:gd name="T66" fmla="*/ 1 w 43"/>
                <a:gd name="T67" fmla="*/ 1 h 34"/>
                <a:gd name="T68" fmla="*/ 1 w 43"/>
                <a:gd name="T69" fmla="*/ 1 h 34"/>
                <a:gd name="T70" fmla="*/ 1 w 43"/>
                <a:gd name="T71" fmla="*/ 1 h 34"/>
                <a:gd name="T72" fmla="*/ 1 w 43"/>
                <a:gd name="T73" fmla="*/ 1 h 34"/>
                <a:gd name="T74" fmla="*/ 1 w 43"/>
                <a:gd name="T75" fmla="*/ 1 h 34"/>
                <a:gd name="T76" fmla="*/ 1 w 43"/>
                <a:gd name="T77" fmla="*/ 1 h 34"/>
                <a:gd name="T78" fmla="*/ 1 w 43"/>
                <a:gd name="T79" fmla="*/ 1 h 34"/>
                <a:gd name="T80" fmla="*/ 1 w 43"/>
                <a:gd name="T81" fmla="*/ 1 h 34"/>
                <a:gd name="T82" fmla="*/ 1 w 43"/>
                <a:gd name="T83" fmla="*/ 1 h 34"/>
                <a:gd name="T84" fmla="*/ 1 w 43"/>
                <a:gd name="T85" fmla="*/ 1 h 34"/>
                <a:gd name="T86" fmla="*/ 1 w 43"/>
                <a:gd name="T87" fmla="*/ 1 h 34"/>
                <a:gd name="T88" fmla="*/ 1 w 43"/>
                <a:gd name="T89" fmla="*/ 1 h 34"/>
                <a:gd name="T90" fmla="*/ 1 w 43"/>
                <a:gd name="T91" fmla="*/ 1 h 34"/>
                <a:gd name="T92" fmla="*/ 1 w 43"/>
                <a:gd name="T93" fmla="*/ 1 h 34"/>
                <a:gd name="T94" fmla="*/ 1 w 43"/>
                <a:gd name="T95" fmla="*/ 1 h 34"/>
                <a:gd name="T96" fmla="*/ 1 w 43"/>
                <a:gd name="T97" fmla="*/ 1 h 34"/>
                <a:gd name="T98" fmla="*/ 1 w 43"/>
                <a:gd name="T99" fmla="*/ 1 h 34"/>
                <a:gd name="T100" fmla="*/ 1 w 43"/>
                <a:gd name="T101" fmla="*/ 1 h 34"/>
                <a:gd name="T102" fmla="*/ 1 w 43"/>
                <a:gd name="T103" fmla="*/ 1 h 34"/>
                <a:gd name="T104" fmla="*/ 1 w 43"/>
                <a:gd name="T105" fmla="*/ 1 h 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3"/>
                <a:gd name="T160" fmla="*/ 0 h 34"/>
                <a:gd name="T161" fmla="*/ 43 w 43"/>
                <a:gd name="T162" fmla="*/ 34 h 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3" h="34">
                  <a:moveTo>
                    <a:pt x="37" y="32"/>
                  </a:moveTo>
                  <a:lnTo>
                    <a:pt x="33" y="31"/>
                  </a:lnTo>
                  <a:lnTo>
                    <a:pt x="28" y="30"/>
                  </a:lnTo>
                  <a:lnTo>
                    <a:pt x="25" y="28"/>
                  </a:lnTo>
                  <a:lnTo>
                    <a:pt x="22" y="27"/>
                  </a:lnTo>
                  <a:lnTo>
                    <a:pt x="20" y="26"/>
                  </a:lnTo>
                  <a:lnTo>
                    <a:pt x="17" y="24"/>
                  </a:lnTo>
                  <a:lnTo>
                    <a:pt x="16" y="22"/>
                  </a:lnTo>
                  <a:lnTo>
                    <a:pt x="15" y="21"/>
                  </a:lnTo>
                  <a:lnTo>
                    <a:pt x="14" y="21"/>
                  </a:lnTo>
                  <a:lnTo>
                    <a:pt x="13" y="20"/>
                  </a:lnTo>
                  <a:lnTo>
                    <a:pt x="12" y="19"/>
                  </a:lnTo>
                  <a:lnTo>
                    <a:pt x="11" y="18"/>
                  </a:lnTo>
                  <a:lnTo>
                    <a:pt x="10" y="16"/>
                  </a:lnTo>
                  <a:lnTo>
                    <a:pt x="9" y="14"/>
                  </a:lnTo>
                  <a:lnTo>
                    <a:pt x="8" y="12"/>
                  </a:lnTo>
                  <a:lnTo>
                    <a:pt x="5" y="8"/>
                  </a:lnTo>
                  <a:lnTo>
                    <a:pt x="4" y="6"/>
                  </a:lnTo>
                  <a:lnTo>
                    <a:pt x="3" y="5"/>
                  </a:lnTo>
                  <a:lnTo>
                    <a:pt x="2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1"/>
                  </a:lnTo>
                  <a:lnTo>
                    <a:pt x="10" y="1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5" y="0"/>
                  </a:lnTo>
                  <a:lnTo>
                    <a:pt x="35" y="2"/>
                  </a:lnTo>
                  <a:lnTo>
                    <a:pt x="35" y="4"/>
                  </a:lnTo>
                  <a:lnTo>
                    <a:pt x="36" y="6"/>
                  </a:lnTo>
                  <a:lnTo>
                    <a:pt x="36" y="9"/>
                  </a:lnTo>
                  <a:lnTo>
                    <a:pt x="37" y="13"/>
                  </a:lnTo>
                  <a:lnTo>
                    <a:pt x="38" y="17"/>
                  </a:lnTo>
                  <a:lnTo>
                    <a:pt x="38" y="20"/>
                  </a:lnTo>
                  <a:lnTo>
                    <a:pt x="39" y="22"/>
                  </a:lnTo>
                  <a:lnTo>
                    <a:pt x="40" y="26"/>
                  </a:lnTo>
                  <a:lnTo>
                    <a:pt x="41" y="28"/>
                  </a:lnTo>
                  <a:lnTo>
                    <a:pt x="42" y="29"/>
                  </a:lnTo>
                  <a:lnTo>
                    <a:pt x="42" y="31"/>
                  </a:lnTo>
                  <a:lnTo>
                    <a:pt x="43" y="32"/>
                  </a:lnTo>
                  <a:lnTo>
                    <a:pt x="43" y="33"/>
                  </a:lnTo>
                  <a:lnTo>
                    <a:pt x="43" y="34"/>
                  </a:lnTo>
                  <a:lnTo>
                    <a:pt x="41" y="34"/>
                  </a:lnTo>
                  <a:lnTo>
                    <a:pt x="40" y="34"/>
                  </a:lnTo>
                  <a:lnTo>
                    <a:pt x="37" y="33"/>
                  </a:lnTo>
                  <a:lnTo>
                    <a:pt x="37" y="32"/>
                  </a:lnTo>
                  <a:close/>
                </a:path>
              </a:pathLst>
            </a:custGeom>
            <a:solidFill>
              <a:srgbClr val="FFE0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40" name="Freeform 1716"/>
            <p:cNvSpPr>
              <a:spLocks/>
            </p:cNvSpPr>
            <p:nvPr/>
          </p:nvSpPr>
          <p:spPr bwMode="auto">
            <a:xfrm>
              <a:off x="3880" y="2818"/>
              <a:ext cx="22" cy="17"/>
            </a:xfrm>
            <a:custGeom>
              <a:avLst/>
              <a:gdLst>
                <a:gd name="T0" fmla="*/ 1 w 43"/>
                <a:gd name="T1" fmla="*/ 1 h 32"/>
                <a:gd name="T2" fmla="*/ 1 w 43"/>
                <a:gd name="T3" fmla="*/ 1 h 32"/>
                <a:gd name="T4" fmla="*/ 1 w 43"/>
                <a:gd name="T5" fmla="*/ 1 h 32"/>
                <a:gd name="T6" fmla="*/ 1 w 43"/>
                <a:gd name="T7" fmla="*/ 1 h 32"/>
                <a:gd name="T8" fmla="*/ 1 w 43"/>
                <a:gd name="T9" fmla="*/ 1 h 32"/>
                <a:gd name="T10" fmla="*/ 1 w 43"/>
                <a:gd name="T11" fmla="*/ 1 h 32"/>
                <a:gd name="T12" fmla="*/ 1 w 43"/>
                <a:gd name="T13" fmla="*/ 1 h 32"/>
                <a:gd name="T14" fmla="*/ 1 w 43"/>
                <a:gd name="T15" fmla="*/ 1 h 32"/>
                <a:gd name="T16" fmla="*/ 1 w 43"/>
                <a:gd name="T17" fmla="*/ 1 h 32"/>
                <a:gd name="T18" fmla="*/ 1 w 43"/>
                <a:gd name="T19" fmla="*/ 1 h 32"/>
                <a:gd name="T20" fmla="*/ 1 w 43"/>
                <a:gd name="T21" fmla="*/ 1 h 32"/>
                <a:gd name="T22" fmla="*/ 1 w 43"/>
                <a:gd name="T23" fmla="*/ 1 h 32"/>
                <a:gd name="T24" fmla="*/ 1 w 43"/>
                <a:gd name="T25" fmla="*/ 1 h 32"/>
                <a:gd name="T26" fmla="*/ 1 w 43"/>
                <a:gd name="T27" fmla="*/ 1 h 32"/>
                <a:gd name="T28" fmla="*/ 1 w 43"/>
                <a:gd name="T29" fmla="*/ 1 h 32"/>
                <a:gd name="T30" fmla="*/ 1 w 43"/>
                <a:gd name="T31" fmla="*/ 1 h 32"/>
                <a:gd name="T32" fmla="*/ 1 w 43"/>
                <a:gd name="T33" fmla="*/ 1 h 32"/>
                <a:gd name="T34" fmla="*/ 1 w 43"/>
                <a:gd name="T35" fmla="*/ 1 h 32"/>
                <a:gd name="T36" fmla="*/ 1 w 43"/>
                <a:gd name="T37" fmla="*/ 1 h 32"/>
                <a:gd name="T38" fmla="*/ 1 w 43"/>
                <a:gd name="T39" fmla="*/ 1 h 32"/>
                <a:gd name="T40" fmla="*/ 0 w 43"/>
                <a:gd name="T41" fmla="*/ 1 h 32"/>
                <a:gd name="T42" fmla="*/ 1 w 43"/>
                <a:gd name="T43" fmla="*/ 1 h 32"/>
                <a:gd name="T44" fmla="*/ 1 w 43"/>
                <a:gd name="T45" fmla="*/ 1 h 32"/>
                <a:gd name="T46" fmla="*/ 1 w 43"/>
                <a:gd name="T47" fmla="*/ 1 h 32"/>
                <a:gd name="T48" fmla="*/ 1 w 43"/>
                <a:gd name="T49" fmla="*/ 1 h 32"/>
                <a:gd name="T50" fmla="*/ 1 w 43"/>
                <a:gd name="T51" fmla="*/ 1 h 32"/>
                <a:gd name="T52" fmla="*/ 1 w 43"/>
                <a:gd name="T53" fmla="*/ 1 h 32"/>
                <a:gd name="T54" fmla="*/ 1 w 43"/>
                <a:gd name="T55" fmla="*/ 0 h 32"/>
                <a:gd name="T56" fmla="*/ 1 w 43"/>
                <a:gd name="T57" fmla="*/ 0 h 32"/>
                <a:gd name="T58" fmla="*/ 1 w 43"/>
                <a:gd name="T59" fmla="*/ 0 h 32"/>
                <a:gd name="T60" fmla="*/ 1 w 43"/>
                <a:gd name="T61" fmla="*/ 0 h 32"/>
                <a:gd name="T62" fmla="*/ 1 w 43"/>
                <a:gd name="T63" fmla="*/ 0 h 32"/>
                <a:gd name="T64" fmla="*/ 1 w 43"/>
                <a:gd name="T65" fmla="*/ 1 h 32"/>
                <a:gd name="T66" fmla="*/ 1 w 43"/>
                <a:gd name="T67" fmla="*/ 1 h 32"/>
                <a:gd name="T68" fmla="*/ 1 w 43"/>
                <a:gd name="T69" fmla="*/ 1 h 32"/>
                <a:gd name="T70" fmla="*/ 1 w 43"/>
                <a:gd name="T71" fmla="*/ 1 h 32"/>
                <a:gd name="T72" fmla="*/ 1 w 43"/>
                <a:gd name="T73" fmla="*/ 1 h 32"/>
                <a:gd name="T74" fmla="*/ 1 w 43"/>
                <a:gd name="T75" fmla="*/ 1 h 32"/>
                <a:gd name="T76" fmla="*/ 1 w 43"/>
                <a:gd name="T77" fmla="*/ 1 h 32"/>
                <a:gd name="T78" fmla="*/ 1 w 43"/>
                <a:gd name="T79" fmla="*/ 1 h 32"/>
                <a:gd name="T80" fmla="*/ 1 w 43"/>
                <a:gd name="T81" fmla="*/ 1 h 32"/>
                <a:gd name="T82" fmla="*/ 1 w 43"/>
                <a:gd name="T83" fmla="*/ 1 h 32"/>
                <a:gd name="T84" fmla="*/ 1 w 43"/>
                <a:gd name="T85" fmla="*/ 1 h 32"/>
                <a:gd name="T86" fmla="*/ 1 w 43"/>
                <a:gd name="T87" fmla="*/ 1 h 32"/>
                <a:gd name="T88" fmla="*/ 1 w 43"/>
                <a:gd name="T89" fmla="*/ 1 h 32"/>
                <a:gd name="T90" fmla="*/ 1 w 43"/>
                <a:gd name="T91" fmla="*/ 1 h 32"/>
                <a:gd name="T92" fmla="*/ 1 w 43"/>
                <a:gd name="T93" fmla="*/ 1 h 32"/>
                <a:gd name="T94" fmla="*/ 1 w 43"/>
                <a:gd name="T95" fmla="*/ 1 h 32"/>
                <a:gd name="T96" fmla="*/ 1 w 43"/>
                <a:gd name="T97" fmla="*/ 1 h 32"/>
                <a:gd name="T98" fmla="*/ 1 w 43"/>
                <a:gd name="T99" fmla="*/ 1 h 32"/>
                <a:gd name="T100" fmla="*/ 1 w 43"/>
                <a:gd name="T101" fmla="*/ 1 h 32"/>
                <a:gd name="T102" fmla="*/ 1 w 43"/>
                <a:gd name="T103" fmla="*/ 1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"/>
                <a:gd name="T157" fmla="*/ 0 h 32"/>
                <a:gd name="T158" fmla="*/ 43 w 43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" h="32">
                  <a:moveTo>
                    <a:pt x="37" y="30"/>
                  </a:moveTo>
                  <a:lnTo>
                    <a:pt x="33" y="29"/>
                  </a:lnTo>
                  <a:lnTo>
                    <a:pt x="28" y="28"/>
                  </a:lnTo>
                  <a:lnTo>
                    <a:pt x="25" y="27"/>
                  </a:lnTo>
                  <a:lnTo>
                    <a:pt x="22" y="26"/>
                  </a:lnTo>
                  <a:lnTo>
                    <a:pt x="20" y="25"/>
                  </a:lnTo>
                  <a:lnTo>
                    <a:pt x="17" y="24"/>
                  </a:lnTo>
                  <a:lnTo>
                    <a:pt x="16" y="22"/>
                  </a:lnTo>
                  <a:lnTo>
                    <a:pt x="15" y="21"/>
                  </a:lnTo>
                  <a:lnTo>
                    <a:pt x="14" y="20"/>
                  </a:lnTo>
                  <a:lnTo>
                    <a:pt x="13" y="20"/>
                  </a:lnTo>
                  <a:lnTo>
                    <a:pt x="12" y="19"/>
                  </a:lnTo>
                  <a:lnTo>
                    <a:pt x="11" y="17"/>
                  </a:lnTo>
                  <a:lnTo>
                    <a:pt x="10" y="15"/>
                  </a:lnTo>
                  <a:lnTo>
                    <a:pt x="9" y="13"/>
                  </a:lnTo>
                  <a:lnTo>
                    <a:pt x="7" y="11"/>
                  </a:lnTo>
                  <a:lnTo>
                    <a:pt x="5" y="8"/>
                  </a:lnTo>
                  <a:lnTo>
                    <a:pt x="4" y="6"/>
                  </a:lnTo>
                  <a:lnTo>
                    <a:pt x="3" y="4"/>
                  </a:lnTo>
                  <a:lnTo>
                    <a:pt x="2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1"/>
                  </a:lnTo>
                  <a:lnTo>
                    <a:pt x="10" y="1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5" y="0"/>
                  </a:lnTo>
                  <a:lnTo>
                    <a:pt x="35" y="1"/>
                  </a:lnTo>
                  <a:lnTo>
                    <a:pt x="35" y="3"/>
                  </a:lnTo>
                  <a:lnTo>
                    <a:pt x="36" y="6"/>
                  </a:lnTo>
                  <a:lnTo>
                    <a:pt x="36" y="9"/>
                  </a:lnTo>
                  <a:lnTo>
                    <a:pt x="37" y="13"/>
                  </a:lnTo>
                  <a:lnTo>
                    <a:pt x="37" y="16"/>
                  </a:lnTo>
                  <a:lnTo>
                    <a:pt x="38" y="19"/>
                  </a:lnTo>
                  <a:lnTo>
                    <a:pt x="39" y="22"/>
                  </a:lnTo>
                  <a:lnTo>
                    <a:pt x="40" y="26"/>
                  </a:lnTo>
                  <a:lnTo>
                    <a:pt x="40" y="27"/>
                  </a:lnTo>
                  <a:lnTo>
                    <a:pt x="41" y="28"/>
                  </a:lnTo>
                  <a:lnTo>
                    <a:pt x="42" y="30"/>
                  </a:lnTo>
                  <a:lnTo>
                    <a:pt x="42" y="31"/>
                  </a:lnTo>
                  <a:lnTo>
                    <a:pt x="43" y="31"/>
                  </a:lnTo>
                  <a:lnTo>
                    <a:pt x="42" y="32"/>
                  </a:lnTo>
                  <a:lnTo>
                    <a:pt x="41" y="32"/>
                  </a:lnTo>
                  <a:lnTo>
                    <a:pt x="39" y="31"/>
                  </a:lnTo>
                  <a:lnTo>
                    <a:pt x="37" y="30"/>
                  </a:lnTo>
                  <a:close/>
                </a:path>
              </a:pathLst>
            </a:custGeom>
            <a:solidFill>
              <a:srgbClr val="FFE12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41" name="Freeform 1717"/>
            <p:cNvSpPr>
              <a:spLocks/>
            </p:cNvSpPr>
            <p:nvPr/>
          </p:nvSpPr>
          <p:spPr bwMode="auto">
            <a:xfrm>
              <a:off x="3880" y="2818"/>
              <a:ext cx="21" cy="16"/>
            </a:xfrm>
            <a:custGeom>
              <a:avLst/>
              <a:gdLst>
                <a:gd name="T0" fmla="*/ 1 w 41"/>
                <a:gd name="T1" fmla="*/ 1 h 31"/>
                <a:gd name="T2" fmla="*/ 1 w 41"/>
                <a:gd name="T3" fmla="*/ 1 h 31"/>
                <a:gd name="T4" fmla="*/ 1 w 41"/>
                <a:gd name="T5" fmla="*/ 1 h 31"/>
                <a:gd name="T6" fmla="*/ 1 w 41"/>
                <a:gd name="T7" fmla="*/ 1 h 31"/>
                <a:gd name="T8" fmla="*/ 1 w 41"/>
                <a:gd name="T9" fmla="*/ 1 h 31"/>
                <a:gd name="T10" fmla="*/ 1 w 41"/>
                <a:gd name="T11" fmla="*/ 1 h 31"/>
                <a:gd name="T12" fmla="*/ 1 w 41"/>
                <a:gd name="T13" fmla="*/ 1 h 31"/>
                <a:gd name="T14" fmla="*/ 1 w 41"/>
                <a:gd name="T15" fmla="*/ 1 h 31"/>
                <a:gd name="T16" fmla="*/ 1 w 41"/>
                <a:gd name="T17" fmla="*/ 1 h 31"/>
                <a:gd name="T18" fmla="*/ 1 w 41"/>
                <a:gd name="T19" fmla="*/ 1 h 31"/>
                <a:gd name="T20" fmla="*/ 1 w 41"/>
                <a:gd name="T21" fmla="*/ 1 h 31"/>
                <a:gd name="T22" fmla="*/ 1 w 41"/>
                <a:gd name="T23" fmla="*/ 1 h 31"/>
                <a:gd name="T24" fmla="*/ 1 w 41"/>
                <a:gd name="T25" fmla="*/ 1 h 31"/>
                <a:gd name="T26" fmla="*/ 1 w 41"/>
                <a:gd name="T27" fmla="*/ 1 h 31"/>
                <a:gd name="T28" fmla="*/ 1 w 41"/>
                <a:gd name="T29" fmla="*/ 1 h 31"/>
                <a:gd name="T30" fmla="*/ 1 w 41"/>
                <a:gd name="T31" fmla="*/ 1 h 31"/>
                <a:gd name="T32" fmla="*/ 1 w 41"/>
                <a:gd name="T33" fmla="*/ 1 h 31"/>
                <a:gd name="T34" fmla="*/ 1 w 41"/>
                <a:gd name="T35" fmla="*/ 1 h 31"/>
                <a:gd name="T36" fmla="*/ 1 w 41"/>
                <a:gd name="T37" fmla="*/ 1 h 31"/>
                <a:gd name="T38" fmla="*/ 1 w 41"/>
                <a:gd name="T39" fmla="*/ 1 h 31"/>
                <a:gd name="T40" fmla="*/ 0 w 41"/>
                <a:gd name="T41" fmla="*/ 1 h 31"/>
                <a:gd name="T42" fmla="*/ 1 w 41"/>
                <a:gd name="T43" fmla="*/ 1 h 31"/>
                <a:gd name="T44" fmla="*/ 1 w 41"/>
                <a:gd name="T45" fmla="*/ 1 h 31"/>
                <a:gd name="T46" fmla="*/ 1 w 41"/>
                <a:gd name="T47" fmla="*/ 1 h 31"/>
                <a:gd name="T48" fmla="*/ 1 w 41"/>
                <a:gd name="T49" fmla="*/ 1 h 31"/>
                <a:gd name="T50" fmla="*/ 1 w 41"/>
                <a:gd name="T51" fmla="*/ 1 h 31"/>
                <a:gd name="T52" fmla="*/ 1 w 41"/>
                <a:gd name="T53" fmla="*/ 1 h 31"/>
                <a:gd name="T54" fmla="*/ 1 w 41"/>
                <a:gd name="T55" fmla="*/ 0 h 31"/>
                <a:gd name="T56" fmla="*/ 1 w 41"/>
                <a:gd name="T57" fmla="*/ 0 h 31"/>
                <a:gd name="T58" fmla="*/ 1 w 41"/>
                <a:gd name="T59" fmla="*/ 0 h 31"/>
                <a:gd name="T60" fmla="*/ 1 w 41"/>
                <a:gd name="T61" fmla="*/ 0 h 31"/>
                <a:gd name="T62" fmla="*/ 1 w 41"/>
                <a:gd name="T63" fmla="*/ 0 h 31"/>
                <a:gd name="T64" fmla="*/ 1 w 41"/>
                <a:gd name="T65" fmla="*/ 1 h 31"/>
                <a:gd name="T66" fmla="*/ 1 w 41"/>
                <a:gd name="T67" fmla="*/ 1 h 31"/>
                <a:gd name="T68" fmla="*/ 1 w 41"/>
                <a:gd name="T69" fmla="*/ 1 h 31"/>
                <a:gd name="T70" fmla="*/ 1 w 41"/>
                <a:gd name="T71" fmla="*/ 1 h 31"/>
                <a:gd name="T72" fmla="*/ 1 w 41"/>
                <a:gd name="T73" fmla="*/ 1 h 31"/>
                <a:gd name="T74" fmla="*/ 1 w 41"/>
                <a:gd name="T75" fmla="*/ 1 h 31"/>
                <a:gd name="T76" fmla="*/ 1 w 41"/>
                <a:gd name="T77" fmla="*/ 1 h 31"/>
                <a:gd name="T78" fmla="*/ 1 w 41"/>
                <a:gd name="T79" fmla="*/ 1 h 31"/>
                <a:gd name="T80" fmla="*/ 1 w 41"/>
                <a:gd name="T81" fmla="*/ 1 h 31"/>
                <a:gd name="T82" fmla="*/ 1 w 41"/>
                <a:gd name="T83" fmla="*/ 1 h 31"/>
                <a:gd name="T84" fmla="*/ 1 w 41"/>
                <a:gd name="T85" fmla="*/ 1 h 31"/>
                <a:gd name="T86" fmla="*/ 1 w 41"/>
                <a:gd name="T87" fmla="*/ 1 h 31"/>
                <a:gd name="T88" fmla="*/ 1 w 41"/>
                <a:gd name="T89" fmla="*/ 1 h 31"/>
                <a:gd name="T90" fmla="*/ 1 w 41"/>
                <a:gd name="T91" fmla="*/ 1 h 31"/>
                <a:gd name="T92" fmla="*/ 1 w 41"/>
                <a:gd name="T93" fmla="*/ 1 h 31"/>
                <a:gd name="T94" fmla="*/ 1 w 41"/>
                <a:gd name="T95" fmla="*/ 1 h 31"/>
                <a:gd name="T96" fmla="*/ 1 w 41"/>
                <a:gd name="T97" fmla="*/ 1 h 31"/>
                <a:gd name="T98" fmla="*/ 1 w 41"/>
                <a:gd name="T99" fmla="*/ 1 h 31"/>
                <a:gd name="T100" fmla="*/ 1 w 41"/>
                <a:gd name="T101" fmla="*/ 1 h 31"/>
                <a:gd name="T102" fmla="*/ 1 w 41"/>
                <a:gd name="T103" fmla="*/ 1 h 31"/>
                <a:gd name="T104" fmla="*/ 1 w 41"/>
                <a:gd name="T105" fmla="*/ 1 h 3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1"/>
                <a:gd name="T160" fmla="*/ 0 h 31"/>
                <a:gd name="T161" fmla="*/ 41 w 41"/>
                <a:gd name="T162" fmla="*/ 31 h 3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1" h="31">
                  <a:moveTo>
                    <a:pt x="34" y="30"/>
                  </a:moveTo>
                  <a:lnTo>
                    <a:pt x="30" y="29"/>
                  </a:lnTo>
                  <a:lnTo>
                    <a:pt x="26" y="27"/>
                  </a:lnTo>
                  <a:lnTo>
                    <a:pt x="24" y="26"/>
                  </a:lnTo>
                  <a:lnTo>
                    <a:pt x="21" y="25"/>
                  </a:lnTo>
                  <a:lnTo>
                    <a:pt x="18" y="22"/>
                  </a:lnTo>
                  <a:lnTo>
                    <a:pt x="16" y="21"/>
                  </a:lnTo>
                  <a:lnTo>
                    <a:pt x="15" y="20"/>
                  </a:lnTo>
                  <a:lnTo>
                    <a:pt x="13" y="19"/>
                  </a:lnTo>
                  <a:lnTo>
                    <a:pt x="12" y="18"/>
                  </a:lnTo>
                  <a:lnTo>
                    <a:pt x="11" y="17"/>
                  </a:lnTo>
                  <a:lnTo>
                    <a:pt x="10" y="16"/>
                  </a:lnTo>
                  <a:lnTo>
                    <a:pt x="9" y="14"/>
                  </a:lnTo>
                  <a:lnTo>
                    <a:pt x="8" y="12"/>
                  </a:lnTo>
                  <a:lnTo>
                    <a:pt x="7" y="11"/>
                  </a:lnTo>
                  <a:lnTo>
                    <a:pt x="5" y="8"/>
                  </a:lnTo>
                  <a:lnTo>
                    <a:pt x="4" y="6"/>
                  </a:lnTo>
                  <a:lnTo>
                    <a:pt x="3" y="4"/>
                  </a:lnTo>
                  <a:lnTo>
                    <a:pt x="2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1"/>
                  </a:lnTo>
                  <a:lnTo>
                    <a:pt x="10" y="1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5" y="0"/>
                  </a:lnTo>
                  <a:lnTo>
                    <a:pt x="35" y="1"/>
                  </a:lnTo>
                  <a:lnTo>
                    <a:pt x="35" y="3"/>
                  </a:lnTo>
                  <a:lnTo>
                    <a:pt x="36" y="6"/>
                  </a:lnTo>
                  <a:lnTo>
                    <a:pt x="36" y="8"/>
                  </a:lnTo>
                  <a:lnTo>
                    <a:pt x="37" y="12"/>
                  </a:lnTo>
                  <a:lnTo>
                    <a:pt x="37" y="15"/>
                  </a:lnTo>
                  <a:lnTo>
                    <a:pt x="38" y="18"/>
                  </a:lnTo>
                  <a:lnTo>
                    <a:pt x="39" y="20"/>
                  </a:lnTo>
                  <a:lnTo>
                    <a:pt x="40" y="22"/>
                  </a:lnTo>
                  <a:lnTo>
                    <a:pt x="40" y="25"/>
                  </a:lnTo>
                  <a:lnTo>
                    <a:pt x="41" y="26"/>
                  </a:lnTo>
                  <a:lnTo>
                    <a:pt x="41" y="28"/>
                  </a:lnTo>
                  <a:lnTo>
                    <a:pt x="41" y="29"/>
                  </a:lnTo>
                  <a:lnTo>
                    <a:pt x="41" y="30"/>
                  </a:lnTo>
                  <a:lnTo>
                    <a:pt x="40" y="31"/>
                  </a:lnTo>
                  <a:lnTo>
                    <a:pt x="39" y="31"/>
                  </a:lnTo>
                  <a:lnTo>
                    <a:pt x="37" y="31"/>
                  </a:lnTo>
                  <a:lnTo>
                    <a:pt x="35" y="30"/>
                  </a:lnTo>
                  <a:lnTo>
                    <a:pt x="34" y="30"/>
                  </a:lnTo>
                  <a:close/>
                </a:path>
              </a:pathLst>
            </a:custGeom>
            <a:solidFill>
              <a:srgbClr val="FFE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42" name="Freeform 1718"/>
            <p:cNvSpPr>
              <a:spLocks/>
            </p:cNvSpPr>
            <p:nvPr/>
          </p:nvSpPr>
          <p:spPr bwMode="auto">
            <a:xfrm>
              <a:off x="3880" y="2818"/>
              <a:ext cx="21" cy="15"/>
            </a:xfrm>
            <a:custGeom>
              <a:avLst/>
              <a:gdLst>
                <a:gd name="T0" fmla="*/ 1 w 41"/>
                <a:gd name="T1" fmla="*/ 1 h 29"/>
                <a:gd name="T2" fmla="*/ 1 w 41"/>
                <a:gd name="T3" fmla="*/ 1 h 29"/>
                <a:gd name="T4" fmla="*/ 1 w 41"/>
                <a:gd name="T5" fmla="*/ 1 h 29"/>
                <a:gd name="T6" fmla="*/ 1 w 41"/>
                <a:gd name="T7" fmla="*/ 1 h 29"/>
                <a:gd name="T8" fmla="*/ 1 w 41"/>
                <a:gd name="T9" fmla="*/ 1 h 29"/>
                <a:gd name="T10" fmla="*/ 1 w 41"/>
                <a:gd name="T11" fmla="*/ 1 h 29"/>
                <a:gd name="T12" fmla="*/ 1 w 41"/>
                <a:gd name="T13" fmla="*/ 1 h 29"/>
                <a:gd name="T14" fmla="*/ 1 w 41"/>
                <a:gd name="T15" fmla="*/ 1 h 29"/>
                <a:gd name="T16" fmla="*/ 1 w 41"/>
                <a:gd name="T17" fmla="*/ 1 h 29"/>
                <a:gd name="T18" fmla="*/ 1 w 41"/>
                <a:gd name="T19" fmla="*/ 1 h 29"/>
                <a:gd name="T20" fmla="*/ 1 w 41"/>
                <a:gd name="T21" fmla="*/ 1 h 29"/>
                <a:gd name="T22" fmla="*/ 1 w 41"/>
                <a:gd name="T23" fmla="*/ 1 h 29"/>
                <a:gd name="T24" fmla="*/ 1 w 41"/>
                <a:gd name="T25" fmla="*/ 1 h 29"/>
                <a:gd name="T26" fmla="*/ 1 w 41"/>
                <a:gd name="T27" fmla="*/ 1 h 29"/>
                <a:gd name="T28" fmla="*/ 1 w 41"/>
                <a:gd name="T29" fmla="*/ 1 h 29"/>
                <a:gd name="T30" fmla="*/ 1 w 41"/>
                <a:gd name="T31" fmla="*/ 1 h 29"/>
                <a:gd name="T32" fmla="*/ 1 w 41"/>
                <a:gd name="T33" fmla="*/ 1 h 29"/>
                <a:gd name="T34" fmla="*/ 1 w 41"/>
                <a:gd name="T35" fmla="*/ 1 h 29"/>
                <a:gd name="T36" fmla="*/ 1 w 41"/>
                <a:gd name="T37" fmla="*/ 1 h 29"/>
                <a:gd name="T38" fmla="*/ 1 w 41"/>
                <a:gd name="T39" fmla="*/ 1 h 29"/>
                <a:gd name="T40" fmla="*/ 0 w 41"/>
                <a:gd name="T41" fmla="*/ 1 h 29"/>
                <a:gd name="T42" fmla="*/ 1 w 41"/>
                <a:gd name="T43" fmla="*/ 1 h 29"/>
                <a:gd name="T44" fmla="*/ 1 w 41"/>
                <a:gd name="T45" fmla="*/ 1 h 29"/>
                <a:gd name="T46" fmla="*/ 1 w 41"/>
                <a:gd name="T47" fmla="*/ 1 h 29"/>
                <a:gd name="T48" fmla="*/ 1 w 41"/>
                <a:gd name="T49" fmla="*/ 1 h 29"/>
                <a:gd name="T50" fmla="*/ 1 w 41"/>
                <a:gd name="T51" fmla="*/ 1 h 29"/>
                <a:gd name="T52" fmla="*/ 1 w 41"/>
                <a:gd name="T53" fmla="*/ 1 h 29"/>
                <a:gd name="T54" fmla="*/ 1 w 41"/>
                <a:gd name="T55" fmla="*/ 0 h 29"/>
                <a:gd name="T56" fmla="*/ 1 w 41"/>
                <a:gd name="T57" fmla="*/ 0 h 29"/>
                <a:gd name="T58" fmla="*/ 1 w 41"/>
                <a:gd name="T59" fmla="*/ 0 h 29"/>
                <a:gd name="T60" fmla="*/ 1 w 41"/>
                <a:gd name="T61" fmla="*/ 0 h 29"/>
                <a:gd name="T62" fmla="*/ 1 w 41"/>
                <a:gd name="T63" fmla="*/ 0 h 29"/>
                <a:gd name="T64" fmla="*/ 1 w 41"/>
                <a:gd name="T65" fmla="*/ 1 h 29"/>
                <a:gd name="T66" fmla="*/ 1 w 41"/>
                <a:gd name="T67" fmla="*/ 1 h 29"/>
                <a:gd name="T68" fmla="*/ 1 w 41"/>
                <a:gd name="T69" fmla="*/ 1 h 29"/>
                <a:gd name="T70" fmla="*/ 1 w 41"/>
                <a:gd name="T71" fmla="*/ 1 h 29"/>
                <a:gd name="T72" fmla="*/ 1 w 41"/>
                <a:gd name="T73" fmla="*/ 1 h 29"/>
                <a:gd name="T74" fmla="*/ 1 w 41"/>
                <a:gd name="T75" fmla="*/ 1 h 29"/>
                <a:gd name="T76" fmla="*/ 1 w 41"/>
                <a:gd name="T77" fmla="*/ 1 h 29"/>
                <a:gd name="T78" fmla="*/ 1 w 41"/>
                <a:gd name="T79" fmla="*/ 1 h 29"/>
                <a:gd name="T80" fmla="*/ 1 w 41"/>
                <a:gd name="T81" fmla="*/ 1 h 29"/>
                <a:gd name="T82" fmla="*/ 1 w 41"/>
                <a:gd name="T83" fmla="*/ 1 h 29"/>
                <a:gd name="T84" fmla="*/ 1 w 41"/>
                <a:gd name="T85" fmla="*/ 1 h 29"/>
                <a:gd name="T86" fmla="*/ 1 w 41"/>
                <a:gd name="T87" fmla="*/ 1 h 29"/>
                <a:gd name="T88" fmla="*/ 1 w 41"/>
                <a:gd name="T89" fmla="*/ 1 h 29"/>
                <a:gd name="T90" fmla="*/ 1 w 41"/>
                <a:gd name="T91" fmla="*/ 1 h 29"/>
                <a:gd name="T92" fmla="*/ 1 w 41"/>
                <a:gd name="T93" fmla="*/ 1 h 29"/>
                <a:gd name="T94" fmla="*/ 1 w 41"/>
                <a:gd name="T95" fmla="*/ 1 h 29"/>
                <a:gd name="T96" fmla="*/ 1 w 41"/>
                <a:gd name="T97" fmla="*/ 1 h 29"/>
                <a:gd name="T98" fmla="*/ 1 w 41"/>
                <a:gd name="T99" fmla="*/ 1 h 29"/>
                <a:gd name="T100" fmla="*/ 1 w 41"/>
                <a:gd name="T101" fmla="*/ 1 h 29"/>
                <a:gd name="T102" fmla="*/ 1 w 41"/>
                <a:gd name="T103" fmla="*/ 1 h 29"/>
                <a:gd name="T104" fmla="*/ 1 w 41"/>
                <a:gd name="T105" fmla="*/ 1 h 2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1"/>
                <a:gd name="T160" fmla="*/ 0 h 29"/>
                <a:gd name="T161" fmla="*/ 41 w 41"/>
                <a:gd name="T162" fmla="*/ 29 h 2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1" h="29">
                  <a:moveTo>
                    <a:pt x="34" y="28"/>
                  </a:moveTo>
                  <a:lnTo>
                    <a:pt x="30" y="27"/>
                  </a:lnTo>
                  <a:lnTo>
                    <a:pt x="26" y="26"/>
                  </a:lnTo>
                  <a:lnTo>
                    <a:pt x="23" y="24"/>
                  </a:lnTo>
                  <a:lnTo>
                    <a:pt x="21" y="22"/>
                  </a:lnTo>
                  <a:lnTo>
                    <a:pt x="18" y="21"/>
                  </a:lnTo>
                  <a:lnTo>
                    <a:pt x="16" y="20"/>
                  </a:lnTo>
                  <a:lnTo>
                    <a:pt x="15" y="19"/>
                  </a:lnTo>
                  <a:lnTo>
                    <a:pt x="13" y="19"/>
                  </a:lnTo>
                  <a:lnTo>
                    <a:pt x="12" y="18"/>
                  </a:lnTo>
                  <a:lnTo>
                    <a:pt x="11" y="17"/>
                  </a:lnTo>
                  <a:lnTo>
                    <a:pt x="10" y="15"/>
                  </a:lnTo>
                  <a:lnTo>
                    <a:pt x="9" y="14"/>
                  </a:lnTo>
                  <a:lnTo>
                    <a:pt x="8" y="12"/>
                  </a:lnTo>
                  <a:lnTo>
                    <a:pt x="7" y="9"/>
                  </a:lnTo>
                  <a:lnTo>
                    <a:pt x="5" y="7"/>
                  </a:lnTo>
                  <a:lnTo>
                    <a:pt x="4" y="6"/>
                  </a:lnTo>
                  <a:lnTo>
                    <a:pt x="3" y="4"/>
                  </a:lnTo>
                  <a:lnTo>
                    <a:pt x="2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1"/>
                  </a:lnTo>
                  <a:lnTo>
                    <a:pt x="10" y="1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5" y="0"/>
                  </a:lnTo>
                  <a:lnTo>
                    <a:pt x="35" y="1"/>
                  </a:lnTo>
                  <a:lnTo>
                    <a:pt x="35" y="3"/>
                  </a:lnTo>
                  <a:lnTo>
                    <a:pt x="36" y="5"/>
                  </a:lnTo>
                  <a:lnTo>
                    <a:pt x="36" y="8"/>
                  </a:lnTo>
                  <a:lnTo>
                    <a:pt x="37" y="12"/>
                  </a:lnTo>
                  <a:lnTo>
                    <a:pt x="37" y="15"/>
                  </a:lnTo>
                  <a:lnTo>
                    <a:pt x="38" y="17"/>
                  </a:lnTo>
                  <a:lnTo>
                    <a:pt x="39" y="20"/>
                  </a:lnTo>
                  <a:lnTo>
                    <a:pt x="40" y="22"/>
                  </a:lnTo>
                  <a:lnTo>
                    <a:pt x="40" y="25"/>
                  </a:lnTo>
                  <a:lnTo>
                    <a:pt x="40" y="26"/>
                  </a:lnTo>
                  <a:lnTo>
                    <a:pt x="41" y="27"/>
                  </a:lnTo>
                  <a:lnTo>
                    <a:pt x="41" y="28"/>
                  </a:lnTo>
                  <a:lnTo>
                    <a:pt x="40" y="29"/>
                  </a:lnTo>
                  <a:lnTo>
                    <a:pt x="38" y="29"/>
                  </a:lnTo>
                  <a:lnTo>
                    <a:pt x="37" y="29"/>
                  </a:lnTo>
                  <a:lnTo>
                    <a:pt x="35" y="28"/>
                  </a:lnTo>
                  <a:lnTo>
                    <a:pt x="34" y="28"/>
                  </a:lnTo>
                  <a:close/>
                </a:path>
              </a:pathLst>
            </a:custGeom>
            <a:solidFill>
              <a:srgbClr val="FFE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43" name="Freeform 1719"/>
            <p:cNvSpPr>
              <a:spLocks/>
            </p:cNvSpPr>
            <p:nvPr/>
          </p:nvSpPr>
          <p:spPr bwMode="auto">
            <a:xfrm>
              <a:off x="3880" y="2818"/>
              <a:ext cx="20" cy="14"/>
            </a:xfrm>
            <a:custGeom>
              <a:avLst/>
              <a:gdLst>
                <a:gd name="T0" fmla="*/ 1 w 40"/>
                <a:gd name="T1" fmla="*/ 1 h 27"/>
                <a:gd name="T2" fmla="*/ 1 w 40"/>
                <a:gd name="T3" fmla="*/ 1 h 27"/>
                <a:gd name="T4" fmla="*/ 1 w 40"/>
                <a:gd name="T5" fmla="*/ 1 h 27"/>
                <a:gd name="T6" fmla="*/ 1 w 40"/>
                <a:gd name="T7" fmla="*/ 1 h 27"/>
                <a:gd name="T8" fmla="*/ 1 w 40"/>
                <a:gd name="T9" fmla="*/ 1 h 27"/>
                <a:gd name="T10" fmla="*/ 1 w 40"/>
                <a:gd name="T11" fmla="*/ 1 h 27"/>
                <a:gd name="T12" fmla="*/ 1 w 40"/>
                <a:gd name="T13" fmla="*/ 1 h 27"/>
                <a:gd name="T14" fmla="*/ 1 w 40"/>
                <a:gd name="T15" fmla="*/ 1 h 27"/>
                <a:gd name="T16" fmla="*/ 1 w 40"/>
                <a:gd name="T17" fmla="*/ 1 h 27"/>
                <a:gd name="T18" fmla="*/ 1 w 40"/>
                <a:gd name="T19" fmla="*/ 1 h 27"/>
                <a:gd name="T20" fmla="*/ 1 w 40"/>
                <a:gd name="T21" fmla="*/ 1 h 27"/>
                <a:gd name="T22" fmla="*/ 1 w 40"/>
                <a:gd name="T23" fmla="*/ 1 h 27"/>
                <a:gd name="T24" fmla="*/ 1 w 40"/>
                <a:gd name="T25" fmla="*/ 1 h 27"/>
                <a:gd name="T26" fmla="*/ 1 w 40"/>
                <a:gd name="T27" fmla="*/ 1 h 27"/>
                <a:gd name="T28" fmla="*/ 1 w 40"/>
                <a:gd name="T29" fmla="*/ 1 h 27"/>
                <a:gd name="T30" fmla="*/ 1 w 40"/>
                <a:gd name="T31" fmla="*/ 1 h 27"/>
                <a:gd name="T32" fmla="*/ 1 w 40"/>
                <a:gd name="T33" fmla="*/ 1 h 27"/>
                <a:gd name="T34" fmla="*/ 1 w 40"/>
                <a:gd name="T35" fmla="*/ 1 h 27"/>
                <a:gd name="T36" fmla="*/ 1 w 40"/>
                <a:gd name="T37" fmla="*/ 1 h 27"/>
                <a:gd name="T38" fmla="*/ 1 w 40"/>
                <a:gd name="T39" fmla="*/ 1 h 27"/>
                <a:gd name="T40" fmla="*/ 0 w 40"/>
                <a:gd name="T41" fmla="*/ 1 h 27"/>
                <a:gd name="T42" fmla="*/ 1 w 40"/>
                <a:gd name="T43" fmla="*/ 1 h 27"/>
                <a:gd name="T44" fmla="*/ 1 w 40"/>
                <a:gd name="T45" fmla="*/ 1 h 27"/>
                <a:gd name="T46" fmla="*/ 1 w 40"/>
                <a:gd name="T47" fmla="*/ 1 h 27"/>
                <a:gd name="T48" fmla="*/ 1 w 40"/>
                <a:gd name="T49" fmla="*/ 1 h 27"/>
                <a:gd name="T50" fmla="*/ 1 w 40"/>
                <a:gd name="T51" fmla="*/ 1 h 27"/>
                <a:gd name="T52" fmla="*/ 1 w 40"/>
                <a:gd name="T53" fmla="*/ 1 h 27"/>
                <a:gd name="T54" fmla="*/ 1 w 40"/>
                <a:gd name="T55" fmla="*/ 0 h 27"/>
                <a:gd name="T56" fmla="*/ 1 w 40"/>
                <a:gd name="T57" fmla="*/ 0 h 27"/>
                <a:gd name="T58" fmla="*/ 1 w 40"/>
                <a:gd name="T59" fmla="*/ 0 h 27"/>
                <a:gd name="T60" fmla="*/ 1 w 40"/>
                <a:gd name="T61" fmla="*/ 0 h 27"/>
                <a:gd name="T62" fmla="*/ 1 w 40"/>
                <a:gd name="T63" fmla="*/ 0 h 27"/>
                <a:gd name="T64" fmla="*/ 1 w 40"/>
                <a:gd name="T65" fmla="*/ 1 h 27"/>
                <a:gd name="T66" fmla="*/ 1 w 40"/>
                <a:gd name="T67" fmla="*/ 1 h 27"/>
                <a:gd name="T68" fmla="*/ 1 w 40"/>
                <a:gd name="T69" fmla="*/ 1 h 27"/>
                <a:gd name="T70" fmla="*/ 1 w 40"/>
                <a:gd name="T71" fmla="*/ 1 h 27"/>
                <a:gd name="T72" fmla="*/ 1 w 40"/>
                <a:gd name="T73" fmla="*/ 1 h 27"/>
                <a:gd name="T74" fmla="*/ 1 w 40"/>
                <a:gd name="T75" fmla="*/ 1 h 27"/>
                <a:gd name="T76" fmla="*/ 1 w 40"/>
                <a:gd name="T77" fmla="*/ 1 h 27"/>
                <a:gd name="T78" fmla="*/ 1 w 40"/>
                <a:gd name="T79" fmla="*/ 1 h 27"/>
                <a:gd name="T80" fmla="*/ 1 w 40"/>
                <a:gd name="T81" fmla="*/ 1 h 27"/>
                <a:gd name="T82" fmla="*/ 1 w 40"/>
                <a:gd name="T83" fmla="*/ 1 h 27"/>
                <a:gd name="T84" fmla="*/ 1 w 40"/>
                <a:gd name="T85" fmla="*/ 1 h 27"/>
                <a:gd name="T86" fmla="*/ 1 w 40"/>
                <a:gd name="T87" fmla="*/ 1 h 27"/>
                <a:gd name="T88" fmla="*/ 1 w 40"/>
                <a:gd name="T89" fmla="*/ 1 h 27"/>
                <a:gd name="T90" fmla="*/ 1 w 40"/>
                <a:gd name="T91" fmla="*/ 1 h 27"/>
                <a:gd name="T92" fmla="*/ 1 w 40"/>
                <a:gd name="T93" fmla="*/ 1 h 27"/>
                <a:gd name="T94" fmla="*/ 1 w 40"/>
                <a:gd name="T95" fmla="*/ 1 h 27"/>
                <a:gd name="T96" fmla="*/ 1 w 40"/>
                <a:gd name="T97" fmla="*/ 1 h 27"/>
                <a:gd name="T98" fmla="*/ 1 w 40"/>
                <a:gd name="T99" fmla="*/ 1 h 27"/>
                <a:gd name="T100" fmla="*/ 1 w 40"/>
                <a:gd name="T101" fmla="*/ 1 h 27"/>
                <a:gd name="T102" fmla="*/ 1 w 40"/>
                <a:gd name="T103" fmla="*/ 1 h 27"/>
                <a:gd name="T104" fmla="*/ 1 w 40"/>
                <a:gd name="T105" fmla="*/ 1 h 2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0"/>
                <a:gd name="T160" fmla="*/ 0 h 27"/>
                <a:gd name="T161" fmla="*/ 40 w 40"/>
                <a:gd name="T162" fmla="*/ 27 h 2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0" h="27">
                  <a:moveTo>
                    <a:pt x="34" y="25"/>
                  </a:moveTo>
                  <a:lnTo>
                    <a:pt x="30" y="25"/>
                  </a:lnTo>
                  <a:lnTo>
                    <a:pt x="26" y="24"/>
                  </a:lnTo>
                  <a:lnTo>
                    <a:pt x="23" y="22"/>
                  </a:lnTo>
                  <a:lnTo>
                    <a:pt x="21" y="21"/>
                  </a:lnTo>
                  <a:lnTo>
                    <a:pt x="18" y="20"/>
                  </a:lnTo>
                  <a:lnTo>
                    <a:pt x="16" y="19"/>
                  </a:lnTo>
                  <a:lnTo>
                    <a:pt x="15" y="18"/>
                  </a:lnTo>
                  <a:lnTo>
                    <a:pt x="13" y="17"/>
                  </a:lnTo>
                  <a:lnTo>
                    <a:pt x="12" y="16"/>
                  </a:lnTo>
                  <a:lnTo>
                    <a:pt x="11" y="15"/>
                  </a:lnTo>
                  <a:lnTo>
                    <a:pt x="10" y="15"/>
                  </a:lnTo>
                  <a:lnTo>
                    <a:pt x="10" y="14"/>
                  </a:lnTo>
                  <a:lnTo>
                    <a:pt x="9" y="13"/>
                  </a:lnTo>
                  <a:lnTo>
                    <a:pt x="8" y="11"/>
                  </a:lnTo>
                  <a:lnTo>
                    <a:pt x="7" y="9"/>
                  </a:lnTo>
                  <a:lnTo>
                    <a:pt x="5" y="7"/>
                  </a:lnTo>
                  <a:lnTo>
                    <a:pt x="4" y="5"/>
                  </a:lnTo>
                  <a:lnTo>
                    <a:pt x="3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1"/>
                  </a:lnTo>
                  <a:lnTo>
                    <a:pt x="10" y="1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5" y="0"/>
                  </a:lnTo>
                  <a:lnTo>
                    <a:pt x="35" y="1"/>
                  </a:lnTo>
                  <a:lnTo>
                    <a:pt x="35" y="3"/>
                  </a:lnTo>
                  <a:lnTo>
                    <a:pt x="35" y="5"/>
                  </a:lnTo>
                  <a:lnTo>
                    <a:pt x="36" y="7"/>
                  </a:lnTo>
                  <a:lnTo>
                    <a:pt x="36" y="11"/>
                  </a:lnTo>
                  <a:lnTo>
                    <a:pt x="36" y="14"/>
                  </a:lnTo>
                  <a:lnTo>
                    <a:pt x="37" y="16"/>
                  </a:lnTo>
                  <a:lnTo>
                    <a:pt x="37" y="18"/>
                  </a:lnTo>
                  <a:lnTo>
                    <a:pt x="37" y="20"/>
                  </a:lnTo>
                  <a:lnTo>
                    <a:pt x="38" y="21"/>
                  </a:lnTo>
                  <a:lnTo>
                    <a:pt x="39" y="24"/>
                  </a:lnTo>
                  <a:lnTo>
                    <a:pt x="39" y="25"/>
                  </a:lnTo>
                  <a:lnTo>
                    <a:pt x="39" y="26"/>
                  </a:lnTo>
                  <a:lnTo>
                    <a:pt x="40" y="26"/>
                  </a:lnTo>
                  <a:lnTo>
                    <a:pt x="39" y="27"/>
                  </a:lnTo>
                  <a:lnTo>
                    <a:pt x="38" y="27"/>
                  </a:lnTo>
                  <a:lnTo>
                    <a:pt x="37" y="26"/>
                  </a:lnTo>
                  <a:lnTo>
                    <a:pt x="35" y="26"/>
                  </a:lnTo>
                  <a:lnTo>
                    <a:pt x="34" y="25"/>
                  </a:lnTo>
                  <a:close/>
                </a:path>
              </a:pathLst>
            </a:custGeom>
            <a:solidFill>
              <a:srgbClr val="FFE53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44" name="Freeform 1720"/>
            <p:cNvSpPr>
              <a:spLocks/>
            </p:cNvSpPr>
            <p:nvPr/>
          </p:nvSpPr>
          <p:spPr bwMode="auto">
            <a:xfrm>
              <a:off x="3880" y="2818"/>
              <a:ext cx="20" cy="13"/>
            </a:xfrm>
            <a:custGeom>
              <a:avLst/>
              <a:gdLst>
                <a:gd name="T0" fmla="*/ 1 w 39"/>
                <a:gd name="T1" fmla="*/ 1 h 26"/>
                <a:gd name="T2" fmla="*/ 1 w 39"/>
                <a:gd name="T3" fmla="*/ 1 h 26"/>
                <a:gd name="T4" fmla="*/ 1 w 39"/>
                <a:gd name="T5" fmla="*/ 1 h 26"/>
                <a:gd name="T6" fmla="*/ 1 w 39"/>
                <a:gd name="T7" fmla="*/ 1 h 26"/>
                <a:gd name="T8" fmla="*/ 1 w 39"/>
                <a:gd name="T9" fmla="*/ 1 h 26"/>
                <a:gd name="T10" fmla="*/ 1 w 39"/>
                <a:gd name="T11" fmla="*/ 1 h 26"/>
                <a:gd name="T12" fmla="*/ 1 w 39"/>
                <a:gd name="T13" fmla="*/ 1 h 26"/>
                <a:gd name="T14" fmla="*/ 1 w 39"/>
                <a:gd name="T15" fmla="*/ 1 h 26"/>
                <a:gd name="T16" fmla="*/ 1 w 39"/>
                <a:gd name="T17" fmla="*/ 1 h 26"/>
                <a:gd name="T18" fmla="*/ 1 w 39"/>
                <a:gd name="T19" fmla="*/ 1 h 26"/>
                <a:gd name="T20" fmla="*/ 1 w 39"/>
                <a:gd name="T21" fmla="*/ 1 h 26"/>
                <a:gd name="T22" fmla="*/ 1 w 39"/>
                <a:gd name="T23" fmla="*/ 1 h 26"/>
                <a:gd name="T24" fmla="*/ 1 w 39"/>
                <a:gd name="T25" fmla="*/ 1 h 26"/>
                <a:gd name="T26" fmla="*/ 1 w 39"/>
                <a:gd name="T27" fmla="*/ 1 h 26"/>
                <a:gd name="T28" fmla="*/ 1 w 39"/>
                <a:gd name="T29" fmla="*/ 1 h 26"/>
                <a:gd name="T30" fmla="*/ 1 w 39"/>
                <a:gd name="T31" fmla="*/ 1 h 26"/>
                <a:gd name="T32" fmla="*/ 1 w 39"/>
                <a:gd name="T33" fmla="*/ 1 h 26"/>
                <a:gd name="T34" fmla="*/ 1 w 39"/>
                <a:gd name="T35" fmla="*/ 1 h 26"/>
                <a:gd name="T36" fmla="*/ 1 w 39"/>
                <a:gd name="T37" fmla="*/ 1 h 26"/>
                <a:gd name="T38" fmla="*/ 1 w 39"/>
                <a:gd name="T39" fmla="*/ 1 h 26"/>
                <a:gd name="T40" fmla="*/ 0 w 39"/>
                <a:gd name="T41" fmla="*/ 1 h 26"/>
                <a:gd name="T42" fmla="*/ 1 w 39"/>
                <a:gd name="T43" fmla="*/ 1 h 26"/>
                <a:gd name="T44" fmla="*/ 1 w 39"/>
                <a:gd name="T45" fmla="*/ 1 h 26"/>
                <a:gd name="T46" fmla="*/ 1 w 39"/>
                <a:gd name="T47" fmla="*/ 1 h 26"/>
                <a:gd name="T48" fmla="*/ 1 w 39"/>
                <a:gd name="T49" fmla="*/ 1 h 26"/>
                <a:gd name="T50" fmla="*/ 1 w 39"/>
                <a:gd name="T51" fmla="*/ 1 h 26"/>
                <a:gd name="T52" fmla="*/ 1 w 39"/>
                <a:gd name="T53" fmla="*/ 1 h 26"/>
                <a:gd name="T54" fmla="*/ 1 w 39"/>
                <a:gd name="T55" fmla="*/ 0 h 26"/>
                <a:gd name="T56" fmla="*/ 1 w 39"/>
                <a:gd name="T57" fmla="*/ 0 h 26"/>
                <a:gd name="T58" fmla="*/ 1 w 39"/>
                <a:gd name="T59" fmla="*/ 0 h 26"/>
                <a:gd name="T60" fmla="*/ 1 w 39"/>
                <a:gd name="T61" fmla="*/ 0 h 26"/>
                <a:gd name="T62" fmla="*/ 1 w 39"/>
                <a:gd name="T63" fmla="*/ 0 h 26"/>
                <a:gd name="T64" fmla="*/ 1 w 39"/>
                <a:gd name="T65" fmla="*/ 1 h 26"/>
                <a:gd name="T66" fmla="*/ 1 w 39"/>
                <a:gd name="T67" fmla="*/ 1 h 26"/>
                <a:gd name="T68" fmla="*/ 1 w 39"/>
                <a:gd name="T69" fmla="*/ 1 h 26"/>
                <a:gd name="T70" fmla="*/ 1 w 39"/>
                <a:gd name="T71" fmla="*/ 1 h 26"/>
                <a:gd name="T72" fmla="*/ 1 w 39"/>
                <a:gd name="T73" fmla="*/ 1 h 26"/>
                <a:gd name="T74" fmla="*/ 1 w 39"/>
                <a:gd name="T75" fmla="*/ 1 h 26"/>
                <a:gd name="T76" fmla="*/ 1 w 39"/>
                <a:gd name="T77" fmla="*/ 1 h 26"/>
                <a:gd name="T78" fmla="*/ 1 w 39"/>
                <a:gd name="T79" fmla="*/ 1 h 26"/>
                <a:gd name="T80" fmla="*/ 1 w 39"/>
                <a:gd name="T81" fmla="*/ 1 h 26"/>
                <a:gd name="T82" fmla="*/ 1 w 39"/>
                <a:gd name="T83" fmla="*/ 1 h 26"/>
                <a:gd name="T84" fmla="*/ 1 w 39"/>
                <a:gd name="T85" fmla="*/ 1 h 26"/>
                <a:gd name="T86" fmla="*/ 1 w 39"/>
                <a:gd name="T87" fmla="*/ 1 h 26"/>
                <a:gd name="T88" fmla="*/ 1 w 39"/>
                <a:gd name="T89" fmla="*/ 1 h 26"/>
                <a:gd name="T90" fmla="*/ 1 w 39"/>
                <a:gd name="T91" fmla="*/ 1 h 26"/>
                <a:gd name="T92" fmla="*/ 1 w 39"/>
                <a:gd name="T93" fmla="*/ 1 h 26"/>
                <a:gd name="T94" fmla="*/ 1 w 39"/>
                <a:gd name="T95" fmla="*/ 1 h 26"/>
                <a:gd name="T96" fmla="*/ 1 w 39"/>
                <a:gd name="T97" fmla="*/ 1 h 26"/>
                <a:gd name="T98" fmla="*/ 1 w 39"/>
                <a:gd name="T99" fmla="*/ 1 h 26"/>
                <a:gd name="T100" fmla="*/ 1 w 39"/>
                <a:gd name="T101" fmla="*/ 1 h 26"/>
                <a:gd name="T102" fmla="*/ 1 w 39"/>
                <a:gd name="T103" fmla="*/ 1 h 26"/>
                <a:gd name="T104" fmla="*/ 1 w 39"/>
                <a:gd name="T105" fmla="*/ 1 h 2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9"/>
                <a:gd name="T160" fmla="*/ 0 h 26"/>
                <a:gd name="T161" fmla="*/ 39 w 39"/>
                <a:gd name="T162" fmla="*/ 26 h 2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9" h="26">
                  <a:moveTo>
                    <a:pt x="31" y="25"/>
                  </a:moveTo>
                  <a:lnTo>
                    <a:pt x="28" y="24"/>
                  </a:lnTo>
                  <a:lnTo>
                    <a:pt x="25" y="22"/>
                  </a:lnTo>
                  <a:lnTo>
                    <a:pt x="22" y="21"/>
                  </a:lnTo>
                  <a:lnTo>
                    <a:pt x="20" y="20"/>
                  </a:lnTo>
                  <a:lnTo>
                    <a:pt x="17" y="19"/>
                  </a:lnTo>
                  <a:lnTo>
                    <a:pt x="16" y="18"/>
                  </a:lnTo>
                  <a:lnTo>
                    <a:pt x="14" y="17"/>
                  </a:lnTo>
                  <a:lnTo>
                    <a:pt x="13" y="16"/>
                  </a:lnTo>
                  <a:lnTo>
                    <a:pt x="12" y="16"/>
                  </a:lnTo>
                  <a:lnTo>
                    <a:pt x="11" y="15"/>
                  </a:lnTo>
                  <a:lnTo>
                    <a:pt x="10" y="14"/>
                  </a:lnTo>
                  <a:lnTo>
                    <a:pt x="10" y="13"/>
                  </a:lnTo>
                  <a:lnTo>
                    <a:pt x="9" y="12"/>
                  </a:lnTo>
                  <a:lnTo>
                    <a:pt x="8" y="11"/>
                  </a:lnTo>
                  <a:lnTo>
                    <a:pt x="7" y="8"/>
                  </a:lnTo>
                  <a:lnTo>
                    <a:pt x="5" y="7"/>
                  </a:lnTo>
                  <a:lnTo>
                    <a:pt x="3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1"/>
                  </a:lnTo>
                  <a:lnTo>
                    <a:pt x="10" y="1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5" y="0"/>
                  </a:lnTo>
                  <a:lnTo>
                    <a:pt x="35" y="1"/>
                  </a:lnTo>
                  <a:lnTo>
                    <a:pt x="35" y="3"/>
                  </a:lnTo>
                  <a:lnTo>
                    <a:pt x="35" y="5"/>
                  </a:lnTo>
                  <a:lnTo>
                    <a:pt x="35" y="7"/>
                  </a:lnTo>
                  <a:lnTo>
                    <a:pt x="36" y="11"/>
                  </a:lnTo>
                  <a:lnTo>
                    <a:pt x="36" y="13"/>
                  </a:lnTo>
                  <a:lnTo>
                    <a:pt x="36" y="16"/>
                  </a:lnTo>
                  <a:lnTo>
                    <a:pt x="37" y="18"/>
                  </a:lnTo>
                  <a:lnTo>
                    <a:pt x="37" y="20"/>
                  </a:lnTo>
                  <a:lnTo>
                    <a:pt x="38" y="21"/>
                  </a:lnTo>
                  <a:lnTo>
                    <a:pt x="38" y="22"/>
                  </a:lnTo>
                  <a:lnTo>
                    <a:pt x="38" y="24"/>
                  </a:lnTo>
                  <a:lnTo>
                    <a:pt x="39" y="25"/>
                  </a:lnTo>
                  <a:lnTo>
                    <a:pt x="38" y="26"/>
                  </a:lnTo>
                  <a:lnTo>
                    <a:pt x="37" y="26"/>
                  </a:lnTo>
                  <a:lnTo>
                    <a:pt x="36" y="26"/>
                  </a:lnTo>
                  <a:lnTo>
                    <a:pt x="34" y="26"/>
                  </a:lnTo>
                  <a:lnTo>
                    <a:pt x="31" y="26"/>
                  </a:lnTo>
                  <a:lnTo>
                    <a:pt x="31" y="25"/>
                  </a:lnTo>
                  <a:close/>
                </a:path>
              </a:pathLst>
            </a:custGeom>
            <a:solidFill>
              <a:srgbClr val="FFE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45" name="Freeform 1721"/>
            <p:cNvSpPr>
              <a:spLocks/>
            </p:cNvSpPr>
            <p:nvPr/>
          </p:nvSpPr>
          <p:spPr bwMode="auto">
            <a:xfrm>
              <a:off x="3880" y="2818"/>
              <a:ext cx="19" cy="12"/>
            </a:xfrm>
            <a:custGeom>
              <a:avLst/>
              <a:gdLst>
                <a:gd name="T0" fmla="*/ 1 w 38"/>
                <a:gd name="T1" fmla="*/ 1 h 24"/>
                <a:gd name="T2" fmla="*/ 1 w 38"/>
                <a:gd name="T3" fmla="*/ 1 h 24"/>
                <a:gd name="T4" fmla="*/ 1 w 38"/>
                <a:gd name="T5" fmla="*/ 1 h 24"/>
                <a:gd name="T6" fmla="*/ 1 w 38"/>
                <a:gd name="T7" fmla="*/ 1 h 24"/>
                <a:gd name="T8" fmla="*/ 1 w 38"/>
                <a:gd name="T9" fmla="*/ 1 h 24"/>
                <a:gd name="T10" fmla="*/ 1 w 38"/>
                <a:gd name="T11" fmla="*/ 1 h 24"/>
                <a:gd name="T12" fmla="*/ 1 w 38"/>
                <a:gd name="T13" fmla="*/ 1 h 24"/>
                <a:gd name="T14" fmla="*/ 1 w 38"/>
                <a:gd name="T15" fmla="*/ 1 h 24"/>
                <a:gd name="T16" fmla="*/ 1 w 38"/>
                <a:gd name="T17" fmla="*/ 1 h 24"/>
                <a:gd name="T18" fmla="*/ 1 w 38"/>
                <a:gd name="T19" fmla="*/ 1 h 24"/>
                <a:gd name="T20" fmla="*/ 1 w 38"/>
                <a:gd name="T21" fmla="*/ 1 h 24"/>
                <a:gd name="T22" fmla="*/ 1 w 38"/>
                <a:gd name="T23" fmla="*/ 1 h 24"/>
                <a:gd name="T24" fmla="*/ 1 w 38"/>
                <a:gd name="T25" fmla="*/ 1 h 24"/>
                <a:gd name="T26" fmla="*/ 1 w 38"/>
                <a:gd name="T27" fmla="*/ 1 h 24"/>
                <a:gd name="T28" fmla="*/ 1 w 38"/>
                <a:gd name="T29" fmla="*/ 1 h 24"/>
                <a:gd name="T30" fmla="*/ 1 w 38"/>
                <a:gd name="T31" fmla="*/ 1 h 24"/>
                <a:gd name="T32" fmla="*/ 1 w 38"/>
                <a:gd name="T33" fmla="*/ 1 h 24"/>
                <a:gd name="T34" fmla="*/ 1 w 38"/>
                <a:gd name="T35" fmla="*/ 1 h 24"/>
                <a:gd name="T36" fmla="*/ 1 w 38"/>
                <a:gd name="T37" fmla="*/ 1 h 24"/>
                <a:gd name="T38" fmla="*/ 1 w 38"/>
                <a:gd name="T39" fmla="*/ 1 h 24"/>
                <a:gd name="T40" fmla="*/ 0 w 38"/>
                <a:gd name="T41" fmla="*/ 1 h 24"/>
                <a:gd name="T42" fmla="*/ 1 w 38"/>
                <a:gd name="T43" fmla="*/ 1 h 24"/>
                <a:gd name="T44" fmla="*/ 1 w 38"/>
                <a:gd name="T45" fmla="*/ 1 h 24"/>
                <a:gd name="T46" fmla="*/ 1 w 38"/>
                <a:gd name="T47" fmla="*/ 1 h 24"/>
                <a:gd name="T48" fmla="*/ 1 w 38"/>
                <a:gd name="T49" fmla="*/ 1 h 24"/>
                <a:gd name="T50" fmla="*/ 1 w 38"/>
                <a:gd name="T51" fmla="*/ 1 h 24"/>
                <a:gd name="T52" fmla="*/ 1 w 38"/>
                <a:gd name="T53" fmla="*/ 1 h 24"/>
                <a:gd name="T54" fmla="*/ 1 w 38"/>
                <a:gd name="T55" fmla="*/ 0 h 24"/>
                <a:gd name="T56" fmla="*/ 1 w 38"/>
                <a:gd name="T57" fmla="*/ 0 h 24"/>
                <a:gd name="T58" fmla="*/ 1 w 38"/>
                <a:gd name="T59" fmla="*/ 0 h 24"/>
                <a:gd name="T60" fmla="*/ 1 w 38"/>
                <a:gd name="T61" fmla="*/ 0 h 24"/>
                <a:gd name="T62" fmla="*/ 1 w 38"/>
                <a:gd name="T63" fmla="*/ 0 h 24"/>
                <a:gd name="T64" fmla="*/ 1 w 38"/>
                <a:gd name="T65" fmla="*/ 1 h 24"/>
                <a:gd name="T66" fmla="*/ 1 w 38"/>
                <a:gd name="T67" fmla="*/ 1 h 24"/>
                <a:gd name="T68" fmla="*/ 1 w 38"/>
                <a:gd name="T69" fmla="*/ 1 h 24"/>
                <a:gd name="T70" fmla="*/ 1 w 38"/>
                <a:gd name="T71" fmla="*/ 1 h 24"/>
                <a:gd name="T72" fmla="*/ 1 w 38"/>
                <a:gd name="T73" fmla="*/ 1 h 24"/>
                <a:gd name="T74" fmla="*/ 1 w 38"/>
                <a:gd name="T75" fmla="*/ 1 h 24"/>
                <a:gd name="T76" fmla="*/ 1 w 38"/>
                <a:gd name="T77" fmla="*/ 1 h 24"/>
                <a:gd name="T78" fmla="*/ 1 w 38"/>
                <a:gd name="T79" fmla="*/ 1 h 24"/>
                <a:gd name="T80" fmla="*/ 1 w 38"/>
                <a:gd name="T81" fmla="*/ 1 h 24"/>
                <a:gd name="T82" fmla="*/ 1 w 38"/>
                <a:gd name="T83" fmla="*/ 1 h 24"/>
                <a:gd name="T84" fmla="*/ 1 w 38"/>
                <a:gd name="T85" fmla="*/ 1 h 24"/>
                <a:gd name="T86" fmla="*/ 1 w 38"/>
                <a:gd name="T87" fmla="*/ 1 h 24"/>
                <a:gd name="T88" fmla="*/ 1 w 38"/>
                <a:gd name="T89" fmla="*/ 1 h 24"/>
                <a:gd name="T90" fmla="*/ 1 w 38"/>
                <a:gd name="T91" fmla="*/ 1 h 24"/>
                <a:gd name="T92" fmla="*/ 1 w 38"/>
                <a:gd name="T93" fmla="*/ 1 h 24"/>
                <a:gd name="T94" fmla="*/ 1 w 38"/>
                <a:gd name="T95" fmla="*/ 1 h 24"/>
                <a:gd name="T96" fmla="*/ 1 w 38"/>
                <a:gd name="T97" fmla="*/ 1 h 24"/>
                <a:gd name="T98" fmla="*/ 1 w 38"/>
                <a:gd name="T99" fmla="*/ 1 h 24"/>
                <a:gd name="T100" fmla="*/ 1 w 38"/>
                <a:gd name="T101" fmla="*/ 1 h 24"/>
                <a:gd name="T102" fmla="*/ 1 w 38"/>
                <a:gd name="T103" fmla="*/ 1 h 2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8"/>
                <a:gd name="T157" fmla="*/ 0 h 24"/>
                <a:gd name="T158" fmla="*/ 38 w 38"/>
                <a:gd name="T159" fmla="*/ 24 h 2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8" h="24">
                  <a:moveTo>
                    <a:pt x="31" y="22"/>
                  </a:moveTo>
                  <a:lnTo>
                    <a:pt x="28" y="21"/>
                  </a:lnTo>
                  <a:lnTo>
                    <a:pt x="25" y="20"/>
                  </a:lnTo>
                  <a:lnTo>
                    <a:pt x="22" y="19"/>
                  </a:lnTo>
                  <a:lnTo>
                    <a:pt x="20" y="19"/>
                  </a:lnTo>
                  <a:lnTo>
                    <a:pt x="17" y="18"/>
                  </a:lnTo>
                  <a:lnTo>
                    <a:pt x="16" y="17"/>
                  </a:lnTo>
                  <a:lnTo>
                    <a:pt x="14" y="16"/>
                  </a:lnTo>
                  <a:lnTo>
                    <a:pt x="13" y="16"/>
                  </a:lnTo>
                  <a:lnTo>
                    <a:pt x="12" y="15"/>
                  </a:lnTo>
                  <a:lnTo>
                    <a:pt x="11" y="15"/>
                  </a:lnTo>
                  <a:lnTo>
                    <a:pt x="10" y="14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8" y="9"/>
                  </a:lnTo>
                  <a:lnTo>
                    <a:pt x="5" y="8"/>
                  </a:lnTo>
                  <a:lnTo>
                    <a:pt x="4" y="6"/>
                  </a:lnTo>
                  <a:lnTo>
                    <a:pt x="3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1"/>
                  </a:lnTo>
                  <a:lnTo>
                    <a:pt x="10" y="1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5" y="0"/>
                  </a:lnTo>
                  <a:lnTo>
                    <a:pt x="35" y="1"/>
                  </a:lnTo>
                  <a:lnTo>
                    <a:pt x="35" y="3"/>
                  </a:lnTo>
                  <a:lnTo>
                    <a:pt x="35" y="4"/>
                  </a:lnTo>
                  <a:lnTo>
                    <a:pt x="35" y="6"/>
                  </a:lnTo>
                  <a:lnTo>
                    <a:pt x="36" y="9"/>
                  </a:lnTo>
                  <a:lnTo>
                    <a:pt x="36" y="12"/>
                  </a:lnTo>
                  <a:lnTo>
                    <a:pt x="36" y="14"/>
                  </a:lnTo>
                  <a:lnTo>
                    <a:pt x="37" y="16"/>
                  </a:lnTo>
                  <a:lnTo>
                    <a:pt x="37" y="17"/>
                  </a:lnTo>
                  <a:lnTo>
                    <a:pt x="37" y="19"/>
                  </a:lnTo>
                  <a:lnTo>
                    <a:pt x="38" y="20"/>
                  </a:lnTo>
                  <a:lnTo>
                    <a:pt x="38" y="21"/>
                  </a:lnTo>
                  <a:lnTo>
                    <a:pt x="38" y="22"/>
                  </a:lnTo>
                  <a:lnTo>
                    <a:pt x="37" y="24"/>
                  </a:lnTo>
                  <a:lnTo>
                    <a:pt x="36" y="24"/>
                  </a:lnTo>
                  <a:lnTo>
                    <a:pt x="34" y="24"/>
                  </a:lnTo>
                  <a:lnTo>
                    <a:pt x="31" y="22"/>
                  </a:lnTo>
                  <a:close/>
                </a:path>
              </a:pathLst>
            </a:custGeom>
            <a:solidFill>
              <a:srgbClr val="FFE84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46" name="Freeform 1722"/>
            <p:cNvSpPr>
              <a:spLocks/>
            </p:cNvSpPr>
            <p:nvPr/>
          </p:nvSpPr>
          <p:spPr bwMode="auto">
            <a:xfrm>
              <a:off x="3880" y="2818"/>
              <a:ext cx="18" cy="11"/>
            </a:xfrm>
            <a:custGeom>
              <a:avLst/>
              <a:gdLst>
                <a:gd name="T0" fmla="*/ 0 w 37"/>
                <a:gd name="T1" fmla="*/ 1 h 21"/>
                <a:gd name="T2" fmla="*/ 0 w 37"/>
                <a:gd name="T3" fmla="*/ 1 h 21"/>
                <a:gd name="T4" fmla="*/ 0 w 37"/>
                <a:gd name="T5" fmla="*/ 1 h 21"/>
                <a:gd name="T6" fmla="*/ 0 w 37"/>
                <a:gd name="T7" fmla="*/ 1 h 21"/>
                <a:gd name="T8" fmla="*/ 0 w 37"/>
                <a:gd name="T9" fmla="*/ 1 h 21"/>
                <a:gd name="T10" fmla="*/ 0 w 37"/>
                <a:gd name="T11" fmla="*/ 1 h 21"/>
                <a:gd name="T12" fmla="*/ 0 w 37"/>
                <a:gd name="T13" fmla="*/ 1 h 21"/>
                <a:gd name="T14" fmla="*/ 0 w 37"/>
                <a:gd name="T15" fmla="*/ 1 h 21"/>
                <a:gd name="T16" fmla="*/ 0 w 37"/>
                <a:gd name="T17" fmla="*/ 1 h 21"/>
                <a:gd name="T18" fmla="*/ 0 w 37"/>
                <a:gd name="T19" fmla="*/ 1 h 21"/>
                <a:gd name="T20" fmla="*/ 0 w 37"/>
                <a:gd name="T21" fmla="*/ 1 h 21"/>
                <a:gd name="T22" fmla="*/ 0 w 37"/>
                <a:gd name="T23" fmla="*/ 1 h 21"/>
                <a:gd name="T24" fmla="*/ 0 w 37"/>
                <a:gd name="T25" fmla="*/ 1 h 21"/>
                <a:gd name="T26" fmla="*/ 0 w 37"/>
                <a:gd name="T27" fmla="*/ 1 h 21"/>
                <a:gd name="T28" fmla="*/ 0 w 37"/>
                <a:gd name="T29" fmla="*/ 1 h 21"/>
                <a:gd name="T30" fmla="*/ 0 w 37"/>
                <a:gd name="T31" fmla="*/ 1 h 21"/>
                <a:gd name="T32" fmla="*/ 0 w 37"/>
                <a:gd name="T33" fmla="*/ 1 h 21"/>
                <a:gd name="T34" fmla="*/ 0 w 37"/>
                <a:gd name="T35" fmla="*/ 1 h 21"/>
                <a:gd name="T36" fmla="*/ 0 w 37"/>
                <a:gd name="T37" fmla="*/ 1 h 21"/>
                <a:gd name="T38" fmla="*/ 0 w 37"/>
                <a:gd name="T39" fmla="*/ 1 h 21"/>
                <a:gd name="T40" fmla="*/ 0 w 37"/>
                <a:gd name="T41" fmla="*/ 1 h 21"/>
                <a:gd name="T42" fmla="*/ 0 w 37"/>
                <a:gd name="T43" fmla="*/ 1 h 21"/>
                <a:gd name="T44" fmla="*/ 0 w 37"/>
                <a:gd name="T45" fmla="*/ 1 h 21"/>
                <a:gd name="T46" fmla="*/ 0 w 37"/>
                <a:gd name="T47" fmla="*/ 1 h 21"/>
                <a:gd name="T48" fmla="*/ 0 w 37"/>
                <a:gd name="T49" fmla="*/ 1 h 21"/>
                <a:gd name="T50" fmla="*/ 0 w 37"/>
                <a:gd name="T51" fmla="*/ 1 h 21"/>
                <a:gd name="T52" fmla="*/ 0 w 37"/>
                <a:gd name="T53" fmla="*/ 1 h 21"/>
                <a:gd name="T54" fmla="*/ 0 w 37"/>
                <a:gd name="T55" fmla="*/ 0 h 21"/>
                <a:gd name="T56" fmla="*/ 0 w 37"/>
                <a:gd name="T57" fmla="*/ 0 h 21"/>
                <a:gd name="T58" fmla="*/ 0 w 37"/>
                <a:gd name="T59" fmla="*/ 0 h 21"/>
                <a:gd name="T60" fmla="*/ 0 w 37"/>
                <a:gd name="T61" fmla="*/ 0 h 21"/>
                <a:gd name="T62" fmla="*/ 0 w 37"/>
                <a:gd name="T63" fmla="*/ 0 h 21"/>
                <a:gd name="T64" fmla="*/ 0 w 37"/>
                <a:gd name="T65" fmla="*/ 1 h 21"/>
                <a:gd name="T66" fmla="*/ 0 w 37"/>
                <a:gd name="T67" fmla="*/ 1 h 21"/>
                <a:gd name="T68" fmla="*/ 0 w 37"/>
                <a:gd name="T69" fmla="*/ 1 h 21"/>
                <a:gd name="T70" fmla="*/ 0 w 37"/>
                <a:gd name="T71" fmla="*/ 1 h 21"/>
                <a:gd name="T72" fmla="*/ 0 w 37"/>
                <a:gd name="T73" fmla="*/ 1 h 21"/>
                <a:gd name="T74" fmla="*/ 0 w 37"/>
                <a:gd name="T75" fmla="*/ 1 h 21"/>
                <a:gd name="T76" fmla="*/ 0 w 37"/>
                <a:gd name="T77" fmla="*/ 1 h 21"/>
                <a:gd name="T78" fmla="*/ 0 w 37"/>
                <a:gd name="T79" fmla="*/ 1 h 21"/>
                <a:gd name="T80" fmla="*/ 0 w 37"/>
                <a:gd name="T81" fmla="*/ 1 h 21"/>
                <a:gd name="T82" fmla="*/ 0 w 37"/>
                <a:gd name="T83" fmla="*/ 1 h 21"/>
                <a:gd name="T84" fmla="*/ 0 w 37"/>
                <a:gd name="T85" fmla="*/ 1 h 21"/>
                <a:gd name="T86" fmla="*/ 0 w 37"/>
                <a:gd name="T87" fmla="*/ 1 h 21"/>
                <a:gd name="T88" fmla="*/ 0 w 37"/>
                <a:gd name="T89" fmla="*/ 1 h 21"/>
                <a:gd name="T90" fmla="*/ 0 w 37"/>
                <a:gd name="T91" fmla="*/ 1 h 21"/>
                <a:gd name="T92" fmla="*/ 0 w 37"/>
                <a:gd name="T93" fmla="*/ 1 h 21"/>
                <a:gd name="T94" fmla="*/ 0 w 37"/>
                <a:gd name="T95" fmla="*/ 1 h 21"/>
                <a:gd name="T96" fmla="*/ 0 w 37"/>
                <a:gd name="T97" fmla="*/ 1 h 21"/>
                <a:gd name="T98" fmla="*/ 0 w 37"/>
                <a:gd name="T99" fmla="*/ 1 h 21"/>
                <a:gd name="T100" fmla="*/ 0 w 37"/>
                <a:gd name="T101" fmla="*/ 1 h 21"/>
                <a:gd name="T102" fmla="*/ 0 w 37"/>
                <a:gd name="T103" fmla="*/ 1 h 21"/>
                <a:gd name="T104" fmla="*/ 0 w 37"/>
                <a:gd name="T105" fmla="*/ 1 h 2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7"/>
                <a:gd name="T160" fmla="*/ 0 h 21"/>
                <a:gd name="T161" fmla="*/ 37 w 37"/>
                <a:gd name="T162" fmla="*/ 21 h 2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7" h="21">
                  <a:moveTo>
                    <a:pt x="28" y="20"/>
                  </a:moveTo>
                  <a:lnTo>
                    <a:pt x="26" y="19"/>
                  </a:lnTo>
                  <a:lnTo>
                    <a:pt x="23" y="19"/>
                  </a:lnTo>
                  <a:lnTo>
                    <a:pt x="21" y="18"/>
                  </a:lnTo>
                  <a:lnTo>
                    <a:pt x="18" y="17"/>
                  </a:lnTo>
                  <a:lnTo>
                    <a:pt x="17" y="16"/>
                  </a:lnTo>
                  <a:lnTo>
                    <a:pt x="15" y="16"/>
                  </a:lnTo>
                  <a:lnTo>
                    <a:pt x="14" y="15"/>
                  </a:lnTo>
                  <a:lnTo>
                    <a:pt x="13" y="14"/>
                  </a:lnTo>
                  <a:lnTo>
                    <a:pt x="12" y="13"/>
                  </a:lnTo>
                  <a:lnTo>
                    <a:pt x="11" y="13"/>
                  </a:lnTo>
                  <a:lnTo>
                    <a:pt x="10" y="12"/>
                  </a:lnTo>
                  <a:lnTo>
                    <a:pt x="9" y="12"/>
                  </a:lnTo>
                  <a:lnTo>
                    <a:pt x="8" y="11"/>
                  </a:lnTo>
                  <a:lnTo>
                    <a:pt x="7" y="8"/>
                  </a:lnTo>
                  <a:lnTo>
                    <a:pt x="5" y="7"/>
                  </a:lnTo>
                  <a:lnTo>
                    <a:pt x="4" y="6"/>
                  </a:lnTo>
                  <a:lnTo>
                    <a:pt x="3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1"/>
                  </a:lnTo>
                  <a:lnTo>
                    <a:pt x="10" y="1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5" y="0"/>
                  </a:lnTo>
                  <a:lnTo>
                    <a:pt x="35" y="1"/>
                  </a:lnTo>
                  <a:lnTo>
                    <a:pt x="35" y="2"/>
                  </a:lnTo>
                  <a:lnTo>
                    <a:pt x="35" y="4"/>
                  </a:lnTo>
                  <a:lnTo>
                    <a:pt x="35" y="6"/>
                  </a:lnTo>
                  <a:lnTo>
                    <a:pt x="36" y="8"/>
                  </a:lnTo>
                  <a:lnTo>
                    <a:pt x="36" y="12"/>
                  </a:lnTo>
                  <a:lnTo>
                    <a:pt x="36" y="14"/>
                  </a:lnTo>
                  <a:lnTo>
                    <a:pt x="37" y="16"/>
                  </a:lnTo>
                  <a:lnTo>
                    <a:pt x="37" y="17"/>
                  </a:lnTo>
                  <a:lnTo>
                    <a:pt x="37" y="18"/>
                  </a:lnTo>
                  <a:lnTo>
                    <a:pt x="37" y="19"/>
                  </a:lnTo>
                  <a:lnTo>
                    <a:pt x="37" y="20"/>
                  </a:lnTo>
                  <a:lnTo>
                    <a:pt x="37" y="21"/>
                  </a:lnTo>
                  <a:lnTo>
                    <a:pt x="36" y="21"/>
                  </a:lnTo>
                  <a:lnTo>
                    <a:pt x="35" y="21"/>
                  </a:lnTo>
                  <a:lnTo>
                    <a:pt x="34" y="21"/>
                  </a:lnTo>
                  <a:lnTo>
                    <a:pt x="31" y="21"/>
                  </a:lnTo>
                  <a:lnTo>
                    <a:pt x="29" y="20"/>
                  </a:lnTo>
                  <a:lnTo>
                    <a:pt x="28" y="20"/>
                  </a:lnTo>
                  <a:close/>
                </a:path>
              </a:pathLst>
            </a:custGeom>
            <a:solidFill>
              <a:srgbClr val="FFE94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47" name="Freeform 1723"/>
            <p:cNvSpPr>
              <a:spLocks/>
            </p:cNvSpPr>
            <p:nvPr/>
          </p:nvSpPr>
          <p:spPr bwMode="auto">
            <a:xfrm>
              <a:off x="3880" y="2818"/>
              <a:ext cx="18" cy="11"/>
            </a:xfrm>
            <a:custGeom>
              <a:avLst/>
              <a:gdLst>
                <a:gd name="T0" fmla="*/ 0 w 37"/>
                <a:gd name="T1" fmla="*/ 1 h 20"/>
                <a:gd name="T2" fmla="*/ 0 w 37"/>
                <a:gd name="T3" fmla="*/ 1 h 20"/>
                <a:gd name="T4" fmla="*/ 0 w 37"/>
                <a:gd name="T5" fmla="*/ 1 h 20"/>
                <a:gd name="T6" fmla="*/ 0 w 37"/>
                <a:gd name="T7" fmla="*/ 1 h 20"/>
                <a:gd name="T8" fmla="*/ 0 w 37"/>
                <a:gd name="T9" fmla="*/ 1 h 20"/>
                <a:gd name="T10" fmla="*/ 0 w 37"/>
                <a:gd name="T11" fmla="*/ 1 h 20"/>
                <a:gd name="T12" fmla="*/ 0 w 37"/>
                <a:gd name="T13" fmla="*/ 1 h 20"/>
                <a:gd name="T14" fmla="*/ 0 w 37"/>
                <a:gd name="T15" fmla="*/ 1 h 20"/>
                <a:gd name="T16" fmla="*/ 0 w 37"/>
                <a:gd name="T17" fmla="*/ 1 h 20"/>
                <a:gd name="T18" fmla="*/ 0 w 37"/>
                <a:gd name="T19" fmla="*/ 1 h 20"/>
                <a:gd name="T20" fmla="*/ 0 w 37"/>
                <a:gd name="T21" fmla="*/ 1 h 20"/>
                <a:gd name="T22" fmla="*/ 0 w 37"/>
                <a:gd name="T23" fmla="*/ 1 h 20"/>
                <a:gd name="T24" fmla="*/ 0 w 37"/>
                <a:gd name="T25" fmla="*/ 1 h 20"/>
                <a:gd name="T26" fmla="*/ 0 w 37"/>
                <a:gd name="T27" fmla="*/ 1 h 20"/>
                <a:gd name="T28" fmla="*/ 0 w 37"/>
                <a:gd name="T29" fmla="*/ 1 h 20"/>
                <a:gd name="T30" fmla="*/ 0 w 37"/>
                <a:gd name="T31" fmla="*/ 1 h 20"/>
                <a:gd name="T32" fmla="*/ 0 w 37"/>
                <a:gd name="T33" fmla="*/ 1 h 20"/>
                <a:gd name="T34" fmla="*/ 0 w 37"/>
                <a:gd name="T35" fmla="*/ 1 h 20"/>
                <a:gd name="T36" fmla="*/ 0 w 37"/>
                <a:gd name="T37" fmla="*/ 1 h 20"/>
                <a:gd name="T38" fmla="*/ 0 w 37"/>
                <a:gd name="T39" fmla="*/ 1 h 20"/>
                <a:gd name="T40" fmla="*/ 0 w 37"/>
                <a:gd name="T41" fmla="*/ 1 h 20"/>
                <a:gd name="T42" fmla="*/ 0 w 37"/>
                <a:gd name="T43" fmla="*/ 1 h 20"/>
                <a:gd name="T44" fmla="*/ 0 w 37"/>
                <a:gd name="T45" fmla="*/ 1 h 20"/>
                <a:gd name="T46" fmla="*/ 0 w 37"/>
                <a:gd name="T47" fmla="*/ 1 h 20"/>
                <a:gd name="T48" fmla="*/ 0 w 37"/>
                <a:gd name="T49" fmla="*/ 1 h 20"/>
                <a:gd name="T50" fmla="*/ 0 w 37"/>
                <a:gd name="T51" fmla="*/ 1 h 20"/>
                <a:gd name="T52" fmla="*/ 0 w 37"/>
                <a:gd name="T53" fmla="*/ 1 h 20"/>
                <a:gd name="T54" fmla="*/ 0 w 37"/>
                <a:gd name="T55" fmla="*/ 0 h 20"/>
                <a:gd name="T56" fmla="*/ 0 w 37"/>
                <a:gd name="T57" fmla="*/ 0 h 20"/>
                <a:gd name="T58" fmla="*/ 0 w 37"/>
                <a:gd name="T59" fmla="*/ 0 h 20"/>
                <a:gd name="T60" fmla="*/ 0 w 37"/>
                <a:gd name="T61" fmla="*/ 0 h 20"/>
                <a:gd name="T62" fmla="*/ 0 w 37"/>
                <a:gd name="T63" fmla="*/ 0 h 20"/>
                <a:gd name="T64" fmla="*/ 0 w 37"/>
                <a:gd name="T65" fmla="*/ 1 h 20"/>
                <a:gd name="T66" fmla="*/ 0 w 37"/>
                <a:gd name="T67" fmla="*/ 1 h 20"/>
                <a:gd name="T68" fmla="*/ 0 w 37"/>
                <a:gd name="T69" fmla="*/ 1 h 20"/>
                <a:gd name="T70" fmla="*/ 0 w 37"/>
                <a:gd name="T71" fmla="*/ 1 h 20"/>
                <a:gd name="T72" fmla="*/ 0 w 37"/>
                <a:gd name="T73" fmla="*/ 1 h 20"/>
                <a:gd name="T74" fmla="*/ 0 w 37"/>
                <a:gd name="T75" fmla="*/ 1 h 20"/>
                <a:gd name="T76" fmla="*/ 0 w 37"/>
                <a:gd name="T77" fmla="*/ 1 h 20"/>
                <a:gd name="T78" fmla="*/ 0 w 37"/>
                <a:gd name="T79" fmla="*/ 1 h 20"/>
                <a:gd name="T80" fmla="*/ 0 w 37"/>
                <a:gd name="T81" fmla="*/ 1 h 20"/>
                <a:gd name="T82" fmla="*/ 0 w 37"/>
                <a:gd name="T83" fmla="*/ 1 h 20"/>
                <a:gd name="T84" fmla="*/ 0 w 37"/>
                <a:gd name="T85" fmla="*/ 1 h 20"/>
                <a:gd name="T86" fmla="*/ 0 w 37"/>
                <a:gd name="T87" fmla="*/ 1 h 20"/>
                <a:gd name="T88" fmla="*/ 0 w 37"/>
                <a:gd name="T89" fmla="*/ 1 h 20"/>
                <a:gd name="T90" fmla="*/ 0 w 37"/>
                <a:gd name="T91" fmla="*/ 1 h 20"/>
                <a:gd name="T92" fmla="*/ 0 w 37"/>
                <a:gd name="T93" fmla="*/ 1 h 20"/>
                <a:gd name="T94" fmla="*/ 0 w 37"/>
                <a:gd name="T95" fmla="*/ 1 h 20"/>
                <a:gd name="T96" fmla="*/ 0 w 37"/>
                <a:gd name="T97" fmla="*/ 1 h 20"/>
                <a:gd name="T98" fmla="*/ 0 w 37"/>
                <a:gd name="T99" fmla="*/ 1 h 20"/>
                <a:gd name="T100" fmla="*/ 0 w 37"/>
                <a:gd name="T101" fmla="*/ 1 h 20"/>
                <a:gd name="T102" fmla="*/ 0 w 37"/>
                <a:gd name="T103" fmla="*/ 1 h 20"/>
                <a:gd name="T104" fmla="*/ 0 w 37"/>
                <a:gd name="T105" fmla="*/ 1 h 2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7"/>
                <a:gd name="T160" fmla="*/ 0 h 20"/>
                <a:gd name="T161" fmla="*/ 37 w 37"/>
                <a:gd name="T162" fmla="*/ 20 h 2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7" h="20">
                  <a:moveTo>
                    <a:pt x="28" y="20"/>
                  </a:moveTo>
                  <a:lnTo>
                    <a:pt x="26" y="19"/>
                  </a:lnTo>
                  <a:lnTo>
                    <a:pt x="23" y="18"/>
                  </a:lnTo>
                  <a:lnTo>
                    <a:pt x="21" y="17"/>
                  </a:lnTo>
                  <a:lnTo>
                    <a:pt x="18" y="16"/>
                  </a:lnTo>
                  <a:lnTo>
                    <a:pt x="16" y="15"/>
                  </a:lnTo>
                  <a:lnTo>
                    <a:pt x="15" y="15"/>
                  </a:lnTo>
                  <a:lnTo>
                    <a:pt x="14" y="14"/>
                  </a:lnTo>
                  <a:lnTo>
                    <a:pt x="13" y="14"/>
                  </a:lnTo>
                  <a:lnTo>
                    <a:pt x="12" y="13"/>
                  </a:lnTo>
                  <a:lnTo>
                    <a:pt x="11" y="13"/>
                  </a:lnTo>
                  <a:lnTo>
                    <a:pt x="10" y="12"/>
                  </a:lnTo>
                  <a:lnTo>
                    <a:pt x="9" y="11"/>
                  </a:lnTo>
                  <a:lnTo>
                    <a:pt x="8" y="9"/>
                  </a:lnTo>
                  <a:lnTo>
                    <a:pt x="7" y="8"/>
                  </a:lnTo>
                  <a:lnTo>
                    <a:pt x="5" y="7"/>
                  </a:lnTo>
                  <a:lnTo>
                    <a:pt x="4" y="6"/>
                  </a:lnTo>
                  <a:lnTo>
                    <a:pt x="3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1"/>
                  </a:lnTo>
                  <a:lnTo>
                    <a:pt x="10" y="1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5" y="0"/>
                  </a:lnTo>
                  <a:lnTo>
                    <a:pt x="35" y="1"/>
                  </a:lnTo>
                  <a:lnTo>
                    <a:pt x="35" y="2"/>
                  </a:lnTo>
                  <a:lnTo>
                    <a:pt x="35" y="4"/>
                  </a:lnTo>
                  <a:lnTo>
                    <a:pt x="35" y="6"/>
                  </a:lnTo>
                  <a:lnTo>
                    <a:pt x="35" y="7"/>
                  </a:lnTo>
                  <a:lnTo>
                    <a:pt x="36" y="9"/>
                  </a:lnTo>
                  <a:lnTo>
                    <a:pt x="36" y="12"/>
                  </a:lnTo>
                  <a:lnTo>
                    <a:pt x="37" y="14"/>
                  </a:lnTo>
                  <a:lnTo>
                    <a:pt x="37" y="15"/>
                  </a:lnTo>
                  <a:lnTo>
                    <a:pt x="37" y="16"/>
                  </a:lnTo>
                  <a:lnTo>
                    <a:pt x="37" y="17"/>
                  </a:lnTo>
                  <a:lnTo>
                    <a:pt x="37" y="18"/>
                  </a:lnTo>
                  <a:lnTo>
                    <a:pt x="36" y="19"/>
                  </a:lnTo>
                  <a:lnTo>
                    <a:pt x="35" y="20"/>
                  </a:lnTo>
                  <a:lnTo>
                    <a:pt x="34" y="20"/>
                  </a:lnTo>
                  <a:lnTo>
                    <a:pt x="33" y="20"/>
                  </a:lnTo>
                  <a:lnTo>
                    <a:pt x="31" y="20"/>
                  </a:lnTo>
                  <a:lnTo>
                    <a:pt x="29" y="20"/>
                  </a:lnTo>
                  <a:lnTo>
                    <a:pt x="28" y="20"/>
                  </a:lnTo>
                  <a:close/>
                </a:path>
              </a:pathLst>
            </a:custGeom>
            <a:solidFill>
              <a:srgbClr val="FFEA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48" name="Freeform 1724"/>
            <p:cNvSpPr>
              <a:spLocks/>
            </p:cNvSpPr>
            <p:nvPr/>
          </p:nvSpPr>
          <p:spPr bwMode="auto">
            <a:xfrm>
              <a:off x="3880" y="2818"/>
              <a:ext cx="17" cy="10"/>
            </a:xfrm>
            <a:custGeom>
              <a:avLst/>
              <a:gdLst>
                <a:gd name="T0" fmla="*/ 0 w 35"/>
                <a:gd name="T1" fmla="*/ 1 h 18"/>
                <a:gd name="T2" fmla="*/ 0 w 35"/>
                <a:gd name="T3" fmla="*/ 1 h 18"/>
                <a:gd name="T4" fmla="*/ 0 w 35"/>
                <a:gd name="T5" fmla="*/ 1 h 18"/>
                <a:gd name="T6" fmla="*/ 0 w 35"/>
                <a:gd name="T7" fmla="*/ 1 h 18"/>
                <a:gd name="T8" fmla="*/ 0 w 35"/>
                <a:gd name="T9" fmla="*/ 1 h 18"/>
                <a:gd name="T10" fmla="*/ 0 w 35"/>
                <a:gd name="T11" fmla="*/ 1 h 18"/>
                <a:gd name="T12" fmla="*/ 0 w 35"/>
                <a:gd name="T13" fmla="*/ 1 h 18"/>
                <a:gd name="T14" fmla="*/ 0 w 35"/>
                <a:gd name="T15" fmla="*/ 1 h 18"/>
                <a:gd name="T16" fmla="*/ 0 w 35"/>
                <a:gd name="T17" fmla="*/ 1 h 18"/>
                <a:gd name="T18" fmla="*/ 0 w 35"/>
                <a:gd name="T19" fmla="*/ 1 h 18"/>
                <a:gd name="T20" fmla="*/ 0 w 35"/>
                <a:gd name="T21" fmla="*/ 1 h 18"/>
                <a:gd name="T22" fmla="*/ 0 w 35"/>
                <a:gd name="T23" fmla="*/ 1 h 18"/>
                <a:gd name="T24" fmla="*/ 0 w 35"/>
                <a:gd name="T25" fmla="*/ 1 h 18"/>
                <a:gd name="T26" fmla="*/ 0 w 35"/>
                <a:gd name="T27" fmla="*/ 1 h 18"/>
                <a:gd name="T28" fmla="*/ 0 w 35"/>
                <a:gd name="T29" fmla="*/ 1 h 18"/>
                <a:gd name="T30" fmla="*/ 0 w 35"/>
                <a:gd name="T31" fmla="*/ 1 h 18"/>
                <a:gd name="T32" fmla="*/ 0 w 35"/>
                <a:gd name="T33" fmla="*/ 1 h 18"/>
                <a:gd name="T34" fmla="*/ 0 w 35"/>
                <a:gd name="T35" fmla="*/ 1 h 18"/>
                <a:gd name="T36" fmla="*/ 0 w 35"/>
                <a:gd name="T37" fmla="*/ 1 h 18"/>
                <a:gd name="T38" fmla="*/ 0 w 35"/>
                <a:gd name="T39" fmla="*/ 1 h 18"/>
                <a:gd name="T40" fmla="*/ 0 w 35"/>
                <a:gd name="T41" fmla="*/ 1 h 18"/>
                <a:gd name="T42" fmla="*/ 0 w 35"/>
                <a:gd name="T43" fmla="*/ 1 h 18"/>
                <a:gd name="T44" fmla="*/ 0 w 35"/>
                <a:gd name="T45" fmla="*/ 1 h 18"/>
                <a:gd name="T46" fmla="*/ 0 w 35"/>
                <a:gd name="T47" fmla="*/ 1 h 18"/>
                <a:gd name="T48" fmla="*/ 0 w 35"/>
                <a:gd name="T49" fmla="*/ 1 h 18"/>
                <a:gd name="T50" fmla="*/ 0 w 35"/>
                <a:gd name="T51" fmla="*/ 1 h 18"/>
                <a:gd name="T52" fmla="*/ 0 w 35"/>
                <a:gd name="T53" fmla="*/ 1 h 18"/>
                <a:gd name="T54" fmla="*/ 0 w 35"/>
                <a:gd name="T55" fmla="*/ 0 h 18"/>
                <a:gd name="T56" fmla="*/ 0 w 35"/>
                <a:gd name="T57" fmla="*/ 0 h 18"/>
                <a:gd name="T58" fmla="*/ 0 w 35"/>
                <a:gd name="T59" fmla="*/ 0 h 18"/>
                <a:gd name="T60" fmla="*/ 0 w 35"/>
                <a:gd name="T61" fmla="*/ 0 h 18"/>
                <a:gd name="T62" fmla="*/ 0 w 35"/>
                <a:gd name="T63" fmla="*/ 0 h 18"/>
                <a:gd name="T64" fmla="*/ 0 w 35"/>
                <a:gd name="T65" fmla="*/ 1 h 18"/>
                <a:gd name="T66" fmla="*/ 0 w 35"/>
                <a:gd name="T67" fmla="*/ 1 h 18"/>
                <a:gd name="T68" fmla="*/ 0 w 35"/>
                <a:gd name="T69" fmla="*/ 1 h 18"/>
                <a:gd name="T70" fmla="*/ 0 w 35"/>
                <a:gd name="T71" fmla="*/ 1 h 18"/>
                <a:gd name="T72" fmla="*/ 0 w 35"/>
                <a:gd name="T73" fmla="*/ 1 h 18"/>
                <a:gd name="T74" fmla="*/ 0 w 35"/>
                <a:gd name="T75" fmla="*/ 1 h 18"/>
                <a:gd name="T76" fmla="*/ 0 w 35"/>
                <a:gd name="T77" fmla="*/ 1 h 18"/>
                <a:gd name="T78" fmla="*/ 0 w 35"/>
                <a:gd name="T79" fmla="*/ 1 h 18"/>
                <a:gd name="T80" fmla="*/ 0 w 35"/>
                <a:gd name="T81" fmla="*/ 1 h 18"/>
                <a:gd name="T82" fmla="*/ 0 w 35"/>
                <a:gd name="T83" fmla="*/ 1 h 18"/>
                <a:gd name="T84" fmla="*/ 0 w 35"/>
                <a:gd name="T85" fmla="*/ 1 h 18"/>
                <a:gd name="T86" fmla="*/ 0 w 35"/>
                <a:gd name="T87" fmla="*/ 1 h 18"/>
                <a:gd name="T88" fmla="*/ 0 w 35"/>
                <a:gd name="T89" fmla="*/ 1 h 18"/>
                <a:gd name="T90" fmla="*/ 0 w 35"/>
                <a:gd name="T91" fmla="*/ 1 h 18"/>
                <a:gd name="T92" fmla="*/ 0 w 35"/>
                <a:gd name="T93" fmla="*/ 1 h 18"/>
                <a:gd name="T94" fmla="*/ 0 w 35"/>
                <a:gd name="T95" fmla="*/ 1 h 18"/>
                <a:gd name="T96" fmla="*/ 0 w 35"/>
                <a:gd name="T97" fmla="*/ 1 h 18"/>
                <a:gd name="T98" fmla="*/ 0 w 35"/>
                <a:gd name="T99" fmla="*/ 1 h 18"/>
                <a:gd name="T100" fmla="*/ 0 w 35"/>
                <a:gd name="T101" fmla="*/ 1 h 18"/>
                <a:gd name="T102" fmla="*/ 0 w 35"/>
                <a:gd name="T103" fmla="*/ 1 h 18"/>
                <a:gd name="T104" fmla="*/ 0 w 35"/>
                <a:gd name="T105" fmla="*/ 1 h 1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5"/>
                <a:gd name="T160" fmla="*/ 0 h 18"/>
                <a:gd name="T161" fmla="*/ 35 w 35"/>
                <a:gd name="T162" fmla="*/ 18 h 1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5" h="18">
                  <a:moveTo>
                    <a:pt x="28" y="17"/>
                  </a:moveTo>
                  <a:lnTo>
                    <a:pt x="26" y="17"/>
                  </a:lnTo>
                  <a:lnTo>
                    <a:pt x="23" y="16"/>
                  </a:lnTo>
                  <a:lnTo>
                    <a:pt x="21" y="15"/>
                  </a:lnTo>
                  <a:lnTo>
                    <a:pt x="18" y="15"/>
                  </a:lnTo>
                  <a:lnTo>
                    <a:pt x="16" y="14"/>
                  </a:lnTo>
                  <a:lnTo>
                    <a:pt x="15" y="13"/>
                  </a:lnTo>
                  <a:lnTo>
                    <a:pt x="14" y="13"/>
                  </a:lnTo>
                  <a:lnTo>
                    <a:pt x="13" y="12"/>
                  </a:lnTo>
                  <a:lnTo>
                    <a:pt x="12" y="11"/>
                  </a:lnTo>
                  <a:lnTo>
                    <a:pt x="11" y="9"/>
                  </a:lnTo>
                  <a:lnTo>
                    <a:pt x="10" y="9"/>
                  </a:lnTo>
                  <a:lnTo>
                    <a:pt x="9" y="9"/>
                  </a:lnTo>
                  <a:lnTo>
                    <a:pt x="8" y="8"/>
                  </a:lnTo>
                  <a:lnTo>
                    <a:pt x="7" y="7"/>
                  </a:lnTo>
                  <a:lnTo>
                    <a:pt x="5" y="6"/>
                  </a:lnTo>
                  <a:lnTo>
                    <a:pt x="4" y="5"/>
                  </a:lnTo>
                  <a:lnTo>
                    <a:pt x="3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1"/>
                  </a:lnTo>
                  <a:lnTo>
                    <a:pt x="10" y="1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5" y="0"/>
                  </a:lnTo>
                  <a:lnTo>
                    <a:pt x="35" y="1"/>
                  </a:lnTo>
                  <a:lnTo>
                    <a:pt x="35" y="2"/>
                  </a:lnTo>
                  <a:lnTo>
                    <a:pt x="35" y="4"/>
                  </a:lnTo>
                  <a:lnTo>
                    <a:pt x="35" y="5"/>
                  </a:lnTo>
                  <a:lnTo>
                    <a:pt x="35" y="7"/>
                  </a:lnTo>
                  <a:lnTo>
                    <a:pt x="35" y="9"/>
                  </a:lnTo>
                  <a:lnTo>
                    <a:pt x="35" y="12"/>
                  </a:lnTo>
                  <a:lnTo>
                    <a:pt x="35" y="14"/>
                  </a:lnTo>
                  <a:lnTo>
                    <a:pt x="35" y="15"/>
                  </a:lnTo>
                  <a:lnTo>
                    <a:pt x="35" y="16"/>
                  </a:lnTo>
                  <a:lnTo>
                    <a:pt x="35" y="17"/>
                  </a:lnTo>
                  <a:lnTo>
                    <a:pt x="35" y="18"/>
                  </a:lnTo>
                  <a:lnTo>
                    <a:pt x="34" y="18"/>
                  </a:lnTo>
                  <a:lnTo>
                    <a:pt x="33" y="18"/>
                  </a:lnTo>
                  <a:lnTo>
                    <a:pt x="30" y="18"/>
                  </a:lnTo>
                  <a:lnTo>
                    <a:pt x="29" y="17"/>
                  </a:lnTo>
                  <a:lnTo>
                    <a:pt x="28" y="17"/>
                  </a:lnTo>
                  <a:close/>
                </a:path>
              </a:pathLst>
            </a:custGeom>
            <a:solidFill>
              <a:srgbClr val="FFEB5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49" name="Freeform 1725"/>
            <p:cNvSpPr>
              <a:spLocks/>
            </p:cNvSpPr>
            <p:nvPr/>
          </p:nvSpPr>
          <p:spPr bwMode="auto">
            <a:xfrm>
              <a:off x="3880" y="2818"/>
              <a:ext cx="17" cy="8"/>
            </a:xfrm>
            <a:custGeom>
              <a:avLst/>
              <a:gdLst>
                <a:gd name="T0" fmla="*/ 0 w 35"/>
                <a:gd name="T1" fmla="*/ 1 h 16"/>
                <a:gd name="T2" fmla="*/ 0 w 35"/>
                <a:gd name="T3" fmla="*/ 1 h 16"/>
                <a:gd name="T4" fmla="*/ 0 w 35"/>
                <a:gd name="T5" fmla="*/ 1 h 16"/>
                <a:gd name="T6" fmla="*/ 0 w 35"/>
                <a:gd name="T7" fmla="*/ 1 h 16"/>
                <a:gd name="T8" fmla="*/ 0 w 35"/>
                <a:gd name="T9" fmla="*/ 1 h 16"/>
                <a:gd name="T10" fmla="*/ 0 w 35"/>
                <a:gd name="T11" fmla="*/ 1 h 16"/>
                <a:gd name="T12" fmla="*/ 0 w 35"/>
                <a:gd name="T13" fmla="*/ 1 h 16"/>
                <a:gd name="T14" fmla="*/ 0 w 35"/>
                <a:gd name="T15" fmla="*/ 1 h 16"/>
                <a:gd name="T16" fmla="*/ 0 w 35"/>
                <a:gd name="T17" fmla="*/ 1 h 16"/>
                <a:gd name="T18" fmla="*/ 0 w 35"/>
                <a:gd name="T19" fmla="*/ 1 h 16"/>
                <a:gd name="T20" fmla="*/ 0 w 35"/>
                <a:gd name="T21" fmla="*/ 1 h 16"/>
                <a:gd name="T22" fmla="*/ 0 w 35"/>
                <a:gd name="T23" fmla="*/ 1 h 16"/>
                <a:gd name="T24" fmla="*/ 0 w 35"/>
                <a:gd name="T25" fmla="*/ 1 h 16"/>
                <a:gd name="T26" fmla="*/ 0 w 35"/>
                <a:gd name="T27" fmla="*/ 1 h 16"/>
                <a:gd name="T28" fmla="*/ 0 w 35"/>
                <a:gd name="T29" fmla="*/ 1 h 16"/>
                <a:gd name="T30" fmla="*/ 0 w 35"/>
                <a:gd name="T31" fmla="*/ 1 h 16"/>
                <a:gd name="T32" fmla="*/ 0 w 35"/>
                <a:gd name="T33" fmla="*/ 1 h 16"/>
                <a:gd name="T34" fmla="*/ 0 w 35"/>
                <a:gd name="T35" fmla="*/ 1 h 16"/>
                <a:gd name="T36" fmla="*/ 0 w 35"/>
                <a:gd name="T37" fmla="*/ 1 h 16"/>
                <a:gd name="T38" fmla="*/ 0 w 35"/>
                <a:gd name="T39" fmla="*/ 1 h 16"/>
                <a:gd name="T40" fmla="*/ 0 w 35"/>
                <a:gd name="T41" fmla="*/ 1 h 16"/>
                <a:gd name="T42" fmla="*/ 0 w 35"/>
                <a:gd name="T43" fmla="*/ 1 h 16"/>
                <a:gd name="T44" fmla="*/ 0 w 35"/>
                <a:gd name="T45" fmla="*/ 1 h 16"/>
                <a:gd name="T46" fmla="*/ 0 w 35"/>
                <a:gd name="T47" fmla="*/ 1 h 16"/>
                <a:gd name="T48" fmla="*/ 0 w 35"/>
                <a:gd name="T49" fmla="*/ 1 h 16"/>
                <a:gd name="T50" fmla="*/ 0 w 35"/>
                <a:gd name="T51" fmla="*/ 1 h 16"/>
                <a:gd name="T52" fmla="*/ 0 w 35"/>
                <a:gd name="T53" fmla="*/ 1 h 16"/>
                <a:gd name="T54" fmla="*/ 0 w 35"/>
                <a:gd name="T55" fmla="*/ 0 h 16"/>
                <a:gd name="T56" fmla="*/ 0 w 35"/>
                <a:gd name="T57" fmla="*/ 0 h 16"/>
                <a:gd name="T58" fmla="*/ 0 w 35"/>
                <a:gd name="T59" fmla="*/ 0 h 16"/>
                <a:gd name="T60" fmla="*/ 0 w 35"/>
                <a:gd name="T61" fmla="*/ 0 h 16"/>
                <a:gd name="T62" fmla="*/ 0 w 35"/>
                <a:gd name="T63" fmla="*/ 0 h 16"/>
                <a:gd name="T64" fmla="*/ 0 w 35"/>
                <a:gd name="T65" fmla="*/ 1 h 16"/>
                <a:gd name="T66" fmla="*/ 0 w 35"/>
                <a:gd name="T67" fmla="*/ 1 h 16"/>
                <a:gd name="T68" fmla="*/ 0 w 35"/>
                <a:gd name="T69" fmla="*/ 1 h 16"/>
                <a:gd name="T70" fmla="*/ 0 w 35"/>
                <a:gd name="T71" fmla="*/ 1 h 16"/>
                <a:gd name="T72" fmla="*/ 0 w 35"/>
                <a:gd name="T73" fmla="*/ 1 h 16"/>
                <a:gd name="T74" fmla="*/ 0 w 35"/>
                <a:gd name="T75" fmla="*/ 1 h 16"/>
                <a:gd name="T76" fmla="*/ 0 w 35"/>
                <a:gd name="T77" fmla="*/ 1 h 16"/>
                <a:gd name="T78" fmla="*/ 0 w 35"/>
                <a:gd name="T79" fmla="*/ 1 h 16"/>
                <a:gd name="T80" fmla="*/ 0 w 35"/>
                <a:gd name="T81" fmla="*/ 1 h 16"/>
                <a:gd name="T82" fmla="*/ 0 w 35"/>
                <a:gd name="T83" fmla="*/ 1 h 16"/>
                <a:gd name="T84" fmla="*/ 0 w 35"/>
                <a:gd name="T85" fmla="*/ 1 h 16"/>
                <a:gd name="T86" fmla="*/ 0 w 35"/>
                <a:gd name="T87" fmla="*/ 1 h 16"/>
                <a:gd name="T88" fmla="*/ 0 w 35"/>
                <a:gd name="T89" fmla="*/ 1 h 16"/>
                <a:gd name="T90" fmla="*/ 0 w 35"/>
                <a:gd name="T91" fmla="*/ 1 h 16"/>
                <a:gd name="T92" fmla="*/ 0 w 35"/>
                <a:gd name="T93" fmla="*/ 1 h 16"/>
                <a:gd name="T94" fmla="*/ 0 w 35"/>
                <a:gd name="T95" fmla="*/ 1 h 16"/>
                <a:gd name="T96" fmla="*/ 0 w 35"/>
                <a:gd name="T97" fmla="*/ 1 h 16"/>
                <a:gd name="T98" fmla="*/ 0 w 35"/>
                <a:gd name="T99" fmla="*/ 1 h 16"/>
                <a:gd name="T100" fmla="*/ 0 w 35"/>
                <a:gd name="T101" fmla="*/ 1 h 16"/>
                <a:gd name="T102" fmla="*/ 0 w 35"/>
                <a:gd name="T103" fmla="*/ 1 h 1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5"/>
                <a:gd name="T157" fmla="*/ 0 h 16"/>
                <a:gd name="T158" fmla="*/ 35 w 35"/>
                <a:gd name="T159" fmla="*/ 16 h 1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5" h="16">
                  <a:moveTo>
                    <a:pt x="26" y="15"/>
                  </a:moveTo>
                  <a:lnTo>
                    <a:pt x="24" y="15"/>
                  </a:lnTo>
                  <a:lnTo>
                    <a:pt x="22" y="14"/>
                  </a:lnTo>
                  <a:lnTo>
                    <a:pt x="20" y="14"/>
                  </a:lnTo>
                  <a:lnTo>
                    <a:pt x="17" y="13"/>
                  </a:lnTo>
                  <a:lnTo>
                    <a:pt x="16" y="13"/>
                  </a:lnTo>
                  <a:lnTo>
                    <a:pt x="15" y="12"/>
                  </a:lnTo>
                  <a:lnTo>
                    <a:pt x="14" y="12"/>
                  </a:lnTo>
                  <a:lnTo>
                    <a:pt x="13" y="11"/>
                  </a:lnTo>
                  <a:lnTo>
                    <a:pt x="12" y="11"/>
                  </a:lnTo>
                  <a:lnTo>
                    <a:pt x="11" y="9"/>
                  </a:lnTo>
                  <a:lnTo>
                    <a:pt x="10" y="9"/>
                  </a:lnTo>
                  <a:lnTo>
                    <a:pt x="9" y="8"/>
                  </a:lnTo>
                  <a:lnTo>
                    <a:pt x="8" y="8"/>
                  </a:lnTo>
                  <a:lnTo>
                    <a:pt x="7" y="7"/>
                  </a:lnTo>
                  <a:lnTo>
                    <a:pt x="5" y="6"/>
                  </a:lnTo>
                  <a:lnTo>
                    <a:pt x="4" y="5"/>
                  </a:lnTo>
                  <a:lnTo>
                    <a:pt x="3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1"/>
                  </a:lnTo>
                  <a:lnTo>
                    <a:pt x="10" y="1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5" y="0"/>
                  </a:lnTo>
                  <a:lnTo>
                    <a:pt x="35" y="1"/>
                  </a:lnTo>
                  <a:lnTo>
                    <a:pt x="35" y="2"/>
                  </a:lnTo>
                  <a:lnTo>
                    <a:pt x="35" y="3"/>
                  </a:lnTo>
                  <a:lnTo>
                    <a:pt x="35" y="5"/>
                  </a:lnTo>
                  <a:lnTo>
                    <a:pt x="35" y="6"/>
                  </a:lnTo>
                  <a:lnTo>
                    <a:pt x="35" y="8"/>
                  </a:lnTo>
                  <a:lnTo>
                    <a:pt x="35" y="9"/>
                  </a:lnTo>
                  <a:lnTo>
                    <a:pt x="35" y="12"/>
                  </a:lnTo>
                  <a:lnTo>
                    <a:pt x="35" y="13"/>
                  </a:lnTo>
                  <a:lnTo>
                    <a:pt x="35" y="14"/>
                  </a:lnTo>
                  <a:lnTo>
                    <a:pt x="35" y="15"/>
                  </a:lnTo>
                  <a:lnTo>
                    <a:pt x="34" y="15"/>
                  </a:lnTo>
                  <a:lnTo>
                    <a:pt x="34" y="16"/>
                  </a:lnTo>
                  <a:lnTo>
                    <a:pt x="33" y="16"/>
                  </a:lnTo>
                  <a:lnTo>
                    <a:pt x="31" y="16"/>
                  </a:lnTo>
                  <a:lnTo>
                    <a:pt x="30" y="16"/>
                  </a:lnTo>
                  <a:lnTo>
                    <a:pt x="28" y="16"/>
                  </a:lnTo>
                  <a:lnTo>
                    <a:pt x="26" y="15"/>
                  </a:lnTo>
                  <a:close/>
                </a:path>
              </a:pathLst>
            </a:custGeom>
            <a:solidFill>
              <a:srgbClr val="FFED5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50" name="Freeform 1726"/>
            <p:cNvSpPr>
              <a:spLocks/>
            </p:cNvSpPr>
            <p:nvPr/>
          </p:nvSpPr>
          <p:spPr bwMode="auto">
            <a:xfrm>
              <a:off x="3880" y="2818"/>
              <a:ext cx="17" cy="8"/>
            </a:xfrm>
            <a:custGeom>
              <a:avLst/>
              <a:gdLst>
                <a:gd name="T0" fmla="*/ 0 w 35"/>
                <a:gd name="T1" fmla="*/ 1 h 15"/>
                <a:gd name="T2" fmla="*/ 0 w 35"/>
                <a:gd name="T3" fmla="*/ 1 h 15"/>
                <a:gd name="T4" fmla="*/ 0 w 35"/>
                <a:gd name="T5" fmla="*/ 1 h 15"/>
                <a:gd name="T6" fmla="*/ 0 w 35"/>
                <a:gd name="T7" fmla="*/ 1 h 15"/>
                <a:gd name="T8" fmla="*/ 0 w 35"/>
                <a:gd name="T9" fmla="*/ 1 h 15"/>
                <a:gd name="T10" fmla="*/ 0 w 35"/>
                <a:gd name="T11" fmla="*/ 1 h 15"/>
                <a:gd name="T12" fmla="*/ 0 w 35"/>
                <a:gd name="T13" fmla="*/ 1 h 15"/>
                <a:gd name="T14" fmla="*/ 0 w 35"/>
                <a:gd name="T15" fmla="*/ 1 h 15"/>
                <a:gd name="T16" fmla="*/ 0 w 35"/>
                <a:gd name="T17" fmla="*/ 1 h 15"/>
                <a:gd name="T18" fmla="*/ 0 w 35"/>
                <a:gd name="T19" fmla="*/ 1 h 15"/>
                <a:gd name="T20" fmla="*/ 0 w 35"/>
                <a:gd name="T21" fmla="*/ 1 h 15"/>
                <a:gd name="T22" fmla="*/ 0 w 35"/>
                <a:gd name="T23" fmla="*/ 1 h 15"/>
                <a:gd name="T24" fmla="*/ 0 w 35"/>
                <a:gd name="T25" fmla="*/ 1 h 15"/>
                <a:gd name="T26" fmla="*/ 0 w 35"/>
                <a:gd name="T27" fmla="*/ 1 h 15"/>
                <a:gd name="T28" fmla="*/ 0 w 35"/>
                <a:gd name="T29" fmla="*/ 1 h 15"/>
                <a:gd name="T30" fmla="*/ 0 w 35"/>
                <a:gd name="T31" fmla="*/ 1 h 15"/>
                <a:gd name="T32" fmla="*/ 0 w 35"/>
                <a:gd name="T33" fmla="*/ 1 h 15"/>
                <a:gd name="T34" fmla="*/ 0 w 35"/>
                <a:gd name="T35" fmla="*/ 1 h 15"/>
                <a:gd name="T36" fmla="*/ 0 w 35"/>
                <a:gd name="T37" fmla="*/ 1 h 15"/>
                <a:gd name="T38" fmla="*/ 0 w 35"/>
                <a:gd name="T39" fmla="*/ 1 h 15"/>
                <a:gd name="T40" fmla="*/ 0 w 35"/>
                <a:gd name="T41" fmla="*/ 1 h 15"/>
                <a:gd name="T42" fmla="*/ 0 w 35"/>
                <a:gd name="T43" fmla="*/ 1 h 15"/>
                <a:gd name="T44" fmla="*/ 0 w 35"/>
                <a:gd name="T45" fmla="*/ 1 h 15"/>
                <a:gd name="T46" fmla="*/ 0 w 35"/>
                <a:gd name="T47" fmla="*/ 1 h 15"/>
                <a:gd name="T48" fmla="*/ 0 w 35"/>
                <a:gd name="T49" fmla="*/ 1 h 15"/>
                <a:gd name="T50" fmla="*/ 0 w 35"/>
                <a:gd name="T51" fmla="*/ 1 h 15"/>
                <a:gd name="T52" fmla="*/ 0 w 35"/>
                <a:gd name="T53" fmla="*/ 1 h 15"/>
                <a:gd name="T54" fmla="*/ 0 w 35"/>
                <a:gd name="T55" fmla="*/ 0 h 15"/>
                <a:gd name="T56" fmla="*/ 0 w 35"/>
                <a:gd name="T57" fmla="*/ 0 h 15"/>
                <a:gd name="T58" fmla="*/ 0 w 35"/>
                <a:gd name="T59" fmla="*/ 0 h 15"/>
                <a:gd name="T60" fmla="*/ 0 w 35"/>
                <a:gd name="T61" fmla="*/ 0 h 15"/>
                <a:gd name="T62" fmla="*/ 0 w 35"/>
                <a:gd name="T63" fmla="*/ 0 h 15"/>
                <a:gd name="T64" fmla="*/ 0 w 35"/>
                <a:gd name="T65" fmla="*/ 1 h 15"/>
                <a:gd name="T66" fmla="*/ 0 w 35"/>
                <a:gd name="T67" fmla="*/ 1 h 15"/>
                <a:gd name="T68" fmla="*/ 0 w 35"/>
                <a:gd name="T69" fmla="*/ 1 h 15"/>
                <a:gd name="T70" fmla="*/ 0 w 35"/>
                <a:gd name="T71" fmla="*/ 1 h 15"/>
                <a:gd name="T72" fmla="*/ 0 w 35"/>
                <a:gd name="T73" fmla="*/ 1 h 15"/>
                <a:gd name="T74" fmla="*/ 0 w 35"/>
                <a:gd name="T75" fmla="*/ 1 h 15"/>
                <a:gd name="T76" fmla="*/ 0 w 35"/>
                <a:gd name="T77" fmla="*/ 1 h 15"/>
                <a:gd name="T78" fmla="*/ 0 w 35"/>
                <a:gd name="T79" fmla="*/ 1 h 15"/>
                <a:gd name="T80" fmla="*/ 0 w 35"/>
                <a:gd name="T81" fmla="*/ 1 h 15"/>
                <a:gd name="T82" fmla="*/ 0 w 35"/>
                <a:gd name="T83" fmla="*/ 1 h 15"/>
                <a:gd name="T84" fmla="*/ 0 w 35"/>
                <a:gd name="T85" fmla="*/ 1 h 15"/>
                <a:gd name="T86" fmla="*/ 0 w 35"/>
                <a:gd name="T87" fmla="*/ 1 h 15"/>
                <a:gd name="T88" fmla="*/ 0 w 35"/>
                <a:gd name="T89" fmla="*/ 1 h 15"/>
                <a:gd name="T90" fmla="*/ 0 w 35"/>
                <a:gd name="T91" fmla="*/ 1 h 15"/>
                <a:gd name="T92" fmla="*/ 0 w 35"/>
                <a:gd name="T93" fmla="*/ 1 h 15"/>
                <a:gd name="T94" fmla="*/ 0 w 35"/>
                <a:gd name="T95" fmla="*/ 1 h 15"/>
                <a:gd name="T96" fmla="*/ 0 w 35"/>
                <a:gd name="T97" fmla="*/ 1 h 15"/>
                <a:gd name="T98" fmla="*/ 0 w 35"/>
                <a:gd name="T99" fmla="*/ 1 h 15"/>
                <a:gd name="T100" fmla="*/ 0 w 35"/>
                <a:gd name="T101" fmla="*/ 1 h 15"/>
                <a:gd name="T102" fmla="*/ 0 w 35"/>
                <a:gd name="T103" fmla="*/ 1 h 1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5"/>
                <a:gd name="T157" fmla="*/ 0 h 15"/>
                <a:gd name="T158" fmla="*/ 35 w 35"/>
                <a:gd name="T159" fmla="*/ 15 h 1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5" h="15">
                  <a:moveTo>
                    <a:pt x="26" y="15"/>
                  </a:moveTo>
                  <a:lnTo>
                    <a:pt x="24" y="14"/>
                  </a:lnTo>
                  <a:lnTo>
                    <a:pt x="22" y="14"/>
                  </a:lnTo>
                  <a:lnTo>
                    <a:pt x="20" y="13"/>
                  </a:lnTo>
                  <a:lnTo>
                    <a:pt x="17" y="13"/>
                  </a:lnTo>
                  <a:lnTo>
                    <a:pt x="16" y="12"/>
                  </a:lnTo>
                  <a:lnTo>
                    <a:pt x="14" y="12"/>
                  </a:lnTo>
                  <a:lnTo>
                    <a:pt x="13" y="11"/>
                  </a:lnTo>
                  <a:lnTo>
                    <a:pt x="12" y="9"/>
                  </a:lnTo>
                  <a:lnTo>
                    <a:pt x="11" y="9"/>
                  </a:lnTo>
                  <a:lnTo>
                    <a:pt x="10" y="9"/>
                  </a:lnTo>
                  <a:lnTo>
                    <a:pt x="9" y="8"/>
                  </a:lnTo>
                  <a:lnTo>
                    <a:pt x="8" y="7"/>
                  </a:lnTo>
                  <a:lnTo>
                    <a:pt x="7" y="6"/>
                  </a:lnTo>
                  <a:lnTo>
                    <a:pt x="5" y="5"/>
                  </a:lnTo>
                  <a:lnTo>
                    <a:pt x="4" y="5"/>
                  </a:lnTo>
                  <a:lnTo>
                    <a:pt x="3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1"/>
                  </a:lnTo>
                  <a:lnTo>
                    <a:pt x="10" y="1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5" y="0"/>
                  </a:lnTo>
                  <a:lnTo>
                    <a:pt x="35" y="1"/>
                  </a:lnTo>
                  <a:lnTo>
                    <a:pt x="35" y="2"/>
                  </a:lnTo>
                  <a:lnTo>
                    <a:pt x="35" y="3"/>
                  </a:lnTo>
                  <a:lnTo>
                    <a:pt x="35" y="4"/>
                  </a:lnTo>
                  <a:lnTo>
                    <a:pt x="35" y="6"/>
                  </a:lnTo>
                  <a:lnTo>
                    <a:pt x="35" y="8"/>
                  </a:lnTo>
                  <a:lnTo>
                    <a:pt x="35" y="9"/>
                  </a:lnTo>
                  <a:lnTo>
                    <a:pt x="35" y="11"/>
                  </a:lnTo>
                  <a:lnTo>
                    <a:pt x="35" y="13"/>
                  </a:lnTo>
                  <a:lnTo>
                    <a:pt x="34" y="13"/>
                  </a:lnTo>
                  <a:lnTo>
                    <a:pt x="34" y="14"/>
                  </a:lnTo>
                  <a:lnTo>
                    <a:pt x="33" y="14"/>
                  </a:lnTo>
                  <a:lnTo>
                    <a:pt x="31" y="15"/>
                  </a:lnTo>
                  <a:lnTo>
                    <a:pt x="30" y="15"/>
                  </a:lnTo>
                  <a:lnTo>
                    <a:pt x="29" y="15"/>
                  </a:lnTo>
                  <a:lnTo>
                    <a:pt x="28" y="15"/>
                  </a:lnTo>
                  <a:lnTo>
                    <a:pt x="26" y="15"/>
                  </a:lnTo>
                  <a:close/>
                </a:path>
              </a:pathLst>
            </a:custGeom>
            <a:solidFill>
              <a:srgbClr val="FFEE5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51" name="Freeform 1727"/>
            <p:cNvSpPr>
              <a:spLocks/>
            </p:cNvSpPr>
            <p:nvPr/>
          </p:nvSpPr>
          <p:spPr bwMode="auto">
            <a:xfrm>
              <a:off x="3880" y="2818"/>
              <a:ext cx="17" cy="7"/>
            </a:xfrm>
            <a:custGeom>
              <a:avLst/>
              <a:gdLst>
                <a:gd name="T0" fmla="*/ 0 w 35"/>
                <a:gd name="T1" fmla="*/ 1 h 13"/>
                <a:gd name="T2" fmla="*/ 0 w 35"/>
                <a:gd name="T3" fmla="*/ 1 h 13"/>
                <a:gd name="T4" fmla="*/ 0 w 35"/>
                <a:gd name="T5" fmla="*/ 1 h 13"/>
                <a:gd name="T6" fmla="*/ 0 w 35"/>
                <a:gd name="T7" fmla="*/ 1 h 13"/>
                <a:gd name="T8" fmla="*/ 0 w 35"/>
                <a:gd name="T9" fmla="*/ 1 h 13"/>
                <a:gd name="T10" fmla="*/ 0 w 35"/>
                <a:gd name="T11" fmla="*/ 1 h 13"/>
                <a:gd name="T12" fmla="*/ 0 w 35"/>
                <a:gd name="T13" fmla="*/ 1 h 13"/>
                <a:gd name="T14" fmla="*/ 0 w 35"/>
                <a:gd name="T15" fmla="*/ 1 h 13"/>
                <a:gd name="T16" fmla="*/ 0 w 35"/>
                <a:gd name="T17" fmla="*/ 1 h 13"/>
                <a:gd name="T18" fmla="*/ 0 w 35"/>
                <a:gd name="T19" fmla="*/ 1 h 13"/>
                <a:gd name="T20" fmla="*/ 0 w 35"/>
                <a:gd name="T21" fmla="*/ 1 h 13"/>
                <a:gd name="T22" fmla="*/ 0 w 35"/>
                <a:gd name="T23" fmla="*/ 1 h 13"/>
                <a:gd name="T24" fmla="*/ 0 w 35"/>
                <a:gd name="T25" fmla="*/ 1 h 13"/>
                <a:gd name="T26" fmla="*/ 0 w 35"/>
                <a:gd name="T27" fmla="*/ 1 h 13"/>
                <a:gd name="T28" fmla="*/ 0 w 35"/>
                <a:gd name="T29" fmla="*/ 1 h 13"/>
                <a:gd name="T30" fmla="*/ 0 w 35"/>
                <a:gd name="T31" fmla="*/ 1 h 13"/>
                <a:gd name="T32" fmla="*/ 0 w 35"/>
                <a:gd name="T33" fmla="*/ 1 h 13"/>
                <a:gd name="T34" fmla="*/ 0 w 35"/>
                <a:gd name="T35" fmla="*/ 1 h 13"/>
                <a:gd name="T36" fmla="*/ 0 w 35"/>
                <a:gd name="T37" fmla="*/ 1 h 13"/>
                <a:gd name="T38" fmla="*/ 0 w 35"/>
                <a:gd name="T39" fmla="*/ 1 h 13"/>
                <a:gd name="T40" fmla="*/ 0 w 35"/>
                <a:gd name="T41" fmla="*/ 1 h 13"/>
                <a:gd name="T42" fmla="*/ 0 w 35"/>
                <a:gd name="T43" fmla="*/ 1 h 13"/>
                <a:gd name="T44" fmla="*/ 0 w 35"/>
                <a:gd name="T45" fmla="*/ 1 h 13"/>
                <a:gd name="T46" fmla="*/ 0 w 35"/>
                <a:gd name="T47" fmla="*/ 1 h 13"/>
                <a:gd name="T48" fmla="*/ 0 w 35"/>
                <a:gd name="T49" fmla="*/ 1 h 13"/>
                <a:gd name="T50" fmla="*/ 0 w 35"/>
                <a:gd name="T51" fmla="*/ 1 h 13"/>
                <a:gd name="T52" fmla="*/ 0 w 35"/>
                <a:gd name="T53" fmla="*/ 1 h 13"/>
                <a:gd name="T54" fmla="*/ 0 w 35"/>
                <a:gd name="T55" fmla="*/ 0 h 13"/>
                <a:gd name="T56" fmla="*/ 0 w 35"/>
                <a:gd name="T57" fmla="*/ 0 h 13"/>
                <a:gd name="T58" fmla="*/ 0 w 35"/>
                <a:gd name="T59" fmla="*/ 0 h 13"/>
                <a:gd name="T60" fmla="*/ 0 w 35"/>
                <a:gd name="T61" fmla="*/ 0 h 13"/>
                <a:gd name="T62" fmla="*/ 0 w 35"/>
                <a:gd name="T63" fmla="*/ 0 h 13"/>
                <a:gd name="T64" fmla="*/ 0 w 35"/>
                <a:gd name="T65" fmla="*/ 1 h 13"/>
                <a:gd name="T66" fmla="*/ 0 w 35"/>
                <a:gd name="T67" fmla="*/ 1 h 13"/>
                <a:gd name="T68" fmla="*/ 0 w 35"/>
                <a:gd name="T69" fmla="*/ 1 h 13"/>
                <a:gd name="T70" fmla="*/ 0 w 35"/>
                <a:gd name="T71" fmla="*/ 1 h 13"/>
                <a:gd name="T72" fmla="*/ 0 w 35"/>
                <a:gd name="T73" fmla="*/ 1 h 13"/>
                <a:gd name="T74" fmla="*/ 0 w 35"/>
                <a:gd name="T75" fmla="*/ 1 h 13"/>
                <a:gd name="T76" fmla="*/ 0 w 35"/>
                <a:gd name="T77" fmla="*/ 1 h 13"/>
                <a:gd name="T78" fmla="*/ 0 w 35"/>
                <a:gd name="T79" fmla="*/ 1 h 13"/>
                <a:gd name="T80" fmla="*/ 0 w 35"/>
                <a:gd name="T81" fmla="*/ 1 h 13"/>
                <a:gd name="T82" fmla="*/ 0 w 35"/>
                <a:gd name="T83" fmla="*/ 1 h 13"/>
                <a:gd name="T84" fmla="*/ 0 w 35"/>
                <a:gd name="T85" fmla="*/ 1 h 13"/>
                <a:gd name="T86" fmla="*/ 0 w 35"/>
                <a:gd name="T87" fmla="*/ 1 h 13"/>
                <a:gd name="T88" fmla="*/ 0 w 35"/>
                <a:gd name="T89" fmla="*/ 1 h 13"/>
                <a:gd name="T90" fmla="*/ 0 w 35"/>
                <a:gd name="T91" fmla="*/ 1 h 13"/>
                <a:gd name="T92" fmla="*/ 0 w 35"/>
                <a:gd name="T93" fmla="*/ 1 h 13"/>
                <a:gd name="T94" fmla="*/ 0 w 35"/>
                <a:gd name="T95" fmla="*/ 1 h 13"/>
                <a:gd name="T96" fmla="*/ 0 w 35"/>
                <a:gd name="T97" fmla="*/ 1 h 13"/>
                <a:gd name="T98" fmla="*/ 0 w 35"/>
                <a:gd name="T99" fmla="*/ 1 h 13"/>
                <a:gd name="T100" fmla="*/ 0 w 35"/>
                <a:gd name="T101" fmla="*/ 1 h 13"/>
                <a:gd name="T102" fmla="*/ 0 w 35"/>
                <a:gd name="T103" fmla="*/ 1 h 13"/>
                <a:gd name="T104" fmla="*/ 0 w 35"/>
                <a:gd name="T105" fmla="*/ 1 h 1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5"/>
                <a:gd name="T160" fmla="*/ 0 h 13"/>
                <a:gd name="T161" fmla="*/ 35 w 35"/>
                <a:gd name="T162" fmla="*/ 13 h 1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5" h="13">
                  <a:moveTo>
                    <a:pt x="24" y="12"/>
                  </a:moveTo>
                  <a:lnTo>
                    <a:pt x="22" y="12"/>
                  </a:lnTo>
                  <a:lnTo>
                    <a:pt x="20" y="12"/>
                  </a:lnTo>
                  <a:lnTo>
                    <a:pt x="18" y="11"/>
                  </a:lnTo>
                  <a:lnTo>
                    <a:pt x="16" y="11"/>
                  </a:lnTo>
                  <a:lnTo>
                    <a:pt x="15" y="11"/>
                  </a:lnTo>
                  <a:lnTo>
                    <a:pt x="14" y="9"/>
                  </a:lnTo>
                  <a:lnTo>
                    <a:pt x="13" y="9"/>
                  </a:lnTo>
                  <a:lnTo>
                    <a:pt x="12" y="8"/>
                  </a:lnTo>
                  <a:lnTo>
                    <a:pt x="12" y="7"/>
                  </a:lnTo>
                  <a:lnTo>
                    <a:pt x="11" y="7"/>
                  </a:lnTo>
                  <a:lnTo>
                    <a:pt x="10" y="7"/>
                  </a:lnTo>
                  <a:lnTo>
                    <a:pt x="9" y="6"/>
                  </a:lnTo>
                  <a:lnTo>
                    <a:pt x="8" y="6"/>
                  </a:lnTo>
                  <a:lnTo>
                    <a:pt x="7" y="5"/>
                  </a:lnTo>
                  <a:lnTo>
                    <a:pt x="5" y="5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1"/>
                  </a:lnTo>
                  <a:lnTo>
                    <a:pt x="10" y="1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5" y="0"/>
                  </a:lnTo>
                  <a:lnTo>
                    <a:pt x="35" y="1"/>
                  </a:lnTo>
                  <a:lnTo>
                    <a:pt x="35" y="2"/>
                  </a:lnTo>
                  <a:lnTo>
                    <a:pt x="34" y="4"/>
                  </a:lnTo>
                  <a:lnTo>
                    <a:pt x="34" y="5"/>
                  </a:lnTo>
                  <a:lnTo>
                    <a:pt x="34" y="6"/>
                  </a:lnTo>
                  <a:lnTo>
                    <a:pt x="34" y="8"/>
                  </a:lnTo>
                  <a:lnTo>
                    <a:pt x="35" y="9"/>
                  </a:lnTo>
                  <a:lnTo>
                    <a:pt x="34" y="11"/>
                  </a:lnTo>
                  <a:lnTo>
                    <a:pt x="33" y="12"/>
                  </a:lnTo>
                  <a:lnTo>
                    <a:pt x="31" y="13"/>
                  </a:lnTo>
                  <a:lnTo>
                    <a:pt x="30" y="13"/>
                  </a:lnTo>
                  <a:lnTo>
                    <a:pt x="29" y="13"/>
                  </a:lnTo>
                  <a:lnTo>
                    <a:pt x="27" y="13"/>
                  </a:lnTo>
                  <a:lnTo>
                    <a:pt x="26" y="13"/>
                  </a:lnTo>
                  <a:lnTo>
                    <a:pt x="24" y="13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FFEF5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52" name="Freeform 1728"/>
            <p:cNvSpPr>
              <a:spLocks/>
            </p:cNvSpPr>
            <p:nvPr/>
          </p:nvSpPr>
          <p:spPr bwMode="auto">
            <a:xfrm>
              <a:off x="3880" y="2818"/>
              <a:ext cx="17" cy="6"/>
            </a:xfrm>
            <a:custGeom>
              <a:avLst/>
              <a:gdLst>
                <a:gd name="T0" fmla="*/ 0 w 35"/>
                <a:gd name="T1" fmla="*/ 1 h 11"/>
                <a:gd name="T2" fmla="*/ 0 w 35"/>
                <a:gd name="T3" fmla="*/ 1 h 11"/>
                <a:gd name="T4" fmla="*/ 0 w 35"/>
                <a:gd name="T5" fmla="*/ 1 h 11"/>
                <a:gd name="T6" fmla="*/ 0 w 35"/>
                <a:gd name="T7" fmla="*/ 1 h 11"/>
                <a:gd name="T8" fmla="*/ 0 w 35"/>
                <a:gd name="T9" fmla="*/ 1 h 11"/>
                <a:gd name="T10" fmla="*/ 0 w 35"/>
                <a:gd name="T11" fmla="*/ 1 h 11"/>
                <a:gd name="T12" fmla="*/ 0 w 35"/>
                <a:gd name="T13" fmla="*/ 1 h 11"/>
                <a:gd name="T14" fmla="*/ 0 w 35"/>
                <a:gd name="T15" fmla="*/ 1 h 11"/>
                <a:gd name="T16" fmla="*/ 0 w 35"/>
                <a:gd name="T17" fmla="*/ 1 h 11"/>
                <a:gd name="T18" fmla="*/ 0 w 35"/>
                <a:gd name="T19" fmla="*/ 1 h 11"/>
                <a:gd name="T20" fmla="*/ 0 w 35"/>
                <a:gd name="T21" fmla="*/ 1 h 11"/>
                <a:gd name="T22" fmla="*/ 0 w 35"/>
                <a:gd name="T23" fmla="*/ 1 h 11"/>
                <a:gd name="T24" fmla="*/ 0 w 35"/>
                <a:gd name="T25" fmla="*/ 1 h 11"/>
                <a:gd name="T26" fmla="*/ 0 w 35"/>
                <a:gd name="T27" fmla="*/ 1 h 11"/>
                <a:gd name="T28" fmla="*/ 0 w 35"/>
                <a:gd name="T29" fmla="*/ 1 h 11"/>
                <a:gd name="T30" fmla="*/ 0 w 35"/>
                <a:gd name="T31" fmla="*/ 1 h 11"/>
                <a:gd name="T32" fmla="*/ 0 w 35"/>
                <a:gd name="T33" fmla="*/ 1 h 11"/>
                <a:gd name="T34" fmla="*/ 0 w 35"/>
                <a:gd name="T35" fmla="*/ 1 h 11"/>
                <a:gd name="T36" fmla="*/ 0 w 35"/>
                <a:gd name="T37" fmla="*/ 1 h 11"/>
                <a:gd name="T38" fmla="*/ 0 w 35"/>
                <a:gd name="T39" fmla="*/ 1 h 11"/>
                <a:gd name="T40" fmla="*/ 0 w 35"/>
                <a:gd name="T41" fmla="*/ 1 h 11"/>
                <a:gd name="T42" fmla="*/ 0 w 35"/>
                <a:gd name="T43" fmla="*/ 1 h 11"/>
                <a:gd name="T44" fmla="*/ 0 w 35"/>
                <a:gd name="T45" fmla="*/ 1 h 11"/>
                <a:gd name="T46" fmla="*/ 0 w 35"/>
                <a:gd name="T47" fmla="*/ 1 h 11"/>
                <a:gd name="T48" fmla="*/ 0 w 35"/>
                <a:gd name="T49" fmla="*/ 1 h 11"/>
                <a:gd name="T50" fmla="*/ 0 w 35"/>
                <a:gd name="T51" fmla="*/ 1 h 11"/>
                <a:gd name="T52" fmla="*/ 0 w 35"/>
                <a:gd name="T53" fmla="*/ 1 h 11"/>
                <a:gd name="T54" fmla="*/ 0 w 35"/>
                <a:gd name="T55" fmla="*/ 0 h 11"/>
                <a:gd name="T56" fmla="*/ 0 w 35"/>
                <a:gd name="T57" fmla="*/ 0 h 11"/>
                <a:gd name="T58" fmla="*/ 0 w 35"/>
                <a:gd name="T59" fmla="*/ 0 h 11"/>
                <a:gd name="T60" fmla="*/ 0 w 35"/>
                <a:gd name="T61" fmla="*/ 0 h 11"/>
                <a:gd name="T62" fmla="*/ 0 w 35"/>
                <a:gd name="T63" fmla="*/ 0 h 11"/>
                <a:gd name="T64" fmla="*/ 0 w 35"/>
                <a:gd name="T65" fmla="*/ 0 h 11"/>
                <a:gd name="T66" fmla="*/ 0 w 35"/>
                <a:gd name="T67" fmla="*/ 1 h 11"/>
                <a:gd name="T68" fmla="*/ 0 w 35"/>
                <a:gd name="T69" fmla="*/ 1 h 11"/>
                <a:gd name="T70" fmla="*/ 0 w 35"/>
                <a:gd name="T71" fmla="*/ 1 h 11"/>
                <a:gd name="T72" fmla="*/ 0 w 35"/>
                <a:gd name="T73" fmla="*/ 1 h 11"/>
                <a:gd name="T74" fmla="*/ 0 w 35"/>
                <a:gd name="T75" fmla="*/ 1 h 11"/>
                <a:gd name="T76" fmla="*/ 0 w 35"/>
                <a:gd name="T77" fmla="*/ 1 h 11"/>
                <a:gd name="T78" fmla="*/ 0 w 35"/>
                <a:gd name="T79" fmla="*/ 1 h 11"/>
                <a:gd name="T80" fmla="*/ 0 w 35"/>
                <a:gd name="T81" fmla="*/ 1 h 11"/>
                <a:gd name="T82" fmla="*/ 0 w 35"/>
                <a:gd name="T83" fmla="*/ 1 h 11"/>
                <a:gd name="T84" fmla="*/ 0 w 35"/>
                <a:gd name="T85" fmla="*/ 1 h 11"/>
                <a:gd name="T86" fmla="*/ 0 w 35"/>
                <a:gd name="T87" fmla="*/ 1 h 11"/>
                <a:gd name="T88" fmla="*/ 0 w 35"/>
                <a:gd name="T89" fmla="*/ 1 h 11"/>
                <a:gd name="T90" fmla="*/ 0 w 35"/>
                <a:gd name="T91" fmla="*/ 1 h 11"/>
                <a:gd name="T92" fmla="*/ 0 w 35"/>
                <a:gd name="T93" fmla="*/ 1 h 11"/>
                <a:gd name="T94" fmla="*/ 0 w 35"/>
                <a:gd name="T95" fmla="*/ 1 h 11"/>
                <a:gd name="T96" fmla="*/ 0 w 35"/>
                <a:gd name="T97" fmla="*/ 1 h 11"/>
                <a:gd name="T98" fmla="*/ 0 w 35"/>
                <a:gd name="T99" fmla="*/ 1 h 11"/>
                <a:gd name="T100" fmla="*/ 0 w 35"/>
                <a:gd name="T101" fmla="*/ 1 h 11"/>
                <a:gd name="T102" fmla="*/ 0 w 35"/>
                <a:gd name="T103" fmla="*/ 1 h 1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5"/>
                <a:gd name="T157" fmla="*/ 0 h 11"/>
                <a:gd name="T158" fmla="*/ 35 w 35"/>
                <a:gd name="T159" fmla="*/ 11 h 1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5" h="11">
                  <a:moveTo>
                    <a:pt x="24" y="9"/>
                  </a:moveTo>
                  <a:lnTo>
                    <a:pt x="22" y="9"/>
                  </a:lnTo>
                  <a:lnTo>
                    <a:pt x="20" y="9"/>
                  </a:lnTo>
                  <a:lnTo>
                    <a:pt x="18" y="9"/>
                  </a:lnTo>
                  <a:lnTo>
                    <a:pt x="16" y="9"/>
                  </a:lnTo>
                  <a:lnTo>
                    <a:pt x="15" y="8"/>
                  </a:lnTo>
                  <a:lnTo>
                    <a:pt x="13" y="8"/>
                  </a:lnTo>
                  <a:lnTo>
                    <a:pt x="12" y="8"/>
                  </a:lnTo>
                  <a:lnTo>
                    <a:pt x="11" y="7"/>
                  </a:lnTo>
                  <a:lnTo>
                    <a:pt x="10" y="7"/>
                  </a:lnTo>
                  <a:lnTo>
                    <a:pt x="9" y="7"/>
                  </a:lnTo>
                  <a:lnTo>
                    <a:pt x="8" y="6"/>
                  </a:lnTo>
                  <a:lnTo>
                    <a:pt x="7" y="6"/>
                  </a:lnTo>
                  <a:lnTo>
                    <a:pt x="5" y="5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2" y="3"/>
                  </a:lnTo>
                  <a:lnTo>
                    <a:pt x="1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1"/>
                  </a:lnTo>
                  <a:lnTo>
                    <a:pt x="10" y="1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5" y="0"/>
                  </a:lnTo>
                  <a:lnTo>
                    <a:pt x="34" y="1"/>
                  </a:lnTo>
                  <a:lnTo>
                    <a:pt x="34" y="2"/>
                  </a:lnTo>
                  <a:lnTo>
                    <a:pt x="34" y="3"/>
                  </a:lnTo>
                  <a:lnTo>
                    <a:pt x="34" y="5"/>
                  </a:lnTo>
                  <a:lnTo>
                    <a:pt x="33" y="6"/>
                  </a:lnTo>
                  <a:lnTo>
                    <a:pt x="33" y="7"/>
                  </a:lnTo>
                  <a:lnTo>
                    <a:pt x="33" y="8"/>
                  </a:lnTo>
                  <a:lnTo>
                    <a:pt x="31" y="9"/>
                  </a:lnTo>
                  <a:lnTo>
                    <a:pt x="31" y="11"/>
                  </a:lnTo>
                  <a:lnTo>
                    <a:pt x="30" y="11"/>
                  </a:lnTo>
                  <a:lnTo>
                    <a:pt x="29" y="11"/>
                  </a:lnTo>
                  <a:lnTo>
                    <a:pt x="28" y="11"/>
                  </a:lnTo>
                  <a:lnTo>
                    <a:pt x="27" y="11"/>
                  </a:lnTo>
                  <a:lnTo>
                    <a:pt x="26" y="11"/>
                  </a:lnTo>
                  <a:lnTo>
                    <a:pt x="24" y="9"/>
                  </a:lnTo>
                  <a:close/>
                </a:path>
              </a:pathLst>
            </a:custGeom>
            <a:solidFill>
              <a:srgbClr val="FFF06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53" name="Freeform 1729"/>
            <p:cNvSpPr>
              <a:spLocks/>
            </p:cNvSpPr>
            <p:nvPr/>
          </p:nvSpPr>
          <p:spPr bwMode="auto">
            <a:xfrm>
              <a:off x="3880" y="2818"/>
              <a:ext cx="17" cy="5"/>
            </a:xfrm>
            <a:custGeom>
              <a:avLst/>
              <a:gdLst>
                <a:gd name="T0" fmla="*/ 0 w 35"/>
                <a:gd name="T1" fmla="*/ 1 h 9"/>
                <a:gd name="T2" fmla="*/ 0 w 35"/>
                <a:gd name="T3" fmla="*/ 1 h 9"/>
                <a:gd name="T4" fmla="*/ 0 w 35"/>
                <a:gd name="T5" fmla="*/ 1 h 9"/>
                <a:gd name="T6" fmla="*/ 0 w 35"/>
                <a:gd name="T7" fmla="*/ 1 h 9"/>
                <a:gd name="T8" fmla="*/ 0 w 35"/>
                <a:gd name="T9" fmla="*/ 1 h 9"/>
                <a:gd name="T10" fmla="*/ 0 w 35"/>
                <a:gd name="T11" fmla="*/ 1 h 9"/>
                <a:gd name="T12" fmla="*/ 0 w 35"/>
                <a:gd name="T13" fmla="*/ 1 h 9"/>
                <a:gd name="T14" fmla="*/ 0 w 35"/>
                <a:gd name="T15" fmla="*/ 1 h 9"/>
                <a:gd name="T16" fmla="*/ 0 w 35"/>
                <a:gd name="T17" fmla="*/ 1 h 9"/>
                <a:gd name="T18" fmla="*/ 0 w 35"/>
                <a:gd name="T19" fmla="*/ 1 h 9"/>
                <a:gd name="T20" fmla="*/ 0 w 35"/>
                <a:gd name="T21" fmla="*/ 1 h 9"/>
                <a:gd name="T22" fmla="*/ 0 w 35"/>
                <a:gd name="T23" fmla="*/ 1 h 9"/>
                <a:gd name="T24" fmla="*/ 0 w 35"/>
                <a:gd name="T25" fmla="*/ 1 h 9"/>
                <a:gd name="T26" fmla="*/ 0 w 35"/>
                <a:gd name="T27" fmla="*/ 1 h 9"/>
                <a:gd name="T28" fmla="*/ 0 w 35"/>
                <a:gd name="T29" fmla="*/ 1 h 9"/>
                <a:gd name="T30" fmla="*/ 0 w 35"/>
                <a:gd name="T31" fmla="*/ 1 h 9"/>
                <a:gd name="T32" fmla="*/ 0 w 35"/>
                <a:gd name="T33" fmla="*/ 1 h 9"/>
                <a:gd name="T34" fmla="*/ 0 w 35"/>
                <a:gd name="T35" fmla="*/ 1 h 9"/>
                <a:gd name="T36" fmla="*/ 0 w 35"/>
                <a:gd name="T37" fmla="*/ 1 h 9"/>
                <a:gd name="T38" fmla="*/ 0 w 35"/>
                <a:gd name="T39" fmla="*/ 1 h 9"/>
                <a:gd name="T40" fmla="*/ 0 w 35"/>
                <a:gd name="T41" fmla="*/ 1 h 9"/>
                <a:gd name="T42" fmla="*/ 0 w 35"/>
                <a:gd name="T43" fmla="*/ 1 h 9"/>
                <a:gd name="T44" fmla="*/ 0 w 35"/>
                <a:gd name="T45" fmla="*/ 1 h 9"/>
                <a:gd name="T46" fmla="*/ 0 w 35"/>
                <a:gd name="T47" fmla="*/ 1 h 9"/>
                <a:gd name="T48" fmla="*/ 0 w 35"/>
                <a:gd name="T49" fmla="*/ 1 h 9"/>
                <a:gd name="T50" fmla="*/ 0 w 35"/>
                <a:gd name="T51" fmla="*/ 1 h 9"/>
                <a:gd name="T52" fmla="*/ 0 w 35"/>
                <a:gd name="T53" fmla="*/ 1 h 9"/>
                <a:gd name="T54" fmla="*/ 0 w 35"/>
                <a:gd name="T55" fmla="*/ 0 h 9"/>
                <a:gd name="T56" fmla="*/ 0 w 35"/>
                <a:gd name="T57" fmla="*/ 0 h 9"/>
                <a:gd name="T58" fmla="*/ 0 w 35"/>
                <a:gd name="T59" fmla="*/ 0 h 9"/>
                <a:gd name="T60" fmla="*/ 0 w 35"/>
                <a:gd name="T61" fmla="*/ 0 h 9"/>
                <a:gd name="T62" fmla="*/ 0 w 35"/>
                <a:gd name="T63" fmla="*/ 0 h 9"/>
                <a:gd name="T64" fmla="*/ 0 w 35"/>
                <a:gd name="T65" fmla="*/ 0 h 9"/>
                <a:gd name="T66" fmla="*/ 0 w 35"/>
                <a:gd name="T67" fmla="*/ 1 h 9"/>
                <a:gd name="T68" fmla="*/ 0 w 35"/>
                <a:gd name="T69" fmla="*/ 1 h 9"/>
                <a:gd name="T70" fmla="*/ 0 w 35"/>
                <a:gd name="T71" fmla="*/ 1 h 9"/>
                <a:gd name="T72" fmla="*/ 0 w 35"/>
                <a:gd name="T73" fmla="*/ 1 h 9"/>
                <a:gd name="T74" fmla="*/ 0 w 35"/>
                <a:gd name="T75" fmla="*/ 1 h 9"/>
                <a:gd name="T76" fmla="*/ 0 w 35"/>
                <a:gd name="T77" fmla="*/ 1 h 9"/>
                <a:gd name="T78" fmla="*/ 0 w 35"/>
                <a:gd name="T79" fmla="*/ 1 h 9"/>
                <a:gd name="T80" fmla="*/ 0 w 35"/>
                <a:gd name="T81" fmla="*/ 1 h 9"/>
                <a:gd name="T82" fmla="*/ 0 w 35"/>
                <a:gd name="T83" fmla="*/ 1 h 9"/>
                <a:gd name="T84" fmla="*/ 0 w 35"/>
                <a:gd name="T85" fmla="*/ 1 h 9"/>
                <a:gd name="T86" fmla="*/ 0 w 35"/>
                <a:gd name="T87" fmla="*/ 1 h 9"/>
                <a:gd name="T88" fmla="*/ 0 w 35"/>
                <a:gd name="T89" fmla="*/ 1 h 9"/>
                <a:gd name="T90" fmla="*/ 0 w 35"/>
                <a:gd name="T91" fmla="*/ 1 h 9"/>
                <a:gd name="T92" fmla="*/ 0 w 35"/>
                <a:gd name="T93" fmla="*/ 1 h 9"/>
                <a:gd name="T94" fmla="*/ 0 w 35"/>
                <a:gd name="T95" fmla="*/ 1 h 9"/>
                <a:gd name="T96" fmla="*/ 0 w 35"/>
                <a:gd name="T97" fmla="*/ 1 h 9"/>
                <a:gd name="T98" fmla="*/ 0 w 35"/>
                <a:gd name="T99" fmla="*/ 1 h 9"/>
                <a:gd name="T100" fmla="*/ 0 w 35"/>
                <a:gd name="T101" fmla="*/ 1 h 9"/>
                <a:gd name="T102" fmla="*/ 0 w 35"/>
                <a:gd name="T103" fmla="*/ 1 h 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5"/>
                <a:gd name="T157" fmla="*/ 0 h 9"/>
                <a:gd name="T158" fmla="*/ 35 w 35"/>
                <a:gd name="T159" fmla="*/ 9 h 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5" h="9">
                  <a:moveTo>
                    <a:pt x="24" y="9"/>
                  </a:moveTo>
                  <a:lnTo>
                    <a:pt x="22" y="9"/>
                  </a:lnTo>
                  <a:lnTo>
                    <a:pt x="20" y="9"/>
                  </a:lnTo>
                  <a:lnTo>
                    <a:pt x="17" y="8"/>
                  </a:lnTo>
                  <a:lnTo>
                    <a:pt x="16" y="8"/>
                  </a:lnTo>
                  <a:lnTo>
                    <a:pt x="15" y="8"/>
                  </a:lnTo>
                  <a:lnTo>
                    <a:pt x="13" y="7"/>
                  </a:lnTo>
                  <a:lnTo>
                    <a:pt x="12" y="7"/>
                  </a:lnTo>
                  <a:lnTo>
                    <a:pt x="11" y="7"/>
                  </a:lnTo>
                  <a:lnTo>
                    <a:pt x="10" y="7"/>
                  </a:lnTo>
                  <a:lnTo>
                    <a:pt x="9" y="7"/>
                  </a:lnTo>
                  <a:lnTo>
                    <a:pt x="8" y="6"/>
                  </a:lnTo>
                  <a:lnTo>
                    <a:pt x="7" y="6"/>
                  </a:lnTo>
                  <a:lnTo>
                    <a:pt x="7" y="5"/>
                  </a:lnTo>
                  <a:lnTo>
                    <a:pt x="5" y="5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2" y="3"/>
                  </a:lnTo>
                  <a:lnTo>
                    <a:pt x="1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1"/>
                  </a:lnTo>
                  <a:lnTo>
                    <a:pt x="10" y="1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5" y="0"/>
                  </a:lnTo>
                  <a:lnTo>
                    <a:pt x="34" y="1"/>
                  </a:lnTo>
                  <a:lnTo>
                    <a:pt x="34" y="2"/>
                  </a:lnTo>
                  <a:lnTo>
                    <a:pt x="34" y="3"/>
                  </a:lnTo>
                  <a:lnTo>
                    <a:pt x="34" y="4"/>
                  </a:lnTo>
                  <a:lnTo>
                    <a:pt x="33" y="5"/>
                  </a:lnTo>
                  <a:lnTo>
                    <a:pt x="33" y="6"/>
                  </a:lnTo>
                  <a:lnTo>
                    <a:pt x="31" y="7"/>
                  </a:lnTo>
                  <a:lnTo>
                    <a:pt x="31" y="8"/>
                  </a:lnTo>
                  <a:lnTo>
                    <a:pt x="30" y="8"/>
                  </a:lnTo>
                  <a:lnTo>
                    <a:pt x="29" y="8"/>
                  </a:lnTo>
                  <a:lnTo>
                    <a:pt x="28" y="9"/>
                  </a:lnTo>
                  <a:lnTo>
                    <a:pt x="27" y="9"/>
                  </a:lnTo>
                  <a:lnTo>
                    <a:pt x="26" y="9"/>
                  </a:lnTo>
                  <a:lnTo>
                    <a:pt x="25" y="9"/>
                  </a:lnTo>
                  <a:lnTo>
                    <a:pt x="24" y="9"/>
                  </a:lnTo>
                  <a:close/>
                </a:path>
              </a:pathLst>
            </a:custGeom>
            <a:solidFill>
              <a:srgbClr val="FFF2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54" name="Freeform 1730"/>
            <p:cNvSpPr>
              <a:spLocks/>
            </p:cNvSpPr>
            <p:nvPr/>
          </p:nvSpPr>
          <p:spPr bwMode="auto">
            <a:xfrm>
              <a:off x="3880" y="2818"/>
              <a:ext cx="17" cy="4"/>
            </a:xfrm>
            <a:custGeom>
              <a:avLst/>
              <a:gdLst>
                <a:gd name="T0" fmla="*/ 0 w 35"/>
                <a:gd name="T1" fmla="*/ 1 h 7"/>
                <a:gd name="T2" fmla="*/ 0 w 35"/>
                <a:gd name="T3" fmla="*/ 1 h 7"/>
                <a:gd name="T4" fmla="*/ 0 w 35"/>
                <a:gd name="T5" fmla="*/ 1 h 7"/>
                <a:gd name="T6" fmla="*/ 0 w 35"/>
                <a:gd name="T7" fmla="*/ 1 h 7"/>
                <a:gd name="T8" fmla="*/ 0 w 35"/>
                <a:gd name="T9" fmla="*/ 1 h 7"/>
                <a:gd name="T10" fmla="*/ 0 w 35"/>
                <a:gd name="T11" fmla="*/ 1 h 7"/>
                <a:gd name="T12" fmla="*/ 0 w 35"/>
                <a:gd name="T13" fmla="*/ 1 h 7"/>
                <a:gd name="T14" fmla="*/ 0 w 35"/>
                <a:gd name="T15" fmla="*/ 0 h 7"/>
                <a:gd name="T16" fmla="*/ 0 w 35"/>
                <a:gd name="T17" fmla="*/ 0 h 7"/>
                <a:gd name="T18" fmla="*/ 0 w 35"/>
                <a:gd name="T19" fmla="*/ 0 h 7"/>
                <a:gd name="T20" fmla="*/ 0 w 35"/>
                <a:gd name="T21" fmla="*/ 0 h 7"/>
                <a:gd name="T22" fmla="*/ 0 w 35"/>
                <a:gd name="T23" fmla="*/ 0 h 7"/>
                <a:gd name="T24" fmla="*/ 0 w 35"/>
                <a:gd name="T25" fmla="*/ 0 h 7"/>
                <a:gd name="T26" fmla="*/ 0 w 35"/>
                <a:gd name="T27" fmla="*/ 1 h 7"/>
                <a:gd name="T28" fmla="*/ 0 w 35"/>
                <a:gd name="T29" fmla="*/ 1 h 7"/>
                <a:gd name="T30" fmla="*/ 0 w 35"/>
                <a:gd name="T31" fmla="*/ 1 h 7"/>
                <a:gd name="T32" fmla="*/ 0 w 35"/>
                <a:gd name="T33" fmla="*/ 1 h 7"/>
                <a:gd name="T34" fmla="*/ 0 w 35"/>
                <a:gd name="T35" fmla="*/ 1 h 7"/>
                <a:gd name="T36" fmla="*/ 0 w 35"/>
                <a:gd name="T37" fmla="*/ 1 h 7"/>
                <a:gd name="T38" fmla="*/ 0 w 35"/>
                <a:gd name="T39" fmla="*/ 1 h 7"/>
                <a:gd name="T40" fmla="*/ 0 w 35"/>
                <a:gd name="T41" fmla="*/ 1 h 7"/>
                <a:gd name="T42" fmla="*/ 0 w 35"/>
                <a:gd name="T43" fmla="*/ 1 h 7"/>
                <a:gd name="T44" fmla="*/ 0 w 35"/>
                <a:gd name="T45" fmla="*/ 1 h 7"/>
                <a:gd name="T46" fmla="*/ 0 w 35"/>
                <a:gd name="T47" fmla="*/ 1 h 7"/>
                <a:gd name="T48" fmla="*/ 0 w 35"/>
                <a:gd name="T49" fmla="*/ 1 h 7"/>
                <a:gd name="T50" fmla="*/ 0 w 35"/>
                <a:gd name="T51" fmla="*/ 1 h 7"/>
                <a:gd name="T52" fmla="*/ 0 w 35"/>
                <a:gd name="T53" fmla="*/ 1 h 7"/>
                <a:gd name="T54" fmla="*/ 0 w 35"/>
                <a:gd name="T55" fmla="*/ 1 h 7"/>
                <a:gd name="T56" fmla="*/ 0 w 35"/>
                <a:gd name="T57" fmla="*/ 1 h 7"/>
                <a:gd name="T58" fmla="*/ 0 w 35"/>
                <a:gd name="T59" fmla="*/ 1 h 7"/>
                <a:gd name="T60" fmla="*/ 0 w 35"/>
                <a:gd name="T61" fmla="*/ 1 h 7"/>
                <a:gd name="T62" fmla="*/ 0 w 35"/>
                <a:gd name="T63" fmla="*/ 1 h 7"/>
                <a:gd name="T64" fmla="*/ 0 w 35"/>
                <a:gd name="T65" fmla="*/ 1 h 7"/>
                <a:gd name="T66" fmla="*/ 0 w 35"/>
                <a:gd name="T67" fmla="*/ 1 h 7"/>
                <a:gd name="T68" fmla="*/ 0 w 35"/>
                <a:gd name="T69" fmla="*/ 1 h 7"/>
                <a:gd name="T70" fmla="*/ 0 w 35"/>
                <a:gd name="T71" fmla="*/ 1 h 7"/>
                <a:gd name="T72" fmla="*/ 0 w 35"/>
                <a:gd name="T73" fmla="*/ 1 h 7"/>
                <a:gd name="T74" fmla="*/ 0 w 35"/>
                <a:gd name="T75" fmla="*/ 1 h 7"/>
                <a:gd name="T76" fmla="*/ 0 w 35"/>
                <a:gd name="T77" fmla="*/ 1 h 7"/>
                <a:gd name="T78" fmla="*/ 0 w 35"/>
                <a:gd name="T79" fmla="*/ 1 h 7"/>
                <a:gd name="T80" fmla="*/ 0 w 35"/>
                <a:gd name="T81" fmla="*/ 1 h 7"/>
                <a:gd name="T82" fmla="*/ 0 w 35"/>
                <a:gd name="T83" fmla="*/ 1 h 7"/>
                <a:gd name="T84" fmla="*/ 0 w 35"/>
                <a:gd name="T85" fmla="*/ 1 h 7"/>
                <a:gd name="T86" fmla="*/ 0 w 35"/>
                <a:gd name="T87" fmla="*/ 1 h 7"/>
                <a:gd name="T88" fmla="*/ 0 w 35"/>
                <a:gd name="T89" fmla="*/ 1 h 7"/>
                <a:gd name="T90" fmla="*/ 0 w 35"/>
                <a:gd name="T91" fmla="*/ 1 h 7"/>
                <a:gd name="T92" fmla="*/ 0 w 35"/>
                <a:gd name="T93" fmla="*/ 1 h 7"/>
                <a:gd name="T94" fmla="*/ 0 w 35"/>
                <a:gd name="T95" fmla="*/ 1 h 7"/>
                <a:gd name="T96" fmla="*/ 0 w 35"/>
                <a:gd name="T97" fmla="*/ 1 h 7"/>
                <a:gd name="T98" fmla="*/ 0 w 35"/>
                <a:gd name="T99" fmla="*/ 1 h 7"/>
                <a:gd name="T100" fmla="*/ 0 w 35"/>
                <a:gd name="T101" fmla="*/ 1 h 7"/>
                <a:gd name="T102" fmla="*/ 0 w 35"/>
                <a:gd name="T103" fmla="*/ 1 h 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5"/>
                <a:gd name="T157" fmla="*/ 0 h 7"/>
                <a:gd name="T158" fmla="*/ 35 w 35"/>
                <a:gd name="T159" fmla="*/ 7 h 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5" h="7">
                  <a:moveTo>
                    <a:pt x="0" y="2"/>
                  </a:moveTo>
                  <a:lnTo>
                    <a:pt x="1" y="2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1"/>
                  </a:lnTo>
                  <a:lnTo>
                    <a:pt x="10" y="1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5" y="0"/>
                  </a:lnTo>
                  <a:lnTo>
                    <a:pt x="34" y="1"/>
                  </a:lnTo>
                  <a:lnTo>
                    <a:pt x="34" y="2"/>
                  </a:lnTo>
                  <a:lnTo>
                    <a:pt x="34" y="3"/>
                  </a:lnTo>
                  <a:lnTo>
                    <a:pt x="33" y="4"/>
                  </a:lnTo>
                  <a:lnTo>
                    <a:pt x="33" y="5"/>
                  </a:lnTo>
                  <a:lnTo>
                    <a:pt x="33" y="6"/>
                  </a:lnTo>
                  <a:lnTo>
                    <a:pt x="31" y="7"/>
                  </a:lnTo>
                  <a:lnTo>
                    <a:pt x="30" y="7"/>
                  </a:lnTo>
                  <a:lnTo>
                    <a:pt x="29" y="7"/>
                  </a:lnTo>
                  <a:lnTo>
                    <a:pt x="28" y="7"/>
                  </a:lnTo>
                  <a:lnTo>
                    <a:pt x="27" y="7"/>
                  </a:lnTo>
                  <a:lnTo>
                    <a:pt x="26" y="7"/>
                  </a:lnTo>
                  <a:lnTo>
                    <a:pt x="25" y="7"/>
                  </a:lnTo>
                  <a:lnTo>
                    <a:pt x="23" y="7"/>
                  </a:lnTo>
                  <a:lnTo>
                    <a:pt x="22" y="7"/>
                  </a:lnTo>
                  <a:lnTo>
                    <a:pt x="20" y="7"/>
                  </a:lnTo>
                  <a:lnTo>
                    <a:pt x="18" y="7"/>
                  </a:lnTo>
                  <a:lnTo>
                    <a:pt x="16" y="7"/>
                  </a:lnTo>
                  <a:lnTo>
                    <a:pt x="15" y="6"/>
                  </a:lnTo>
                  <a:lnTo>
                    <a:pt x="14" y="6"/>
                  </a:lnTo>
                  <a:lnTo>
                    <a:pt x="13" y="6"/>
                  </a:lnTo>
                  <a:lnTo>
                    <a:pt x="12" y="6"/>
                  </a:lnTo>
                  <a:lnTo>
                    <a:pt x="11" y="5"/>
                  </a:lnTo>
                  <a:lnTo>
                    <a:pt x="10" y="5"/>
                  </a:lnTo>
                  <a:lnTo>
                    <a:pt x="9" y="5"/>
                  </a:lnTo>
                  <a:lnTo>
                    <a:pt x="8" y="4"/>
                  </a:lnTo>
                  <a:lnTo>
                    <a:pt x="7" y="4"/>
                  </a:lnTo>
                  <a:lnTo>
                    <a:pt x="5" y="4"/>
                  </a:lnTo>
                  <a:lnTo>
                    <a:pt x="4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1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36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55" name="Freeform 1731"/>
            <p:cNvSpPr>
              <a:spLocks/>
            </p:cNvSpPr>
            <p:nvPr/>
          </p:nvSpPr>
          <p:spPr bwMode="auto">
            <a:xfrm>
              <a:off x="3850" y="2821"/>
              <a:ext cx="50" cy="41"/>
            </a:xfrm>
            <a:custGeom>
              <a:avLst/>
              <a:gdLst>
                <a:gd name="T0" fmla="*/ 0 w 101"/>
                <a:gd name="T1" fmla="*/ 0 h 83"/>
                <a:gd name="T2" fmla="*/ 0 w 101"/>
                <a:gd name="T3" fmla="*/ 0 h 83"/>
                <a:gd name="T4" fmla="*/ 0 w 101"/>
                <a:gd name="T5" fmla="*/ 0 h 83"/>
                <a:gd name="T6" fmla="*/ 1 w 101"/>
                <a:gd name="T7" fmla="*/ 0 h 83"/>
                <a:gd name="T8" fmla="*/ 1 w 101"/>
                <a:gd name="T9" fmla="*/ 0 h 83"/>
                <a:gd name="T10" fmla="*/ 1 w 101"/>
                <a:gd name="T11" fmla="*/ 0 h 83"/>
                <a:gd name="T12" fmla="*/ 1 w 101"/>
                <a:gd name="T13" fmla="*/ 0 h 83"/>
                <a:gd name="T14" fmla="*/ 1 w 101"/>
                <a:gd name="T15" fmla="*/ 0 h 83"/>
                <a:gd name="T16" fmla="*/ 1 w 101"/>
                <a:gd name="T17" fmla="*/ 0 h 83"/>
                <a:gd name="T18" fmla="*/ 1 w 101"/>
                <a:gd name="T19" fmla="*/ 0 h 83"/>
                <a:gd name="T20" fmla="*/ 1 w 101"/>
                <a:gd name="T21" fmla="*/ 0 h 83"/>
                <a:gd name="T22" fmla="*/ 1 w 101"/>
                <a:gd name="T23" fmla="*/ 0 h 83"/>
                <a:gd name="T24" fmla="*/ 1 w 101"/>
                <a:gd name="T25" fmla="*/ 0 h 83"/>
                <a:gd name="T26" fmla="*/ 0 w 101"/>
                <a:gd name="T27" fmla="*/ 0 h 83"/>
                <a:gd name="T28" fmla="*/ 0 w 101"/>
                <a:gd name="T29" fmla="*/ 0 h 83"/>
                <a:gd name="T30" fmla="*/ 0 w 101"/>
                <a:gd name="T31" fmla="*/ 0 h 83"/>
                <a:gd name="T32" fmla="*/ 0 w 101"/>
                <a:gd name="T33" fmla="*/ 0 h 83"/>
                <a:gd name="T34" fmla="*/ 0 w 101"/>
                <a:gd name="T35" fmla="*/ 1 h 83"/>
                <a:gd name="T36" fmla="*/ 0 w 101"/>
                <a:gd name="T37" fmla="*/ 1 h 83"/>
                <a:gd name="T38" fmla="*/ 0 w 101"/>
                <a:gd name="T39" fmla="*/ 1 h 83"/>
                <a:gd name="T40" fmla="*/ 0 w 101"/>
                <a:gd name="T41" fmla="*/ 1 h 83"/>
                <a:gd name="T42" fmla="*/ 0 w 101"/>
                <a:gd name="T43" fmla="*/ 1 h 83"/>
                <a:gd name="T44" fmla="*/ 0 w 101"/>
                <a:gd name="T45" fmla="*/ 0 h 83"/>
                <a:gd name="T46" fmla="*/ 0 w 101"/>
                <a:gd name="T47" fmla="*/ 0 h 83"/>
                <a:gd name="T48" fmla="*/ 0 w 101"/>
                <a:gd name="T49" fmla="*/ 0 h 83"/>
                <a:gd name="T50" fmla="*/ 0 w 101"/>
                <a:gd name="T51" fmla="*/ 0 h 83"/>
                <a:gd name="T52" fmla="*/ 0 w 101"/>
                <a:gd name="T53" fmla="*/ 0 h 83"/>
                <a:gd name="T54" fmla="*/ 0 w 101"/>
                <a:gd name="T55" fmla="*/ 0 h 83"/>
                <a:gd name="T56" fmla="*/ 0 w 101"/>
                <a:gd name="T57" fmla="*/ 0 h 83"/>
                <a:gd name="T58" fmla="*/ 0 w 101"/>
                <a:gd name="T59" fmla="*/ 0 h 83"/>
                <a:gd name="T60" fmla="*/ 0 w 101"/>
                <a:gd name="T61" fmla="*/ 0 h 83"/>
                <a:gd name="T62" fmla="*/ 0 w 101"/>
                <a:gd name="T63" fmla="*/ 0 h 83"/>
                <a:gd name="T64" fmla="*/ 0 w 101"/>
                <a:gd name="T65" fmla="*/ 0 h 8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1"/>
                <a:gd name="T100" fmla="*/ 0 h 83"/>
                <a:gd name="T101" fmla="*/ 101 w 101"/>
                <a:gd name="T102" fmla="*/ 83 h 8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1" h="83">
                  <a:moveTo>
                    <a:pt x="56" y="0"/>
                  </a:moveTo>
                  <a:lnTo>
                    <a:pt x="60" y="2"/>
                  </a:lnTo>
                  <a:lnTo>
                    <a:pt x="63" y="5"/>
                  </a:lnTo>
                  <a:lnTo>
                    <a:pt x="66" y="11"/>
                  </a:lnTo>
                  <a:lnTo>
                    <a:pt x="70" y="17"/>
                  </a:lnTo>
                  <a:lnTo>
                    <a:pt x="73" y="24"/>
                  </a:lnTo>
                  <a:lnTo>
                    <a:pt x="76" y="31"/>
                  </a:lnTo>
                  <a:lnTo>
                    <a:pt x="81" y="40"/>
                  </a:lnTo>
                  <a:lnTo>
                    <a:pt x="86" y="48"/>
                  </a:lnTo>
                  <a:lnTo>
                    <a:pt x="92" y="54"/>
                  </a:lnTo>
                  <a:lnTo>
                    <a:pt x="101" y="61"/>
                  </a:lnTo>
                  <a:lnTo>
                    <a:pt x="84" y="60"/>
                  </a:lnTo>
                  <a:lnTo>
                    <a:pt x="69" y="60"/>
                  </a:lnTo>
                  <a:lnTo>
                    <a:pt x="55" y="59"/>
                  </a:lnTo>
                  <a:lnTo>
                    <a:pt x="44" y="59"/>
                  </a:lnTo>
                  <a:lnTo>
                    <a:pt x="34" y="60"/>
                  </a:lnTo>
                  <a:lnTo>
                    <a:pt x="26" y="61"/>
                  </a:lnTo>
                  <a:lnTo>
                    <a:pt x="20" y="64"/>
                  </a:lnTo>
                  <a:lnTo>
                    <a:pt x="17" y="68"/>
                  </a:lnTo>
                  <a:lnTo>
                    <a:pt x="14" y="75"/>
                  </a:lnTo>
                  <a:lnTo>
                    <a:pt x="14" y="83"/>
                  </a:lnTo>
                  <a:lnTo>
                    <a:pt x="8" y="74"/>
                  </a:lnTo>
                  <a:lnTo>
                    <a:pt x="3" y="63"/>
                  </a:lnTo>
                  <a:lnTo>
                    <a:pt x="0" y="53"/>
                  </a:lnTo>
                  <a:lnTo>
                    <a:pt x="1" y="43"/>
                  </a:lnTo>
                  <a:lnTo>
                    <a:pt x="4" y="34"/>
                  </a:lnTo>
                  <a:lnTo>
                    <a:pt x="9" y="25"/>
                  </a:lnTo>
                  <a:lnTo>
                    <a:pt x="17" y="17"/>
                  </a:lnTo>
                  <a:lnTo>
                    <a:pt x="27" y="11"/>
                  </a:lnTo>
                  <a:lnTo>
                    <a:pt x="40" y="4"/>
                  </a:lnTo>
                  <a:lnTo>
                    <a:pt x="57" y="1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D9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56" name="Freeform 1732"/>
            <p:cNvSpPr>
              <a:spLocks/>
            </p:cNvSpPr>
            <p:nvPr/>
          </p:nvSpPr>
          <p:spPr bwMode="auto">
            <a:xfrm>
              <a:off x="3857" y="2850"/>
              <a:ext cx="60" cy="6"/>
            </a:xfrm>
            <a:custGeom>
              <a:avLst/>
              <a:gdLst>
                <a:gd name="T0" fmla="*/ 1 w 121"/>
                <a:gd name="T1" fmla="*/ 1 h 10"/>
                <a:gd name="T2" fmla="*/ 1 w 121"/>
                <a:gd name="T3" fmla="*/ 1 h 10"/>
                <a:gd name="T4" fmla="*/ 1 w 121"/>
                <a:gd name="T5" fmla="*/ 1 h 10"/>
                <a:gd name="T6" fmla="*/ 1 w 121"/>
                <a:gd name="T7" fmla="*/ 1 h 10"/>
                <a:gd name="T8" fmla="*/ 1 w 121"/>
                <a:gd name="T9" fmla="*/ 1 h 10"/>
                <a:gd name="T10" fmla="*/ 1 w 121"/>
                <a:gd name="T11" fmla="*/ 1 h 10"/>
                <a:gd name="T12" fmla="*/ 0 w 121"/>
                <a:gd name="T13" fmla="*/ 0 h 10"/>
                <a:gd name="T14" fmla="*/ 0 w 121"/>
                <a:gd name="T15" fmla="*/ 0 h 10"/>
                <a:gd name="T16" fmla="*/ 0 w 121"/>
                <a:gd name="T17" fmla="*/ 0 h 10"/>
                <a:gd name="T18" fmla="*/ 0 w 121"/>
                <a:gd name="T19" fmla="*/ 1 h 10"/>
                <a:gd name="T20" fmla="*/ 0 w 121"/>
                <a:gd name="T21" fmla="*/ 1 h 10"/>
                <a:gd name="T22" fmla="*/ 0 w 121"/>
                <a:gd name="T23" fmla="*/ 1 h 10"/>
                <a:gd name="T24" fmla="*/ 0 w 121"/>
                <a:gd name="T25" fmla="*/ 1 h 10"/>
                <a:gd name="T26" fmla="*/ 0 w 121"/>
                <a:gd name="T27" fmla="*/ 1 h 10"/>
                <a:gd name="T28" fmla="*/ 0 w 121"/>
                <a:gd name="T29" fmla="*/ 1 h 10"/>
                <a:gd name="T30" fmla="*/ 0 w 121"/>
                <a:gd name="T31" fmla="*/ 1 h 10"/>
                <a:gd name="T32" fmla="*/ 0 w 121"/>
                <a:gd name="T33" fmla="*/ 0 h 10"/>
                <a:gd name="T34" fmla="*/ 0 w 121"/>
                <a:gd name="T35" fmla="*/ 0 h 10"/>
                <a:gd name="T36" fmla="*/ 0 w 121"/>
                <a:gd name="T37" fmla="*/ 0 h 10"/>
                <a:gd name="T38" fmla="*/ 1 w 121"/>
                <a:gd name="T39" fmla="*/ 0 h 10"/>
                <a:gd name="T40" fmla="*/ 1 w 121"/>
                <a:gd name="T41" fmla="*/ 1 h 10"/>
                <a:gd name="T42" fmla="*/ 1 w 121"/>
                <a:gd name="T43" fmla="*/ 1 h 10"/>
                <a:gd name="T44" fmla="*/ 1 w 121"/>
                <a:gd name="T45" fmla="*/ 1 h 10"/>
                <a:gd name="T46" fmla="*/ 1 w 121"/>
                <a:gd name="T47" fmla="*/ 1 h 10"/>
                <a:gd name="T48" fmla="*/ 1 w 121"/>
                <a:gd name="T49" fmla="*/ 1 h 10"/>
                <a:gd name="T50" fmla="*/ 1 w 121"/>
                <a:gd name="T51" fmla="*/ 1 h 10"/>
                <a:gd name="T52" fmla="*/ 1 w 121"/>
                <a:gd name="T53" fmla="*/ 1 h 10"/>
                <a:gd name="T54" fmla="*/ 1 w 121"/>
                <a:gd name="T55" fmla="*/ 1 h 10"/>
                <a:gd name="T56" fmla="*/ 1 w 121"/>
                <a:gd name="T57" fmla="*/ 1 h 10"/>
                <a:gd name="T58" fmla="*/ 1 w 121"/>
                <a:gd name="T59" fmla="*/ 1 h 10"/>
                <a:gd name="T60" fmla="*/ 1 w 121"/>
                <a:gd name="T61" fmla="*/ 1 h 10"/>
                <a:gd name="T62" fmla="*/ 1 w 121"/>
                <a:gd name="T63" fmla="*/ 1 h 1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21"/>
                <a:gd name="T97" fmla="*/ 0 h 10"/>
                <a:gd name="T98" fmla="*/ 121 w 121"/>
                <a:gd name="T99" fmla="*/ 10 h 1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21" h="10">
                  <a:moveTo>
                    <a:pt x="120" y="3"/>
                  </a:moveTo>
                  <a:lnTo>
                    <a:pt x="120" y="2"/>
                  </a:lnTo>
                  <a:lnTo>
                    <a:pt x="116" y="2"/>
                  </a:lnTo>
                  <a:lnTo>
                    <a:pt x="113" y="1"/>
                  </a:lnTo>
                  <a:lnTo>
                    <a:pt x="109" y="1"/>
                  </a:lnTo>
                  <a:lnTo>
                    <a:pt x="104" y="1"/>
                  </a:lnTo>
                  <a:lnTo>
                    <a:pt x="100" y="1"/>
                  </a:lnTo>
                  <a:lnTo>
                    <a:pt x="95" y="1"/>
                  </a:lnTo>
                  <a:lnTo>
                    <a:pt x="90" y="1"/>
                  </a:lnTo>
                  <a:lnTo>
                    <a:pt x="87" y="1"/>
                  </a:lnTo>
                  <a:lnTo>
                    <a:pt x="84" y="1"/>
                  </a:lnTo>
                  <a:lnTo>
                    <a:pt x="78" y="1"/>
                  </a:lnTo>
                  <a:lnTo>
                    <a:pt x="63" y="0"/>
                  </a:lnTo>
                  <a:lnTo>
                    <a:pt x="50" y="0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8" y="2"/>
                  </a:lnTo>
                  <a:lnTo>
                    <a:pt x="5" y="4"/>
                  </a:lnTo>
                  <a:lnTo>
                    <a:pt x="3" y="7"/>
                  </a:lnTo>
                  <a:lnTo>
                    <a:pt x="0" y="10"/>
                  </a:lnTo>
                  <a:lnTo>
                    <a:pt x="2" y="9"/>
                  </a:lnTo>
                  <a:lnTo>
                    <a:pt x="2" y="8"/>
                  </a:lnTo>
                  <a:lnTo>
                    <a:pt x="3" y="7"/>
                  </a:lnTo>
                  <a:lnTo>
                    <a:pt x="5" y="6"/>
                  </a:lnTo>
                  <a:lnTo>
                    <a:pt x="6" y="4"/>
                  </a:lnTo>
                  <a:lnTo>
                    <a:pt x="8" y="3"/>
                  </a:lnTo>
                  <a:lnTo>
                    <a:pt x="10" y="2"/>
                  </a:lnTo>
                  <a:lnTo>
                    <a:pt x="13" y="1"/>
                  </a:lnTo>
                  <a:lnTo>
                    <a:pt x="17" y="1"/>
                  </a:lnTo>
                  <a:lnTo>
                    <a:pt x="21" y="1"/>
                  </a:lnTo>
                  <a:lnTo>
                    <a:pt x="28" y="0"/>
                  </a:lnTo>
                  <a:lnTo>
                    <a:pt x="35" y="0"/>
                  </a:lnTo>
                  <a:lnTo>
                    <a:pt x="43" y="0"/>
                  </a:lnTo>
                  <a:lnTo>
                    <a:pt x="51" y="0"/>
                  </a:lnTo>
                  <a:lnTo>
                    <a:pt x="59" y="0"/>
                  </a:lnTo>
                  <a:lnTo>
                    <a:pt x="67" y="0"/>
                  </a:lnTo>
                  <a:lnTo>
                    <a:pt x="73" y="0"/>
                  </a:lnTo>
                  <a:lnTo>
                    <a:pt x="78" y="1"/>
                  </a:lnTo>
                  <a:lnTo>
                    <a:pt x="82" y="1"/>
                  </a:lnTo>
                  <a:lnTo>
                    <a:pt x="85" y="1"/>
                  </a:lnTo>
                  <a:lnTo>
                    <a:pt x="89" y="1"/>
                  </a:lnTo>
                  <a:lnTo>
                    <a:pt x="93" y="2"/>
                  </a:lnTo>
                  <a:lnTo>
                    <a:pt x="96" y="2"/>
                  </a:lnTo>
                  <a:lnTo>
                    <a:pt x="98" y="2"/>
                  </a:lnTo>
                  <a:lnTo>
                    <a:pt x="101" y="3"/>
                  </a:lnTo>
                  <a:lnTo>
                    <a:pt x="103" y="4"/>
                  </a:lnTo>
                  <a:lnTo>
                    <a:pt x="106" y="4"/>
                  </a:lnTo>
                  <a:lnTo>
                    <a:pt x="108" y="5"/>
                  </a:lnTo>
                  <a:lnTo>
                    <a:pt x="110" y="6"/>
                  </a:lnTo>
                  <a:lnTo>
                    <a:pt x="112" y="5"/>
                  </a:lnTo>
                  <a:lnTo>
                    <a:pt x="113" y="5"/>
                  </a:lnTo>
                  <a:lnTo>
                    <a:pt x="115" y="5"/>
                  </a:lnTo>
                  <a:lnTo>
                    <a:pt x="116" y="5"/>
                  </a:lnTo>
                  <a:lnTo>
                    <a:pt x="117" y="5"/>
                  </a:lnTo>
                  <a:lnTo>
                    <a:pt x="119" y="5"/>
                  </a:lnTo>
                  <a:lnTo>
                    <a:pt x="120" y="5"/>
                  </a:lnTo>
                  <a:lnTo>
                    <a:pt x="120" y="4"/>
                  </a:lnTo>
                  <a:lnTo>
                    <a:pt x="121" y="4"/>
                  </a:lnTo>
                  <a:lnTo>
                    <a:pt x="121" y="3"/>
                  </a:lnTo>
                  <a:lnTo>
                    <a:pt x="120" y="3"/>
                  </a:lnTo>
                  <a:close/>
                </a:path>
              </a:pathLst>
            </a:custGeom>
            <a:solidFill>
              <a:srgbClr val="332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57" name="Freeform 1733"/>
            <p:cNvSpPr>
              <a:spLocks/>
            </p:cNvSpPr>
            <p:nvPr/>
          </p:nvSpPr>
          <p:spPr bwMode="auto">
            <a:xfrm>
              <a:off x="3850" y="2822"/>
              <a:ext cx="42" cy="22"/>
            </a:xfrm>
            <a:custGeom>
              <a:avLst/>
              <a:gdLst>
                <a:gd name="T0" fmla="*/ 1 w 84"/>
                <a:gd name="T1" fmla="*/ 0 h 46"/>
                <a:gd name="T2" fmla="*/ 1 w 84"/>
                <a:gd name="T3" fmla="*/ 0 h 46"/>
                <a:gd name="T4" fmla="*/ 1 w 84"/>
                <a:gd name="T5" fmla="*/ 0 h 46"/>
                <a:gd name="T6" fmla="*/ 1 w 84"/>
                <a:gd name="T7" fmla="*/ 0 h 46"/>
                <a:gd name="T8" fmla="*/ 1 w 84"/>
                <a:gd name="T9" fmla="*/ 0 h 46"/>
                <a:gd name="T10" fmla="*/ 1 w 84"/>
                <a:gd name="T11" fmla="*/ 0 h 46"/>
                <a:gd name="T12" fmla="*/ 1 w 84"/>
                <a:gd name="T13" fmla="*/ 0 h 46"/>
                <a:gd name="T14" fmla="*/ 1 w 84"/>
                <a:gd name="T15" fmla="*/ 0 h 46"/>
                <a:gd name="T16" fmla="*/ 1 w 84"/>
                <a:gd name="T17" fmla="*/ 0 h 46"/>
                <a:gd name="T18" fmla="*/ 1 w 84"/>
                <a:gd name="T19" fmla="*/ 0 h 46"/>
                <a:gd name="T20" fmla="*/ 1 w 84"/>
                <a:gd name="T21" fmla="*/ 0 h 46"/>
                <a:gd name="T22" fmla="*/ 1 w 84"/>
                <a:gd name="T23" fmla="*/ 0 h 46"/>
                <a:gd name="T24" fmla="*/ 1 w 84"/>
                <a:gd name="T25" fmla="*/ 0 h 46"/>
                <a:gd name="T26" fmla="*/ 1 w 84"/>
                <a:gd name="T27" fmla="*/ 0 h 46"/>
                <a:gd name="T28" fmla="*/ 1 w 84"/>
                <a:gd name="T29" fmla="*/ 0 h 46"/>
                <a:gd name="T30" fmla="*/ 1 w 84"/>
                <a:gd name="T31" fmla="*/ 0 h 46"/>
                <a:gd name="T32" fmla="*/ 1 w 84"/>
                <a:gd name="T33" fmla="*/ 0 h 46"/>
                <a:gd name="T34" fmla="*/ 1 w 84"/>
                <a:gd name="T35" fmla="*/ 0 h 46"/>
                <a:gd name="T36" fmla="*/ 1 w 84"/>
                <a:gd name="T37" fmla="*/ 0 h 46"/>
                <a:gd name="T38" fmla="*/ 1 w 84"/>
                <a:gd name="T39" fmla="*/ 0 h 46"/>
                <a:gd name="T40" fmla="*/ 0 w 84"/>
                <a:gd name="T41" fmla="*/ 0 h 46"/>
                <a:gd name="T42" fmla="*/ 1 w 84"/>
                <a:gd name="T43" fmla="*/ 0 h 46"/>
                <a:gd name="T44" fmla="*/ 1 w 84"/>
                <a:gd name="T45" fmla="*/ 0 h 46"/>
                <a:gd name="T46" fmla="*/ 1 w 84"/>
                <a:gd name="T47" fmla="*/ 0 h 46"/>
                <a:gd name="T48" fmla="*/ 1 w 84"/>
                <a:gd name="T49" fmla="*/ 0 h 46"/>
                <a:gd name="T50" fmla="*/ 1 w 84"/>
                <a:gd name="T51" fmla="*/ 0 h 46"/>
                <a:gd name="T52" fmla="*/ 1 w 84"/>
                <a:gd name="T53" fmla="*/ 0 h 46"/>
                <a:gd name="T54" fmla="*/ 1 w 84"/>
                <a:gd name="T55" fmla="*/ 0 h 46"/>
                <a:gd name="T56" fmla="*/ 1 w 84"/>
                <a:gd name="T57" fmla="*/ 0 h 46"/>
                <a:gd name="T58" fmla="*/ 1 w 84"/>
                <a:gd name="T59" fmla="*/ 0 h 46"/>
                <a:gd name="T60" fmla="*/ 1 w 84"/>
                <a:gd name="T61" fmla="*/ 0 h 46"/>
                <a:gd name="T62" fmla="*/ 1 w 84"/>
                <a:gd name="T63" fmla="*/ 0 h 46"/>
                <a:gd name="T64" fmla="*/ 1 w 84"/>
                <a:gd name="T65" fmla="*/ 0 h 4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46"/>
                <a:gd name="T101" fmla="*/ 84 w 84"/>
                <a:gd name="T102" fmla="*/ 46 h 4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46">
                  <a:moveTo>
                    <a:pt x="55" y="0"/>
                  </a:moveTo>
                  <a:lnTo>
                    <a:pt x="58" y="1"/>
                  </a:lnTo>
                  <a:lnTo>
                    <a:pt x="60" y="3"/>
                  </a:lnTo>
                  <a:lnTo>
                    <a:pt x="63" y="8"/>
                  </a:lnTo>
                  <a:lnTo>
                    <a:pt x="65" y="12"/>
                  </a:lnTo>
                  <a:lnTo>
                    <a:pt x="68" y="18"/>
                  </a:lnTo>
                  <a:lnTo>
                    <a:pt x="71" y="23"/>
                  </a:lnTo>
                  <a:lnTo>
                    <a:pt x="73" y="29"/>
                  </a:lnTo>
                  <a:lnTo>
                    <a:pt x="76" y="35"/>
                  </a:lnTo>
                  <a:lnTo>
                    <a:pt x="81" y="40"/>
                  </a:lnTo>
                  <a:lnTo>
                    <a:pt x="84" y="46"/>
                  </a:lnTo>
                  <a:lnTo>
                    <a:pt x="77" y="45"/>
                  </a:lnTo>
                  <a:lnTo>
                    <a:pt x="70" y="42"/>
                  </a:lnTo>
                  <a:lnTo>
                    <a:pt x="62" y="39"/>
                  </a:lnTo>
                  <a:lnTo>
                    <a:pt x="54" y="36"/>
                  </a:lnTo>
                  <a:lnTo>
                    <a:pt x="44" y="33"/>
                  </a:lnTo>
                  <a:lnTo>
                    <a:pt x="35" y="31"/>
                  </a:lnTo>
                  <a:lnTo>
                    <a:pt x="25" y="31"/>
                  </a:lnTo>
                  <a:lnTo>
                    <a:pt x="17" y="33"/>
                  </a:lnTo>
                  <a:lnTo>
                    <a:pt x="8" y="37"/>
                  </a:lnTo>
                  <a:lnTo>
                    <a:pt x="0" y="46"/>
                  </a:lnTo>
                  <a:lnTo>
                    <a:pt x="3" y="37"/>
                  </a:lnTo>
                  <a:lnTo>
                    <a:pt x="6" y="29"/>
                  </a:lnTo>
                  <a:lnTo>
                    <a:pt x="10" y="22"/>
                  </a:lnTo>
                  <a:lnTo>
                    <a:pt x="16" y="16"/>
                  </a:lnTo>
                  <a:lnTo>
                    <a:pt x="23" y="11"/>
                  </a:lnTo>
                  <a:lnTo>
                    <a:pt x="30" y="8"/>
                  </a:lnTo>
                  <a:lnTo>
                    <a:pt x="37" y="5"/>
                  </a:lnTo>
                  <a:lnTo>
                    <a:pt x="44" y="2"/>
                  </a:lnTo>
                  <a:lnTo>
                    <a:pt x="50" y="1"/>
                  </a:lnTo>
                  <a:lnTo>
                    <a:pt x="56" y="1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D9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58" name="Freeform 1734"/>
            <p:cNvSpPr>
              <a:spLocks/>
            </p:cNvSpPr>
            <p:nvPr/>
          </p:nvSpPr>
          <p:spPr bwMode="auto">
            <a:xfrm>
              <a:off x="3850" y="2822"/>
              <a:ext cx="41" cy="21"/>
            </a:xfrm>
            <a:custGeom>
              <a:avLst/>
              <a:gdLst>
                <a:gd name="T0" fmla="*/ 0 w 82"/>
                <a:gd name="T1" fmla="*/ 1 h 41"/>
                <a:gd name="T2" fmla="*/ 1 w 82"/>
                <a:gd name="T3" fmla="*/ 1 h 41"/>
                <a:gd name="T4" fmla="*/ 1 w 82"/>
                <a:gd name="T5" fmla="*/ 1 h 41"/>
                <a:gd name="T6" fmla="*/ 1 w 82"/>
                <a:gd name="T7" fmla="*/ 1 h 41"/>
                <a:gd name="T8" fmla="*/ 1 w 82"/>
                <a:gd name="T9" fmla="*/ 1 h 41"/>
                <a:gd name="T10" fmla="*/ 1 w 82"/>
                <a:gd name="T11" fmla="*/ 1 h 41"/>
                <a:gd name="T12" fmla="*/ 1 w 82"/>
                <a:gd name="T13" fmla="*/ 1 h 41"/>
                <a:gd name="T14" fmla="*/ 1 w 82"/>
                <a:gd name="T15" fmla="*/ 1 h 41"/>
                <a:gd name="T16" fmla="*/ 1 w 82"/>
                <a:gd name="T17" fmla="*/ 1 h 41"/>
                <a:gd name="T18" fmla="*/ 1 w 82"/>
                <a:gd name="T19" fmla="*/ 0 h 41"/>
                <a:gd name="T20" fmla="*/ 1 w 82"/>
                <a:gd name="T21" fmla="*/ 0 h 41"/>
                <a:gd name="T22" fmla="*/ 1 w 82"/>
                <a:gd name="T23" fmla="*/ 0 h 41"/>
                <a:gd name="T24" fmla="*/ 1 w 82"/>
                <a:gd name="T25" fmla="*/ 1 h 41"/>
                <a:gd name="T26" fmla="*/ 1 w 82"/>
                <a:gd name="T27" fmla="*/ 1 h 41"/>
                <a:gd name="T28" fmla="*/ 1 w 82"/>
                <a:gd name="T29" fmla="*/ 1 h 41"/>
                <a:gd name="T30" fmla="*/ 1 w 82"/>
                <a:gd name="T31" fmla="*/ 1 h 41"/>
                <a:gd name="T32" fmla="*/ 1 w 82"/>
                <a:gd name="T33" fmla="*/ 1 h 41"/>
                <a:gd name="T34" fmla="*/ 1 w 82"/>
                <a:gd name="T35" fmla="*/ 1 h 41"/>
                <a:gd name="T36" fmla="*/ 1 w 82"/>
                <a:gd name="T37" fmla="*/ 1 h 41"/>
                <a:gd name="T38" fmla="*/ 1 w 82"/>
                <a:gd name="T39" fmla="*/ 1 h 41"/>
                <a:gd name="T40" fmla="*/ 1 w 82"/>
                <a:gd name="T41" fmla="*/ 1 h 41"/>
                <a:gd name="T42" fmla="*/ 1 w 82"/>
                <a:gd name="T43" fmla="*/ 1 h 41"/>
                <a:gd name="T44" fmla="*/ 1 w 82"/>
                <a:gd name="T45" fmla="*/ 1 h 41"/>
                <a:gd name="T46" fmla="*/ 1 w 82"/>
                <a:gd name="T47" fmla="*/ 1 h 41"/>
                <a:gd name="T48" fmla="*/ 1 w 82"/>
                <a:gd name="T49" fmla="*/ 1 h 41"/>
                <a:gd name="T50" fmla="*/ 1 w 82"/>
                <a:gd name="T51" fmla="*/ 1 h 41"/>
                <a:gd name="T52" fmla="*/ 1 w 82"/>
                <a:gd name="T53" fmla="*/ 1 h 41"/>
                <a:gd name="T54" fmla="*/ 1 w 82"/>
                <a:gd name="T55" fmla="*/ 1 h 41"/>
                <a:gd name="T56" fmla="*/ 1 w 82"/>
                <a:gd name="T57" fmla="*/ 1 h 41"/>
                <a:gd name="T58" fmla="*/ 1 w 82"/>
                <a:gd name="T59" fmla="*/ 1 h 41"/>
                <a:gd name="T60" fmla="*/ 0 w 82"/>
                <a:gd name="T61" fmla="*/ 1 h 41"/>
                <a:gd name="T62" fmla="*/ 0 w 82"/>
                <a:gd name="T63" fmla="*/ 1 h 4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2"/>
                <a:gd name="T97" fmla="*/ 0 h 41"/>
                <a:gd name="T98" fmla="*/ 82 w 82"/>
                <a:gd name="T99" fmla="*/ 41 h 4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2" h="41">
                  <a:moveTo>
                    <a:pt x="0" y="41"/>
                  </a:moveTo>
                  <a:lnTo>
                    <a:pt x="3" y="34"/>
                  </a:lnTo>
                  <a:lnTo>
                    <a:pt x="6" y="27"/>
                  </a:lnTo>
                  <a:lnTo>
                    <a:pt x="10" y="21"/>
                  </a:lnTo>
                  <a:lnTo>
                    <a:pt x="17" y="15"/>
                  </a:lnTo>
                  <a:lnTo>
                    <a:pt x="23" y="10"/>
                  </a:lnTo>
                  <a:lnTo>
                    <a:pt x="30" y="7"/>
                  </a:lnTo>
                  <a:lnTo>
                    <a:pt x="37" y="4"/>
                  </a:lnTo>
                  <a:lnTo>
                    <a:pt x="44" y="1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58" y="0"/>
                  </a:lnTo>
                  <a:lnTo>
                    <a:pt x="60" y="2"/>
                  </a:lnTo>
                  <a:lnTo>
                    <a:pt x="62" y="6"/>
                  </a:lnTo>
                  <a:lnTo>
                    <a:pt x="64" y="10"/>
                  </a:lnTo>
                  <a:lnTo>
                    <a:pt x="67" y="15"/>
                  </a:lnTo>
                  <a:lnTo>
                    <a:pt x="70" y="21"/>
                  </a:lnTo>
                  <a:lnTo>
                    <a:pt x="72" y="26"/>
                  </a:lnTo>
                  <a:lnTo>
                    <a:pt x="75" y="32"/>
                  </a:lnTo>
                  <a:lnTo>
                    <a:pt x="78" y="37"/>
                  </a:lnTo>
                  <a:lnTo>
                    <a:pt x="82" y="41"/>
                  </a:lnTo>
                  <a:lnTo>
                    <a:pt x="75" y="41"/>
                  </a:lnTo>
                  <a:lnTo>
                    <a:pt x="69" y="39"/>
                  </a:lnTo>
                  <a:lnTo>
                    <a:pt x="60" y="36"/>
                  </a:lnTo>
                  <a:lnTo>
                    <a:pt x="51" y="33"/>
                  </a:lnTo>
                  <a:lnTo>
                    <a:pt x="43" y="31"/>
                  </a:lnTo>
                  <a:lnTo>
                    <a:pt x="34" y="28"/>
                  </a:lnTo>
                  <a:lnTo>
                    <a:pt x="24" y="28"/>
                  </a:lnTo>
                  <a:lnTo>
                    <a:pt x="17" y="30"/>
                  </a:lnTo>
                  <a:lnTo>
                    <a:pt x="8" y="34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FFDB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59" name="Freeform 1735"/>
            <p:cNvSpPr>
              <a:spLocks/>
            </p:cNvSpPr>
            <p:nvPr/>
          </p:nvSpPr>
          <p:spPr bwMode="auto">
            <a:xfrm>
              <a:off x="3850" y="2822"/>
              <a:ext cx="41" cy="21"/>
            </a:xfrm>
            <a:custGeom>
              <a:avLst/>
              <a:gdLst>
                <a:gd name="T0" fmla="*/ 0 w 82"/>
                <a:gd name="T1" fmla="*/ 1 h 41"/>
                <a:gd name="T2" fmla="*/ 1 w 82"/>
                <a:gd name="T3" fmla="*/ 1 h 41"/>
                <a:gd name="T4" fmla="*/ 1 w 82"/>
                <a:gd name="T5" fmla="*/ 1 h 41"/>
                <a:gd name="T6" fmla="*/ 1 w 82"/>
                <a:gd name="T7" fmla="*/ 1 h 41"/>
                <a:gd name="T8" fmla="*/ 1 w 82"/>
                <a:gd name="T9" fmla="*/ 1 h 41"/>
                <a:gd name="T10" fmla="*/ 1 w 82"/>
                <a:gd name="T11" fmla="*/ 1 h 41"/>
                <a:gd name="T12" fmla="*/ 1 w 82"/>
                <a:gd name="T13" fmla="*/ 1 h 41"/>
                <a:gd name="T14" fmla="*/ 1 w 82"/>
                <a:gd name="T15" fmla="*/ 1 h 41"/>
                <a:gd name="T16" fmla="*/ 1 w 82"/>
                <a:gd name="T17" fmla="*/ 1 h 41"/>
                <a:gd name="T18" fmla="*/ 1 w 82"/>
                <a:gd name="T19" fmla="*/ 0 h 41"/>
                <a:gd name="T20" fmla="*/ 1 w 82"/>
                <a:gd name="T21" fmla="*/ 0 h 41"/>
                <a:gd name="T22" fmla="*/ 1 w 82"/>
                <a:gd name="T23" fmla="*/ 0 h 41"/>
                <a:gd name="T24" fmla="*/ 1 w 82"/>
                <a:gd name="T25" fmla="*/ 1 h 41"/>
                <a:gd name="T26" fmla="*/ 1 w 82"/>
                <a:gd name="T27" fmla="*/ 1 h 41"/>
                <a:gd name="T28" fmla="*/ 1 w 82"/>
                <a:gd name="T29" fmla="*/ 1 h 41"/>
                <a:gd name="T30" fmla="*/ 1 w 82"/>
                <a:gd name="T31" fmla="*/ 1 h 41"/>
                <a:gd name="T32" fmla="*/ 1 w 82"/>
                <a:gd name="T33" fmla="*/ 1 h 41"/>
                <a:gd name="T34" fmla="*/ 1 w 82"/>
                <a:gd name="T35" fmla="*/ 1 h 41"/>
                <a:gd name="T36" fmla="*/ 1 w 82"/>
                <a:gd name="T37" fmla="*/ 1 h 41"/>
                <a:gd name="T38" fmla="*/ 1 w 82"/>
                <a:gd name="T39" fmla="*/ 1 h 41"/>
                <a:gd name="T40" fmla="*/ 1 w 82"/>
                <a:gd name="T41" fmla="*/ 1 h 41"/>
                <a:gd name="T42" fmla="*/ 1 w 82"/>
                <a:gd name="T43" fmla="*/ 1 h 41"/>
                <a:gd name="T44" fmla="*/ 1 w 82"/>
                <a:gd name="T45" fmla="*/ 1 h 41"/>
                <a:gd name="T46" fmla="*/ 1 w 82"/>
                <a:gd name="T47" fmla="*/ 1 h 41"/>
                <a:gd name="T48" fmla="*/ 1 w 82"/>
                <a:gd name="T49" fmla="*/ 1 h 41"/>
                <a:gd name="T50" fmla="*/ 1 w 82"/>
                <a:gd name="T51" fmla="*/ 1 h 41"/>
                <a:gd name="T52" fmla="*/ 1 w 82"/>
                <a:gd name="T53" fmla="*/ 1 h 41"/>
                <a:gd name="T54" fmla="*/ 1 w 82"/>
                <a:gd name="T55" fmla="*/ 1 h 41"/>
                <a:gd name="T56" fmla="*/ 1 w 82"/>
                <a:gd name="T57" fmla="*/ 1 h 41"/>
                <a:gd name="T58" fmla="*/ 1 w 82"/>
                <a:gd name="T59" fmla="*/ 1 h 41"/>
                <a:gd name="T60" fmla="*/ 0 w 82"/>
                <a:gd name="T61" fmla="*/ 1 h 41"/>
                <a:gd name="T62" fmla="*/ 0 w 82"/>
                <a:gd name="T63" fmla="*/ 1 h 4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2"/>
                <a:gd name="T97" fmla="*/ 0 h 41"/>
                <a:gd name="T98" fmla="*/ 82 w 82"/>
                <a:gd name="T99" fmla="*/ 41 h 4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2" h="41">
                  <a:moveTo>
                    <a:pt x="0" y="41"/>
                  </a:moveTo>
                  <a:lnTo>
                    <a:pt x="3" y="34"/>
                  </a:lnTo>
                  <a:lnTo>
                    <a:pt x="6" y="27"/>
                  </a:lnTo>
                  <a:lnTo>
                    <a:pt x="10" y="21"/>
                  </a:lnTo>
                  <a:lnTo>
                    <a:pt x="17" y="15"/>
                  </a:lnTo>
                  <a:lnTo>
                    <a:pt x="23" y="10"/>
                  </a:lnTo>
                  <a:lnTo>
                    <a:pt x="30" y="7"/>
                  </a:lnTo>
                  <a:lnTo>
                    <a:pt x="37" y="4"/>
                  </a:lnTo>
                  <a:lnTo>
                    <a:pt x="44" y="1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58" y="0"/>
                  </a:lnTo>
                  <a:lnTo>
                    <a:pt x="60" y="2"/>
                  </a:lnTo>
                  <a:lnTo>
                    <a:pt x="62" y="6"/>
                  </a:lnTo>
                  <a:lnTo>
                    <a:pt x="64" y="9"/>
                  </a:lnTo>
                  <a:lnTo>
                    <a:pt x="67" y="14"/>
                  </a:lnTo>
                  <a:lnTo>
                    <a:pt x="69" y="19"/>
                  </a:lnTo>
                  <a:lnTo>
                    <a:pt x="72" y="24"/>
                  </a:lnTo>
                  <a:lnTo>
                    <a:pt x="75" y="30"/>
                  </a:lnTo>
                  <a:lnTo>
                    <a:pt x="77" y="35"/>
                  </a:lnTo>
                  <a:lnTo>
                    <a:pt x="82" y="39"/>
                  </a:lnTo>
                  <a:lnTo>
                    <a:pt x="75" y="38"/>
                  </a:lnTo>
                  <a:lnTo>
                    <a:pt x="68" y="37"/>
                  </a:lnTo>
                  <a:lnTo>
                    <a:pt x="60" y="34"/>
                  </a:lnTo>
                  <a:lnTo>
                    <a:pt x="51" y="32"/>
                  </a:lnTo>
                  <a:lnTo>
                    <a:pt x="43" y="30"/>
                  </a:lnTo>
                  <a:lnTo>
                    <a:pt x="33" y="27"/>
                  </a:lnTo>
                  <a:lnTo>
                    <a:pt x="24" y="27"/>
                  </a:lnTo>
                  <a:lnTo>
                    <a:pt x="16" y="30"/>
                  </a:lnTo>
                  <a:lnTo>
                    <a:pt x="8" y="34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FFDD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60" name="Freeform 1736"/>
            <p:cNvSpPr>
              <a:spLocks/>
            </p:cNvSpPr>
            <p:nvPr/>
          </p:nvSpPr>
          <p:spPr bwMode="auto">
            <a:xfrm>
              <a:off x="3850" y="2822"/>
              <a:ext cx="39" cy="21"/>
            </a:xfrm>
            <a:custGeom>
              <a:avLst/>
              <a:gdLst>
                <a:gd name="T0" fmla="*/ 0 w 78"/>
                <a:gd name="T1" fmla="*/ 1 h 41"/>
                <a:gd name="T2" fmla="*/ 1 w 78"/>
                <a:gd name="T3" fmla="*/ 1 h 41"/>
                <a:gd name="T4" fmla="*/ 1 w 78"/>
                <a:gd name="T5" fmla="*/ 1 h 41"/>
                <a:gd name="T6" fmla="*/ 1 w 78"/>
                <a:gd name="T7" fmla="*/ 1 h 41"/>
                <a:gd name="T8" fmla="*/ 1 w 78"/>
                <a:gd name="T9" fmla="*/ 1 h 41"/>
                <a:gd name="T10" fmla="*/ 1 w 78"/>
                <a:gd name="T11" fmla="*/ 1 h 41"/>
                <a:gd name="T12" fmla="*/ 1 w 78"/>
                <a:gd name="T13" fmla="*/ 1 h 41"/>
                <a:gd name="T14" fmla="*/ 1 w 78"/>
                <a:gd name="T15" fmla="*/ 1 h 41"/>
                <a:gd name="T16" fmla="*/ 1 w 78"/>
                <a:gd name="T17" fmla="*/ 1 h 41"/>
                <a:gd name="T18" fmla="*/ 1 w 78"/>
                <a:gd name="T19" fmla="*/ 0 h 41"/>
                <a:gd name="T20" fmla="*/ 1 w 78"/>
                <a:gd name="T21" fmla="*/ 0 h 41"/>
                <a:gd name="T22" fmla="*/ 1 w 78"/>
                <a:gd name="T23" fmla="*/ 0 h 41"/>
                <a:gd name="T24" fmla="*/ 1 w 78"/>
                <a:gd name="T25" fmla="*/ 1 h 41"/>
                <a:gd name="T26" fmla="*/ 1 w 78"/>
                <a:gd name="T27" fmla="*/ 1 h 41"/>
                <a:gd name="T28" fmla="*/ 1 w 78"/>
                <a:gd name="T29" fmla="*/ 1 h 41"/>
                <a:gd name="T30" fmla="*/ 1 w 78"/>
                <a:gd name="T31" fmla="*/ 1 h 41"/>
                <a:gd name="T32" fmla="*/ 1 w 78"/>
                <a:gd name="T33" fmla="*/ 1 h 41"/>
                <a:gd name="T34" fmla="*/ 1 w 78"/>
                <a:gd name="T35" fmla="*/ 1 h 41"/>
                <a:gd name="T36" fmla="*/ 1 w 78"/>
                <a:gd name="T37" fmla="*/ 1 h 41"/>
                <a:gd name="T38" fmla="*/ 1 w 78"/>
                <a:gd name="T39" fmla="*/ 1 h 41"/>
                <a:gd name="T40" fmla="*/ 1 w 78"/>
                <a:gd name="T41" fmla="*/ 1 h 41"/>
                <a:gd name="T42" fmla="*/ 1 w 78"/>
                <a:gd name="T43" fmla="*/ 1 h 41"/>
                <a:gd name="T44" fmla="*/ 1 w 78"/>
                <a:gd name="T45" fmla="*/ 1 h 41"/>
                <a:gd name="T46" fmla="*/ 1 w 78"/>
                <a:gd name="T47" fmla="*/ 1 h 41"/>
                <a:gd name="T48" fmla="*/ 1 w 78"/>
                <a:gd name="T49" fmla="*/ 1 h 41"/>
                <a:gd name="T50" fmla="*/ 1 w 78"/>
                <a:gd name="T51" fmla="*/ 1 h 41"/>
                <a:gd name="T52" fmla="*/ 1 w 78"/>
                <a:gd name="T53" fmla="*/ 1 h 41"/>
                <a:gd name="T54" fmla="*/ 1 w 78"/>
                <a:gd name="T55" fmla="*/ 1 h 41"/>
                <a:gd name="T56" fmla="*/ 1 w 78"/>
                <a:gd name="T57" fmla="*/ 1 h 41"/>
                <a:gd name="T58" fmla="*/ 1 w 78"/>
                <a:gd name="T59" fmla="*/ 1 h 41"/>
                <a:gd name="T60" fmla="*/ 0 w 78"/>
                <a:gd name="T61" fmla="*/ 1 h 41"/>
                <a:gd name="T62" fmla="*/ 0 w 78"/>
                <a:gd name="T63" fmla="*/ 1 h 4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8"/>
                <a:gd name="T97" fmla="*/ 0 h 41"/>
                <a:gd name="T98" fmla="*/ 78 w 78"/>
                <a:gd name="T99" fmla="*/ 41 h 4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8" h="41">
                  <a:moveTo>
                    <a:pt x="0" y="41"/>
                  </a:moveTo>
                  <a:lnTo>
                    <a:pt x="3" y="34"/>
                  </a:lnTo>
                  <a:lnTo>
                    <a:pt x="6" y="27"/>
                  </a:lnTo>
                  <a:lnTo>
                    <a:pt x="10" y="21"/>
                  </a:lnTo>
                  <a:lnTo>
                    <a:pt x="17" y="15"/>
                  </a:lnTo>
                  <a:lnTo>
                    <a:pt x="23" y="10"/>
                  </a:lnTo>
                  <a:lnTo>
                    <a:pt x="30" y="7"/>
                  </a:lnTo>
                  <a:lnTo>
                    <a:pt x="37" y="4"/>
                  </a:lnTo>
                  <a:lnTo>
                    <a:pt x="44" y="1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58" y="0"/>
                  </a:lnTo>
                  <a:lnTo>
                    <a:pt x="60" y="2"/>
                  </a:lnTo>
                  <a:lnTo>
                    <a:pt x="62" y="5"/>
                  </a:lnTo>
                  <a:lnTo>
                    <a:pt x="63" y="9"/>
                  </a:lnTo>
                  <a:lnTo>
                    <a:pt x="65" y="13"/>
                  </a:lnTo>
                  <a:lnTo>
                    <a:pt x="68" y="19"/>
                  </a:lnTo>
                  <a:lnTo>
                    <a:pt x="71" y="23"/>
                  </a:lnTo>
                  <a:lnTo>
                    <a:pt x="73" y="28"/>
                  </a:lnTo>
                  <a:lnTo>
                    <a:pt x="76" y="34"/>
                  </a:lnTo>
                  <a:lnTo>
                    <a:pt x="78" y="39"/>
                  </a:lnTo>
                  <a:lnTo>
                    <a:pt x="73" y="38"/>
                  </a:lnTo>
                  <a:lnTo>
                    <a:pt x="65" y="36"/>
                  </a:lnTo>
                  <a:lnTo>
                    <a:pt x="58" y="34"/>
                  </a:lnTo>
                  <a:lnTo>
                    <a:pt x="50" y="31"/>
                  </a:lnTo>
                  <a:lnTo>
                    <a:pt x="42" y="28"/>
                  </a:lnTo>
                  <a:lnTo>
                    <a:pt x="32" y="27"/>
                  </a:lnTo>
                  <a:lnTo>
                    <a:pt x="23" y="27"/>
                  </a:lnTo>
                  <a:lnTo>
                    <a:pt x="16" y="30"/>
                  </a:lnTo>
                  <a:lnTo>
                    <a:pt x="8" y="34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FFDF2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61" name="Freeform 1737"/>
            <p:cNvSpPr>
              <a:spLocks/>
            </p:cNvSpPr>
            <p:nvPr/>
          </p:nvSpPr>
          <p:spPr bwMode="auto">
            <a:xfrm>
              <a:off x="3850" y="2822"/>
              <a:ext cx="39" cy="20"/>
            </a:xfrm>
            <a:custGeom>
              <a:avLst/>
              <a:gdLst>
                <a:gd name="T0" fmla="*/ 0 w 78"/>
                <a:gd name="T1" fmla="*/ 1 h 39"/>
                <a:gd name="T2" fmla="*/ 1 w 78"/>
                <a:gd name="T3" fmla="*/ 1 h 39"/>
                <a:gd name="T4" fmla="*/ 1 w 78"/>
                <a:gd name="T5" fmla="*/ 1 h 39"/>
                <a:gd name="T6" fmla="*/ 1 w 78"/>
                <a:gd name="T7" fmla="*/ 1 h 39"/>
                <a:gd name="T8" fmla="*/ 1 w 78"/>
                <a:gd name="T9" fmla="*/ 1 h 39"/>
                <a:gd name="T10" fmla="*/ 1 w 78"/>
                <a:gd name="T11" fmla="*/ 1 h 39"/>
                <a:gd name="T12" fmla="*/ 1 w 78"/>
                <a:gd name="T13" fmla="*/ 1 h 39"/>
                <a:gd name="T14" fmla="*/ 1 w 78"/>
                <a:gd name="T15" fmla="*/ 1 h 39"/>
                <a:gd name="T16" fmla="*/ 1 w 78"/>
                <a:gd name="T17" fmla="*/ 1 h 39"/>
                <a:gd name="T18" fmla="*/ 1 w 78"/>
                <a:gd name="T19" fmla="*/ 0 h 39"/>
                <a:gd name="T20" fmla="*/ 1 w 78"/>
                <a:gd name="T21" fmla="*/ 0 h 39"/>
                <a:gd name="T22" fmla="*/ 1 w 78"/>
                <a:gd name="T23" fmla="*/ 0 h 39"/>
                <a:gd name="T24" fmla="*/ 1 w 78"/>
                <a:gd name="T25" fmla="*/ 1 h 39"/>
                <a:gd name="T26" fmla="*/ 1 w 78"/>
                <a:gd name="T27" fmla="*/ 1 h 39"/>
                <a:gd name="T28" fmla="*/ 1 w 78"/>
                <a:gd name="T29" fmla="*/ 1 h 39"/>
                <a:gd name="T30" fmla="*/ 1 w 78"/>
                <a:gd name="T31" fmla="*/ 1 h 39"/>
                <a:gd name="T32" fmla="*/ 1 w 78"/>
                <a:gd name="T33" fmla="*/ 1 h 39"/>
                <a:gd name="T34" fmla="*/ 1 w 78"/>
                <a:gd name="T35" fmla="*/ 1 h 39"/>
                <a:gd name="T36" fmla="*/ 1 w 78"/>
                <a:gd name="T37" fmla="*/ 1 h 39"/>
                <a:gd name="T38" fmla="*/ 1 w 78"/>
                <a:gd name="T39" fmla="*/ 1 h 39"/>
                <a:gd name="T40" fmla="*/ 1 w 78"/>
                <a:gd name="T41" fmla="*/ 1 h 39"/>
                <a:gd name="T42" fmla="*/ 1 w 78"/>
                <a:gd name="T43" fmla="*/ 1 h 39"/>
                <a:gd name="T44" fmla="*/ 1 w 78"/>
                <a:gd name="T45" fmla="*/ 1 h 39"/>
                <a:gd name="T46" fmla="*/ 1 w 78"/>
                <a:gd name="T47" fmla="*/ 1 h 39"/>
                <a:gd name="T48" fmla="*/ 1 w 78"/>
                <a:gd name="T49" fmla="*/ 1 h 39"/>
                <a:gd name="T50" fmla="*/ 1 w 78"/>
                <a:gd name="T51" fmla="*/ 1 h 39"/>
                <a:gd name="T52" fmla="*/ 1 w 78"/>
                <a:gd name="T53" fmla="*/ 1 h 39"/>
                <a:gd name="T54" fmla="*/ 1 w 78"/>
                <a:gd name="T55" fmla="*/ 1 h 39"/>
                <a:gd name="T56" fmla="*/ 1 w 78"/>
                <a:gd name="T57" fmla="*/ 1 h 39"/>
                <a:gd name="T58" fmla="*/ 1 w 78"/>
                <a:gd name="T59" fmla="*/ 1 h 39"/>
                <a:gd name="T60" fmla="*/ 0 w 78"/>
                <a:gd name="T61" fmla="*/ 1 h 39"/>
                <a:gd name="T62" fmla="*/ 0 w 78"/>
                <a:gd name="T63" fmla="*/ 1 h 39"/>
                <a:gd name="T64" fmla="*/ 0 w 78"/>
                <a:gd name="T65" fmla="*/ 1 h 3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8"/>
                <a:gd name="T100" fmla="*/ 0 h 39"/>
                <a:gd name="T101" fmla="*/ 78 w 78"/>
                <a:gd name="T102" fmla="*/ 39 h 3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8" h="39">
                  <a:moveTo>
                    <a:pt x="0" y="38"/>
                  </a:moveTo>
                  <a:lnTo>
                    <a:pt x="3" y="33"/>
                  </a:lnTo>
                  <a:lnTo>
                    <a:pt x="6" y="26"/>
                  </a:lnTo>
                  <a:lnTo>
                    <a:pt x="10" y="20"/>
                  </a:lnTo>
                  <a:lnTo>
                    <a:pt x="17" y="14"/>
                  </a:lnTo>
                  <a:lnTo>
                    <a:pt x="23" y="10"/>
                  </a:lnTo>
                  <a:lnTo>
                    <a:pt x="30" y="7"/>
                  </a:lnTo>
                  <a:lnTo>
                    <a:pt x="37" y="4"/>
                  </a:lnTo>
                  <a:lnTo>
                    <a:pt x="44" y="1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58" y="0"/>
                  </a:lnTo>
                  <a:lnTo>
                    <a:pt x="59" y="2"/>
                  </a:lnTo>
                  <a:lnTo>
                    <a:pt x="61" y="5"/>
                  </a:lnTo>
                  <a:lnTo>
                    <a:pt x="63" y="8"/>
                  </a:lnTo>
                  <a:lnTo>
                    <a:pt x="65" y="12"/>
                  </a:lnTo>
                  <a:lnTo>
                    <a:pt x="68" y="17"/>
                  </a:lnTo>
                  <a:lnTo>
                    <a:pt x="70" y="22"/>
                  </a:lnTo>
                  <a:lnTo>
                    <a:pt x="73" y="26"/>
                  </a:lnTo>
                  <a:lnTo>
                    <a:pt x="75" y="32"/>
                  </a:lnTo>
                  <a:lnTo>
                    <a:pt x="78" y="37"/>
                  </a:lnTo>
                  <a:lnTo>
                    <a:pt x="73" y="36"/>
                  </a:lnTo>
                  <a:lnTo>
                    <a:pt x="65" y="34"/>
                  </a:lnTo>
                  <a:lnTo>
                    <a:pt x="58" y="32"/>
                  </a:lnTo>
                  <a:lnTo>
                    <a:pt x="49" y="30"/>
                  </a:lnTo>
                  <a:lnTo>
                    <a:pt x="41" y="27"/>
                  </a:lnTo>
                  <a:lnTo>
                    <a:pt x="32" y="26"/>
                  </a:lnTo>
                  <a:lnTo>
                    <a:pt x="23" y="26"/>
                  </a:lnTo>
                  <a:lnTo>
                    <a:pt x="16" y="28"/>
                  </a:lnTo>
                  <a:lnTo>
                    <a:pt x="8" y="33"/>
                  </a:lnTo>
                  <a:lnTo>
                    <a:pt x="0" y="39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FE12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62" name="Freeform 1738"/>
            <p:cNvSpPr>
              <a:spLocks/>
            </p:cNvSpPr>
            <p:nvPr/>
          </p:nvSpPr>
          <p:spPr bwMode="auto">
            <a:xfrm>
              <a:off x="3850" y="2822"/>
              <a:ext cx="38" cy="20"/>
            </a:xfrm>
            <a:custGeom>
              <a:avLst/>
              <a:gdLst>
                <a:gd name="T0" fmla="*/ 0 w 76"/>
                <a:gd name="T1" fmla="*/ 1 h 39"/>
                <a:gd name="T2" fmla="*/ 1 w 76"/>
                <a:gd name="T3" fmla="*/ 1 h 39"/>
                <a:gd name="T4" fmla="*/ 1 w 76"/>
                <a:gd name="T5" fmla="*/ 1 h 39"/>
                <a:gd name="T6" fmla="*/ 1 w 76"/>
                <a:gd name="T7" fmla="*/ 1 h 39"/>
                <a:gd name="T8" fmla="*/ 1 w 76"/>
                <a:gd name="T9" fmla="*/ 1 h 39"/>
                <a:gd name="T10" fmla="*/ 1 w 76"/>
                <a:gd name="T11" fmla="*/ 1 h 39"/>
                <a:gd name="T12" fmla="*/ 1 w 76"/>
                <a:gd name="T13" fmla="*/ 1 h 39"/>
                <a:gd name="T14" fmla="*/ 1 w 76"/>
                <a:gd name="T15" fmla="*/ 1 h 39"/>
                <a:gd name="T16" fmla="*/ 1 w 76"/>
                <a:gd name="T17" fmla="*/ 1 h 39"/>
                <a:gd name="T18" fmla="*/ 1 w 76"/>
                <a:gd name="T19" fmla="*/ 0 h 39"/>
                <a:gd name="T20" fmla="*/ 1 w 76"/>
                <a:gd name="T21" fmla="*/ 0 h 39"/>
                <a:gd name="T22" fmla="*/ 1 w 76"/>
                <a:gd name="T23" fmla="*/ 0 h 39"/>
                <a:gd name="T24" fmla="*/ 1 w 76"/>
                <a:gd name="T25" fmla="*/ 1 h 39"/>
                <a:gd name="T26" fmla="*/ 1 w 76"/>
                <a:gd name="T27" fmla="*/ 1 h 39"/>
                <a:gd name="T28" fmla="*/ 1 w 76"/>
                <a:gd name="T29" fmla="*/ 1 h 39"/>
                <a:gd name="T30" fmla="*/ 1 w 76"/>
                <a:gd name="T31" fmla="*/ 1 h 39"/>
                <a:gd name="T32" fmla="*/ 1 w 76"/>
                <a:gd name="T33" fmla="*/ 1 h 39"/>
                <a:gd name="T34" fmla="*/ 1 w 76"/>
                <a:gd name="T35" fmla="*/ 1 h 39"/>
                <a:gd name="T36" fmla="*/ 1 w 76"/>
                <a:gd name="T37" fmla="*/ 1 h 39"/>
                <a:gd name="T38" fmla="*/ 1 w 76"/>
                <a:gd name="T39" fmla="*/ 1 h 39"/>
                <a:gd name="T40" fmla="*/ 1 w 76"/>
                <a:gd name="T41" fmla="*/ 1 h 39"/>
                <a:gd name="T42" fmla="*/ 1 w 76"/>
                <a:gd name="T43" fmla="*/ 1 h 39"/>
                <a:gd name="T44" fmla="*/ 1 w 76"/>
                <a:gd name="T45" fmla="*/ 1 h 39"/>
                <a:gd name="T46" fmla="*/ 1 w 76"/>
                <a:gd name="T47" fmla="*/ 1 h 39"/>
                <a:gd name="T48" fmla="*/ 1 w 76"/>
                <a:gd name="T49" fmla="*/ 1 h 39"/>
                <a:gd name="T50" fmla="*/ 1 w 76"/>
                <a:gd name="T51" fmla="*/ 1 h 39"/>
                <a:gd name="T52" fmla="*/ 1 w 76"/>
                <a:gd name="T53" fmla="*/ 1 h 39"/>
                <a:gd name="T54" fmla="*/ 1 w 76"/>
                <a:gd name="T55" fmla="*/ 1 h 39"/>
                <a:gd name="T56" fmla="*/ 1 w 76"/>
                <a:gd name="T57" fmla="*/ 1 h 39"/>
                <a:gd name="T58" fmla="*/ 1 w 76"/>
                <a:gd name="T59" fmla="*/ 1 h 39"/>
                <a:gd name="T60" fmla="*/ 0 w 76"/>
                <a:gd name="T61" fmla="*/ 1 h 39"/>
                <a:gd name="T62" fmla="*/ 0 w 76"/>
                <a:gd name="T63" fmla="*/ 1 h 39"/>
                <a:gd name="T64" fmla="*/ 0 w 76"/>
                <a:gd name="T65" fmla="*/ 1 h 3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6"/>
                <a:gd name="T100" fmla="*/ 0 h 39"/>
                <a:gd name="T101" fmla="*/ 76 w 76"/>
                <a:gd name="T102" fmla="*/ 39 h 3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6" h="39">
                  <a:moveTo>
                    <a:pt x="0" y="38"/>
                  </a:moveTo>
                  <a:lnTo>
                    <a:pt x="3" y="33"/>
                  </a:lnTo>
                  <a:lnTo>
                    <a:pt x="6" y="26"/>
                  </a:lnTo>
                  <a:lnTo>
                    <a:pt x="11" y="20"/>
                  </a:lnTo>
                  <a:lnTo>
                    <a:pt x="17" y="15"/>
                  </a:lnTo>
                  <a:lnTo>
                    <a:pt x="23" y="10"/>
                  </a:lnTo>
                  <a:lnTo>
                    <a:pt x="30" y="7"/>
                  </a:lnTo>
                  <a:lnTo>
                    <a:pt x="37" y="4"/>
                  </a:lnTo>
                  <a:lnTo>
                    <a:pt x="44" y="1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57" y="0"/>
                  </a:lnTo>
                  <a:lnTo>
                    <a:pt x="59" y="1"/>
                  </a:lnTo>
                  <a:lnTo>
                    <a:pt x="61" y="5"/>
                  </a:lnTo>
                  <a:lnTo>
                    <a:pt x="63" y="7"/>
                  </a:lnTo>
                  <a:lnTo>
                    <a:pt x="64" y="11"/>
                  </a:lnTo>
                  <a:lnTo>
                    <a:pt x="67" y="15"/>
                  </a:lnTo>
                  <a:lnTo>
                    <a:pt x="69" y="20"/>
                  </a:lnTo>
                  <a:lnTo>
                    <a:pt x="71" y="24"/>
                  </a:lnTo>
                  <a:lnTo>
                    <a:pt x="73" y="30"/>
                  </a:lnTo>
                  <a:lnTo>
                    <a:pt x="76" y="34"/>
                  </a:lnTo>
                  <a:lnTo>
                    <a:pt x="70" y="33"/>
                  </a:lnTo>
                  <a:lnTo>
                    <a:pt x="63" y="32"/>
                  </a:lnTo>
                  <a:lnTo>
                    <a:pt x="56" y="30"/>
                  </a:lnTo>
                  <a:lnTo>
                    <a:pt x="48" y="27"/>
                  </a:lnTo>
                  <a:lnTo>
                    <a:pt x="39" y="26"/>
                  </a:lnTo>
                  <a:lnTo>
                    <a:pt x="31" y="25"/>
                  </a:lnTo>
                  <a:lnTo>
                    <a:pt x="22" y="25"/>
                  </a:lnTo>
                  <a:lnTo>
                    <a:pt x="15" y="28"/>
                  </a:lnTo>
                  <a:lnTo>
                    <a:pt x="7" y="33"/>
                  </a:lnTo>
                  <a:lnTo>
                    <a:pt x="0" y="39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FE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63" name="Freeform 1739"/>
            <p:cNvSpPr>
              <a:spLocks/>
            </p:cNvSpPr>
            <p:nvPr/>
          </p:nvSpPr>
          <p:spPr bwMode="auto">
            <a:xfrm>
              <a:off x="3851" y="2822"/>
              <a:ext cx="37" cy="20"/>
            </a:xfrm>
            <a:custGeom>
              <a:avLst/>
              <a:gdLst>
                <a:gd name="T0" fmla="*/ 0 w 73"/>
                <a:gd name="T1" fmla="*/ 1 h 39"/>
                <a:gd name="T2" fmla="*/ 1 w 73"/>
                <a:gd name="T3" fmla="*/ 1 h 39"/>
                <a:gd name="T4" fmla="*/ 1 w 73"/>
                <a:gd name="T5" fmla="*/ 1 h 39"/>
                <a:gd name="T6" fmla="*/ 1 w 73"/>
                <a:gd name="T7" fmla="*/ 1 h 39"/>
                <a:gd name="T8" fmla="*/ 1 w 73"/>
                <a:gd name="T9" fmla="*/ 1 h 39"/>
                <a:gd name="T10" fmla="*/ 1 w 73"/>
                <a:gd name="T11" fmla="*/ 1 h 39"/>
                <a:gd name="T12" fmla="*/ 1 w 73"/>
                <a:gd name="T13" fmla="*/ 1 h 39"/>
                <a:gd name="T14" fmla="*/ 1 w 73"/>
                <a:gd name="T15" fmla="*/ 1 h 39"/>
                <a:gd name="T16" fmla="*/ 1 w 73"/>
                <a:gd name="T17" fmla="*/ 1 h 39"/>
                <a:gd name="T18" fmla="*/ 1 w 73"/>
                <a:gd name="T19" fmla="*/ 0 h 39"/>
                <a:gd name="T20" fmla="*/ 1 w 73"/>
                <a:gd name="T21" fmla="*/ 0 h 39"/>
                <a:gd name="T22" fmla="*/ 1 w 73"/>
                <a:gd name="T23" fmla="*/ 0 h 39"/>
                <a:gd name="T24" fmla="*/ 1 w 73"/>
                <a:gd name="T25" fmla="*/ 1 h 39"/>
                <a:gd name="T26" fmla="*/ 1 w 73"/>
                <a:gd name="T27" fmla="*/ 1 h 39"/>
                <a:gd name="T28" fmla="*/ 1 w 73"/>
                <a:gd name="T29" fmla="*/ 1 h 39"/>
                <a:gd name="T30" fmla="*/ 1 w 73"/>
                <a:gd name="T31" fmla="*/ 1 h 39"/>
                <a:gd name="T32" fmla="*/ 1 w 73"/>
                <a:gd name="T33" fmla="*/ 1 h 39"/>
                <a:gd name="T34" fmla="*/ 2 w 73"/>
                <a:gd name="T35" fmla="*/ 1 h 39"/>
                <a:gd name="T36" fmla="*/ 2 w 73"/>
                <a:gd name="T37" fmla="*/ 1 h 39"/>
                <a:gd name="T38" fmla="*/ 2 w 73"/>
                <a:gd name="T39" fmla="*/ 1 h 39"/>
                <a:gd name="T40" fmla="*/ 2 w 73"/>
                <a:gd name="T41" fmla="*/ 1 h 39"/>
                <a:gd name="T42" fmla="*/ 2 w 73"/>
                <a:gd name="T43" fmla="*/ 1 h 39"/>
                <a:gd name="T44" fmla="*/ 1 w 73"/>
                <a:gd name="T45" fmla="*/ 1 h 39"/>
                <a:gd name="T46" fmla="*/ 1 w 73"/>
                <a:gd name="T47" fmla="*/ 1 h 39"/>
                <a:gd name="T48" fmla="*/ 1 w 73"/>
                <a:gd name="T49" fmla="*/ 1 h 39"/>
                <a:gd name="T50" fmla="*/ 1 w 73"/>
                <a:gd name="T51" fmla="*/ 1 h 39"/>
                <a:gd name="T52" fmla="*/ 1 w 73"/>
                <a:gd name="T53" fmla="*/ 1 h 39"/>
                <a:gd name="T54" fmla="*/ 1 w 73"/>
                <a:gd name="T55" fmla="*/ 1 h 39"/>
                <a:gd name="T56" fmla="*/ 1 w 73"/>
                <a:gd name="T57" fmla="*/ 1 h 39"/>
                <a:gd name="T58" fmla="*/ 1 w 73"/>
                <a:gd name="T59" fmla="*/ 1 h 39"/>
                <a:gd name="T60" fmla="*/ 1 w 73"/>
                <a:gd name="T61" fmla="*/ 1 h 39"/>
                <a:gd name="T62" fmla="*/ 1 w 73"/>
                <a:gd name="T63" fmla="*/ 1 h 39"/>
                <a:gd name="T64" fmla="*/ 0 w 73"/>
                <a:gd name="T65" fmla="*/ 1 h 3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3"/>
                <a:gd name="T100" fmla="*/ 0 h 39"/>
                <a:gd name="T101" fmla="*/ 73 w 73"/>
                <a:gd name="T102" fmla="*/ 39 h 3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3" h="39">
                  <a:moveTo>
                    <a:pt x="0" y="38"/>
                  </a:moveTo>
                  <a:lnTo>
                    <a:pt x="2" y="33"/>
                  </a:lnTo>
                  <a:lnTo>
                    <a:pt x="4" y="26"/>
                  </a:lnTo>
                  <a:lnTo>
                    <a:pt x="9" y="20"/>
                  </a:lnTo>
                  <a:lnTo>
                    <a:pt x="15" y="15"/>
                  </a:lnTo>
                  <a:lnTo>
                    <a:pt x="20" y="10"/>
                  </a:lnTo>
                  <a:lnTo>
                    <a:pt x="28" y="7"/>
                  </a:lnTo>
                  <a:lnTo>
                    <a:pt x="34" y="4"/>
                  </a:lnTo>
                  <a:lnTo>
                    <a:pt x="41" y="1"/>
                  </a:lnTo>
                  <a:lnTo>
                    <a:pt x="47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6" y="1"/>
                  </a:lnTo>
                  <a:lnTo>
                    <a:pt x="58" y="4"/>
                  </a:lnTo>
                  <a:lnTo>
                    <a:pt x="59" y="7"/>
                  </a:lnTo>
                  <a:lnTo>
                    <a:pt x="61" y="10"/>
                  </a:lnTo>
                  <a:lnTo>
                    <a:pt x="64" y="13"/>
                  </a:lnTo>
                  <a:lnTo>
                    <a:pt x="66" y="18"/>
                  </a:lnTo>
                  <a:lnTo>
                    <a:pt x="68" y="22"/>
                  </a:lnTo>
                  <a:lnTo>
                    <a:pt x="70" y="27"/>
                  </a:lnTo>
                  <a:lnTo>
                    <a:pt x="73" y="32"/>
                  </a:lnTo>
                  <a:lnTo>
                    <a:pt x="67" y="31"/>
                  </a:lnTo>
                  <a:lnTo>
                    <a:pt x="60" y="30"/>
                  </a:lnTo>
                  <a:lnTo>
                    <a:pt x="53" y="27"/>
                  </a:lnTo>
                  <a:lnTo>
                    <a:pt x="44" y="26"/>
                  </a:lnTo>
                  <a:lnTo>
                    <a:pt x="36" y="25"/>
                  </a:lnTo>
                  <a:lnTo>
                    <a:pt x="28" y="24"/>
                  </a:lnTo>
                  <a:lnTo>
                    <a:pt x="20" y="25"/>
                  </a:lnTo>
                  <a:lnTo>
                    <a:pt x="13" y="27"/>
                  </a:lnTo>
                  <a:lnTo>
                    <a:pt x="6" y="33"/>
                  </a:lnTo>
                  <a:lnTo>
                    <a:pt x="1" y="39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FE5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64" name="Freeform 1740"/>
            <p:cNvSpPr>
              <a:spLocks/>
            </p:cNvSpPr>
            <p:nvPr/>
          </p:nvSpPr>
          <p:spPr bwMode="auto">
            <a:xfrm>
              <a:off x="3851" y="2822"/>
              <a:ext cx="36" cy="20"/>
            </a:xfrm>
            <a:custGeom>
              <a:avLst/>
              <a:gdLst>
                <a:gd name="T0" fmla="*/ 0 w 70"/>
                <a:gd name="T1" fmla="*/ 1 h 39"/>
                <a:gd name="T2" fmla="*/ 1 w 70"/>
                <a:gd name="T3" fmla="*/ 1 h 39"/>
                <a:gd name="T4" fmla="*/ 1 w 70"/>
                <a:gd name="T5" fmla="*/ 1 h 39"/>
                <a:gd name="T6" fmla="*/ 1 w 70"/>
                <a:gd name="T7" fmla="*/ 1 h 39"/>
                <a:gd name="T8" fmla="*/ 1 w 70"/>
                <a:gd name="T9" fmla="*/ 1 h 39"/>
                <a:gd name="T10" fmla="*/ 1 w 70"/>
                <a:gd name="T11" fmla="*/ 1 h 39"/>
                <a:gd name="T12" fmla="*/ 1 w 70"/>
                <a:gd name="T13" fmla="*/ 1 h 39"/>
                <a:gd name="T14" fmla="*/ 1 w 70"/>
                <a:gd name="T15" fmla="*/ 1 h 39"/>
                <a:gd name="T16" fmla="*/ 1 w 70"/>
                <a:gd name="T17" fmla="*/ 1 h 39"/>
                <a:gd name="T18" fmla="*/ 1 w 70"/>
                <a:gd name="T19" fmla="*/ 0 h 39"/>
                <a:gd name="T20" fmla="*/ 1 w 70"/>
                <a:gd name="T21" fmla="*/ 0 h 39"/>
                <a:gd name="T22" fmla="*/ 1 w 70"/>
                <a:gd name="T23" fmla="*/ 0 h 39"/>
                <a:gd name="T24" fmla="*/ 1 w 70"/>
                <a:gd name="T25" fmla="*/ 1 h 39"/>
                <a:gd name="T26" fmla="*/ 1 w 70"/>
                <a:gd name="T27" fmla="*/ 1 h 39"/>
                <a:gd name="T28" fmla="*/ 1 w 70"/>
                <a:gd name="T29" fmla="*/ 1 h 39"/>
                <a:gd name="T30" fmla="*/ 1 w 70"/>
                <a:gd name="T31" fmla="*/ 1 h 39"/>
                <a:gd name="T32" fmla="*/ 1 w 70"/>
                <a:gd name="T33" fmla="*/ 1 h 39"/>
                <a:gd name="T34" fmla="*/ 2 w 70"/>
                <a:gd name="T35" fmla="*/ 1 h 39"/>
                <a:gd name="T36" fmla="*/ 2 w 70"/>
                <a:gd name="T37" fmla="*/ 1 h 39"/>
                <a:gd name="T38" fmla="*/ 2 w 70"/>
                <a:gd name="T39" fmla="*/ 1 h 39"/>
                <a:gd name="T40" fmla="*/ 2 w 70"/>
                <a:gd name="T41" fmla="*/ 1 h 39"/>
                <a:gd name="T42" fmla="*/ 2 w 70"/>
                <a:gd name="T43" fmla="*/ 1 h 39"/>
                <a:gd name="T44" fmla="*/ 1 w 70"/>
                <a:gd name="T45" fmla="*/ 1 h 39"/>
                <a:gd name="T46" fmla="*/ 1 w 70"/>
                <a:gd name="T47" fmla="*/ 1 h 39"/>
                <a:gd name="T48" fmla="*/ 1 w 70"/>
                <a:gd name="T49" fmla="*/ 1 h 39"/>
                <a:gd name="T50" fmla="*/ 1 w 70"/>
                <a:gd name="T51" fmla="*/ 1 h 39"/>
                <a:gd name="T52" fmla="*/ 1 w 70"/>
                <a:gd name="T53" fmla="*/ 1 h 39"/>
                <a:gd name="T54" fmla="*/ 1 w 70"/>
                <a:gd name="T55" fmla="*/ 1 h 39"/>
                <a:gd name="T56" fmla="*/ 1 w 70"/>
                <a:gd name="T57" fmla="*/ 1 h 39"/>
                <a:gd name="T58" fmla="*/ 1 w 70"/>
                <a:gd name="T59" fmla="*/ 1 h 39"/>
                <a:gd name="T60" fmla="*/ 1 w 70"/>
                <a:gd name="T61" fmla="*/ 1 h 39"/>
                <a:gd name="T62" fmla="*/ 1 w 70"/>
                <a:gd name="T63" fmla="*/ 1 h 39"/>
                <a:gd name="T64" fmla="*/ 0 w 70"/>
                <a:gd name="T65" fmla="*/ 1 h 3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0"/>
                <a:gd name="T100" fmla="*/ 0 h 39"/>
                <a:gd name="T101" fmla="*/ 70 w 70"/>
                <a:gd name="T102" fmla="*/ 39 h 3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0" h="39">
                  <a:moveTo>
                    <a:pt x="0" y="38"/>
                  </a:moveTo>
                  <a:lnTo>
                    <a:pt x="2" y="33"/>
                  </a:lnTo>
                  <a:lnTo>
                    <a:pt x="5" y="26"/>
                  </a:lnTo>
                  <a:lnTo>
                    <a:pt x="9" y="21"/>
                  </a:lnTo>
                  <a:lnTo>
                    <a:pt x="15" y="15"/>
                  </a:lnTo>
                  <a:lnTo>
                    <a:pt x="21" y="11"/>
                  </a:lnTo>
                  <a:lnTo>
                    <a:pt x="28" y="7"/>
                  </a:lnTo>
                  <a:lnTo>
                    <a:pt x="34" y="4"/>
                  </a:lnTo>
                  <a:lnTo>
                    <a:pt x="41" y="1"/>
                  </a:lnTo>
                  <a:lnTo>
                    <a:pt x="47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6" y="1"/>
                  </a:lnTo>
                  <a:lnTo>
                    <a:pt x="57" y="4"/>
                  </a:lnTo>
                  <a:lnTo>
                    <a:pt x="59" y="6"/>
                  </a:lnTo>
                  <a:lnTo>
                    <a:pt x="60" y="9"/>
                  </a:lnTo>
                  <a:lnTo>
                    <a:pt x="62" y="12"/>
                  </a:lnTo>
                  <a:lnTo>
                    <a:pt x="65" y="17"/>
                  </a:lnTo>
                  <a:lnTo>
                    <a:pt x="66" y="20"/>
                  </a:lnTo>
                  <a:lnTo>
                    <a:pt x="68" y="24"/>
                  </a:lnTo>
                  <a:lnTo>
                    <a:pt x="70" y="28"/>
                  </a:lnTo>
                  <a:lnTo>
                    <a:pt x="65" y="28"/>
                  </a:lnTo>
                  <a:lnTo>
                    <a:pt x="58" y="27"/>
                  </a:lnTo>
                  <a:lnTo>
                    <a:pt x="51" y="26"/>
                  </a:lnTo>
                  <a:lnTo>
                    <a:pt x="43" y="24"/>
                  </a:lnTo>
                  <a:lnTo>
                    <a:pt x="35" y="24"/>
                  </a:lnTo>
                  <a:lnTo>
                    <a:pt x="27" y="24"/>
                  </a:lnTo>
                  <a:lnTo>
                    <a:pt x="19" y="25"/>
                  </a:lnTo>
                  <a:lnTo>
                    <a:pt x="13" y="27"/>
                  </a:lnTo>
                  <a:lnTo>
                    <a:pt x="6" y="32"/>
                  </a:lnTo>
                  <a:lnTo>
                    <a:pt x="1" y="39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FE74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65" name="Freeform 1741"/>
            <p:cNvSpPr>
              <a:spLocks/>
            </p:cNvSpPr>
            <p:nvPr/>
          </p:nvSpPr>
          <p:spPr bwMode="auto">
            <a:xfrm>
              <a:off x="3851" y="2822"/>
              <a:ext cx="36" cy="19"/>
            </a:xfrm>
            <a:custGeom>
              <a:avLst/>
              <a:gdLst>
                <a:gd name="T0" fmla="*/ 0 w 70"/>
                <a:gd name="T1" fmla="*/ 1 h 37"/>
                <a:gd name="T2" fmla="*/ 1 w 70"/>
                <a:gd name="T3" fmla="*/ 1 h 37"/>
                <a:gd name="T4" fmla="*/ 1 w 70"/>
                <a:gd name="T5" fmla="*/ 1 h 37"/>
                <a:gd name="T6" fmla="*/ 1 w 70"/>
                <a:gd name="T7" fmla="*/ 1 h 37"/>
                <a:gd name="T8" fmla="*/ 1 w 70"/>
                <a:gd name="T9" fmla="*/ 1 h 37"/>
                <a:gd name="T10" fmla="*/ 1 w 70"/>
                <a:gd name="T11" fmla="*/ 1 h 37"/>
                <a:gd name="T12" fmla="*/ 1 w 70"/>
                <a:gd name="T13" fmla="*/ 1 h 37"/>
                <a:gd name="T14" fmla="*/ 1 w 70"/>
                <a:gd name="T15" fmla="*/ 1 h 37"/>
                <a:gd name="T16" fmla="*/ 1 w 70"/>
                <a:gd name="T17" fmla="*/ 1 h 37"/>
                <a:gd name="T18" fmla="*/ 1 w 70"/>
                <a:gd name="T19" fmla="*/ 0 h 37"/>
                <a:gd name="T20" fmla="*/ 1 w 70"/>
                <a:gd name="T21" fmla="*/ 0 h 37"/>
                <a:gd name="T22" fmla="*/ 1 w 70"/>
                <a:gd name="T23" fmla="*/ 0 h 37"/>
                <a:gd name="T24" fmla="*/ 1 w 70"/>
                <a:gd name="T25" fmla="*/ 1 h 37"/>
                <a:gd name="T26" fmla="*/ 1 w 70"/>
                <a:gd name="T27" fmla="*/ 1 h 37"/>
                <a:gd name="T28" fmla="*/ 1 w 70"/>
                <a:gd name="T29" fmla="*/ 1 h 37"/>
                <a:gd name="T30" fmla="*/ 1 w 70"/>
                <a:gd name="T31" fmla="*/ 1 h 37"/>
                <a:gd name="T32" fmla="*/ 1 w 70"/>
                <a:gd name="T33" fmla="*/ 1 h 37"/>
                <a:gd name="T34" fmla="*/ 2 w 70"/>
                <a:gd name="T35" fmla="*/ 1 h 37"/>
                <a:gd name="T36" fmla="*/ 2 w 70"/>
                <a:gd name="T37" fmla="*/ 1 h 37"/>
                <a:gd name="T38" fmla="*/ 2 w 70"/>
                <a:gd name="T39" fmla="*/ 1 h 37"/>
                <a:gd name="T40" fmla="*/ 2 w 70"/>
                <a:gd name="T41" fmla="*/ 1 h 37"/>
                <a:gd name="T42" fmla="*/ 2 w 70"/>
                <a:gd name="T43" fmla="*/ 1 h 37"/>
                <a:gd name="T44" fmla="*/ 1 w 70"/>
                <a:gd name="T45" fmla="*/ 1 h 37"/>
                <a:gd name="T46" fmla="*/ 1 w 70"/>
                <a:gd name="T47" fmla="*/ 1 h 37"/>
                <a:gd name="T48" fmla="*/ 1 w 70"/>
                <a:gd name="T49" fmla="*/ 1 h 37"/>
                <a:gd name="T50" fmla="*/ 1 w 70"/>
                <a:gd name="T51" fmla="*/ 1 h 37"/>
                <a:gd name="T52" fmla="*/ 1 w 70"/>
                <a:gd name="T53" fmla="*/ 1 h 37"/>
                <a:gd name="T54" fmla="*/ 1 w 70"/>
                <a:gd name="T55" fmla="*/ 1 h 37"/>
                <a:gd name="T56" fmla="*/ 1 w 70"/>
                <a:gd name="T57" fmla="*/ 1 h 37"/>
                <a:gd name="T58" fmla="*/ 1 w 70"/>
                <a:gd name="T59" fmla="*/ 1 h 37"/>
                <a:gd name="T60" fmla="*/ 1 w 70"/>
                <a:gd name="T61" fmla="*/ 1 h 37"/>
                <a:gd name="T62" fmla="*/ 1 w 70"/>
                <a:gd name="T63" fmla="*/ 1 h 37"/>
                <a:gd name="T64" fmla="*/ 0 w 70"/>
                <a:gd name="T65" fmla="*/ 1 h 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0"/>
                <a:gd name="T100" fmla="*/ 0 h 37"/>
                <a:gd name="T101" fmla="*/ 70 w 70"/>
                <a:gd name="T102" fmla="*/ 37 h 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0" h="37">
                  <a:moveTo>
                    <a:pt x="0" y="36"/>
                  </a:moveTo>
                  <a:lnTo>
                    <a:pt x="2" y="31"/>
                  </a:lnTo>
                  <a:lnTo>
                    <a:pt x="5" y="25"/>
                  </a:lnTo>
                  <a:lnTo>
                    <a:pt x="9" y="20"/>
                  </a:lnTo>
                  <a:lnTo>
                    <a:pt x="15" y="14"/>
                  </a:lnTo>
                  <a:lnTo>
                    <a:pt x="21" y="10"/>
                  </a:lnTo>
                  <a:lnTo>
                    <a:pt x="28" y="7"/>
                  </a:lnTo>
                  <a:lnTo>
                    <a:pt x="34" y="4"/>
                  </a:lnTo>
                  <a:lnTo>
                    <a:pt x="41" y="1"/>
                  </a:lnTo>
                  <a:lnTo>
                    <a:pt x="47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6" y="1"/>
                  </a:lnTo>
                  <a:lnTo>
                    <a:pt x="57" y="2"/>
                  </a:lnTo>
                  <a:lnTo>
                    <a:pt x="58" y="5"/>
                  </a:lnTo>
                  <a:lnTo>
                    <a:pt x="60" y="8"/>
                  </a:lnTo>
                  <a:lnTo>
                    <a:pt x="62" y="11"/>
                  </a:lnTo>
                  <a:lnTo>
                    <a:pt x="64" y="14"/>
                  </a:lnTo>
                  <a:lnTo>
                    <a:pt x="66" y="18"/>
                  </a:lnTo>
                  <a:lnTo>
                    <a:pt x="68" y="22"/>
                  </a:lnTo>
                  <a:lnTo>
                    <a:pt x="70" y="26"/>
                  </a:lnTo>
                  <a:lnTo>
                    <a:pt x="65" y="26"/>
                  </a:lnTo>
                  <a:lnTo>
                    <a:pt x="57" y="25"/>
                  </a:lnTo>
                  <a:lnTo>
                    <a:pt x="51" y="24"/>
                  </a:lnTo>
                  <a:lnTo>
                    <a:pt x="42" y="23"/>
                  </a:lnTo>
                  <a:lnTo>
                    <a:pt x="34" y="22"/>
                  </a:lnTo>
                  <a:lnTo>
                    <a:pt x="27" y="22"/>
                  </a:lnTo>
                  <a:lnTo>
                    <a:pt x="19" y="23"/>
                  </a:lnTo>
                  <a:lnTo>
                    <a:pt x="12" y="26"/>
                  </a:lnTo>
                  <a:lnTo>
                    <a:pt x="6" y="31"/>
                  </a:lnTo>
                  <a:lnTo>
                    <a:pt x="1" y="37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E94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66" name="Freeform 1742"/>
            <p:cNvSpPr>
              <a:spLocks/>
            </p:cNvSpPr>
            <p:nvPr/>
          </p:nvSpPr>
          <p:spPr bwMode="auto">
            <a:xfrm>
              <a:off x="3851" y="2822"/>
              <a:ext cx="34" cy="19"/>
            </a:xfrm>
            <a:custGeom>
              <a:avLst/>
              <a:gdLst>
                <a:gd name="T0" fmla="*/ 0 w 68"/>
                <a:gd name="T1" fmla="*/ 1 h 37"/>
                <a:gd name="T2" fmla="*/ 1 w 68"/>
                <a:gd name="T3" fmla="*/ 1 h 37"/>
                <a:gd name="T4" fmla="*/ 1 w 68"/>
                <a:gd name="T5" fmla="*/ 1 h 37"/>
                <a:gd name="T6" fmla="*/ 1 w 68"/>
                <a:gd name="T7" fmla="*/ 1 h 37"/>
                <a:gd name="T8" fmla="*/ 1 w 68"/>
                <a:gd name="T9" fmla="*/ 1 h 37"/>
                <a:gd name="T10" fmla="*/ 1 w 68"/>
                <a:gd name="T11" fmla="*/ 1 h 37"/>
                <a:gd name="T12" fmla="*/ 1 w 68"/>
                <a:gd name="T13" fmla="*/ 1 h 37"/>
                <a:gd name="T14" fmla="*/ 1 w 68"/>
                <a:gd name="T15" fmla="*/ 1 h 37"/>
                <a:gd name="T16" fmla="*/ 1 w 68"/>
                <a:gd name="T17" fmla="*/ 1 h 37"/>
                <a:gd name="T18" fmla="*/ 1 w 68"/>
                <a:gd name="T19" fmla="*/ 0 h 37"/>
                <a:gd name="T20" fmla="*/ 1 w 68"/>
                <a:gd name="T21" fmla="*/ 0 h 37"/>
                <a:gd name="T22" fmla="*/ 1 w 68"/>
                <a:gd name="T23" fmla="*/ 0 h 37"/>
                <a:gd name="T24" fmla="*/ 1 w 68"/>
                <a:gd name="T25" fmla="*/ 1 h 37"/>
                <a:gd name="T26" fmla="*/ 1 w 68"/>
                <a:gd name="T27" fmla="*/ 1 h 37"/>
                <a:gd name="T28" fmla="*/ 1 w 68"/>
                <a:gd name="T29" fmla="*/ 1 h 37"/>
                <a:gd name="T30" fmla="*/ 1 w 68"/>
                <a:gd name="T31" fmla="*/ 1 h 37"/>
                <a:gd name="T32" fmla="*/ 1 w 68"/>
                <a:gd name="T33" fmla="*/ 1 h 37"/>
                <a:gd name="T34" fmla="*/ 1 w 68"/>
                <a:gd name="T35" fmla="*/ 1 h 37"/>
                <a:gd name="T36" fmla="*/ 1 w 68"/>
                <a:gd name="T37" fmla="*/ 1 h 37"/>
                <a:gd name="T38" fmla="*/ 1 w 68"/>
                <a:gd name="T39" fmla="*/ 1 h 37"/>
                <a:gd name="T40" fmla="*/ 1 w 68"/>
                <a:gd name="T41" fmla="*/ 1 h 37"/>
                <a:gd name="T42" fmla="*/ 1 w 68"/>
                <a:gd name="T43" fmla="*/ 1 h 37"/>
                <a:gd name="T44" fmla="*/ 1 w 68"/>
                <a:gd name="T45" fmla="*/ 1 h 37"/>
                <a:gd name="T46" fmla="*/ 1 w 68"/>
                <a:gd name="T47" fmla="*/ 1 h 37"/>
                <a:gd name="T48" fmla="*/ 1 w 68"/>
                <a:gd name="T49" fmla="*/ 1 h 37"/>
                <a:gd name="T50" fmla="*/ 1 w 68"/>
                <a:gd name="T51" fmla="*/ 1 h 37"/>
                <a:gd name="T52" fmla="*/ 1 w 68"/>
                <a:gd name="T53" fmla="*/ 1 h 37"/>
                <a:gd name="T54" fmla="*/ 1 w 68"/>
                <a:gd name="T55" fmla="*/ 1 h 37"/>
                <a:gd name="T56" fmla="*/ 1 w 68"/>
                <a:gd name="T57" fmla="*/ 1 h 37"/>
                <a:gd name="T58" fmla="*/ 1 w 68"/>
                <a:gd name="T59" fmla="*/ 1 h 37"/>
                <a:gd name="T60" fmla="*/ 1 w 68"/>
                <a:gd name="T61" fmla="*/ 1 h 37"/>
                <a:gd name="T62" fmla="*/ 1 w 68"/>
                <a:gd name="T63" fmla="*/ 1 h 37"/>
                <a:gd name="T64" fmla="*/ 0 w 68"/>
                <a:gd name="T65" fmla="*/ 1 h 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8"/>
                <a:gd name="T100" fmla="*/ 0 h 37"/>
                <a:gd name="T101" fmla="*/ 68 w 68"/>
                <a:gd name="T102" fmla="*/ 37 h 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8" h="37">
                  <a:moveTo>
                    <a:pt x="0" y="36"/>
                  </a:moveTo>
                  <a:lnTo>
                    <a:pt x="2" y="31"/>
                  </a:lnTo>
                  <a:lnTo>
                    <a:pt x="5" y="25"/>
                  </a:lnTo>
                  <a:lnTo>
                    <a:pt x="9" y="20"/>
                  </a:lnTo>
                  <a:lnTo>
                    <a:pt x="15" y="15"/>
                  </a:lnTo>
                  <a:lnTo>
                    <a:pt x="21" y="11"/>
                  </a:lnTo>
                  <a:lnTo>
                    <a:pt x="28" y="7"/>
                  </a:lnTo>
                  <a:lnTo>
                    <a:pt x="34" y="4"/>
                  </a:lnTo>
                  <a:lnTo>
                    <a:pt x="41" y="1"/>
                  </a:lnTo>
                  <a:lnTo>
                    <a:pt x="47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5" y="1"/>
                  </a:lnTo>
                  <a:lnTo>
                    <a:pt x="57" y="2"/>
                  </a:lnTo>
                  <a:lnTo>
                    <a:pt x="58" y="5"/>
                  </a:lnTo>
                  <a:lnTo>
                    <a:pt x="59" y="7"/>
                  </a:lnTo>
                  <a:lnTo>
                    <a:pt x="61" y="9"/>
                  </a:lnTo>
                  <a:lnTo>
                    <a:pt x="62" y="12"/>
                  </a:lnTo>
                  <a:lnTo>
                    <a:pt x="65" y="15"/>
                  </a:lnTo>
                  <a:lnTo>
                    <a:pt x="66" y="20"/>
                  </a:lnTo>
                  <a:lnTo>
                    <a:pt x="68" y="23"/>
                  </a:lnTo>
                  <a:lnTo>
                    <a:pt x="62" y="23"/>
                  </a:lnTo>
                  <a:lnTo>
                    <a:pt x="56" y="23"/>
                  </a:lnTo>
                  <a:lnTo>
                    <a:pt x="48" y="22"/>
                  </a:lnTo>
                  <a:lnTo>
                    <a:pt x="41" y="22"/>
                  </a:lnTo>
                  <a:lnTo>
                    <a:pt x="33" y="21"/>
                  </a:lnTo>
                  <a:lnTo>
                    <a:pt x="26" y="22"/>
                  </a:lnTo>
                  <a:lnTo>
                    <a:pt x="18" y="23"/>
                  </a:lnTo>
                  <a:lnTo>
                    <a:pt x="12" y="26"/>
                  </a:lnTo>
                  <a:lnTo>
                    <a:pt x="5" y="31"/>
                  </a:lnTo>
                  <a:lnTo>
                    <a:pt x="1" y="37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EB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67" name="Freeform 1743"/>
            <p:cNvSpPr>
              <a:spLocks/>
            </p:cNvSpPr>
            <p:nvPr/>
          </p:nvSpPr>
          <p:spPr bwMode="auto">
            <a:xfrm>
              <a:off x="3851" y="2822"/>
              <a:ext cx="34" cy="19"/>
            </a:xfrm>
            <a:custGeom>
              <a:avLst/>
              <a:gdLst>
                <a:gd name="T0" fmla="*/ 0 w 68"/>
                <a:gd name="T1" fmla="*/ 1 h 37"/>
                <a:gd name="T2" fmla="*/ 1 w 68"/>
                <a:gd name="T3" fmla="*/ 1 h 37"/>
                <a:gd name="T4" fmla="*/ 1 w 68"/>
                <a:gd name="T5" fmla="*/ 1 h 37"/>
                <a:gd name="T6" fmla="*/ 1 w 68"/>
                <a:gd name="T7" fmla="*/ 1 h 37"/>
                <a:gd name="T8" fmla="*/ 1 w 68"/>
                <a:gd name="T9" fmla="*/ 1 h 37"/>
                <a:gd name="T10" fmla="*/ 1 w 68"/>
                <a:gd name="T11" fmla="*/ 1 h 37"/>
                <a:gd name="T12" fmla="*/ 1 w 68"/>
                <a:gd name="T13" fmla="*/ 1 h 37"/>
                <a:gd name="T14" fmla="*/ 1 w 68"/>
                <a:gd name="T15" fmla="*/ 1 h 37"/>
                <a:gd name="T16" fmla="*/ 1 w 68"/>
                <a:gd name="T17" fmla="*/ 1 h 37"/>
                <a:gd name="T18" fmla="*/ 1 w 68"/>
                <a:gd name="T19" fmla="*/ 0 h 37"/>
                <a:gd name="T20" fmla="*/ 1 w 68"/>
                <a:gd name="T21" fmla="*/ 0 h 37"/>
                <a:gd name="T22" fmla="*/ 1 w 68"/>
                <a:gd name="T23" fmla="*/ 0 h 37"/>
                <a:gd name="T24" fmla="*/ 1 w 68"/>
                <a:gd name="T25" fmla="*/ 1 h 37"/>
                <a:gd name="T26" fmla="*/ 1 w 68"/>
                <a:gd name="T27" fmla="*/ 1 h 37"/>
                <a:gd name="T28" fmla="*/ 1 w 68"/>
                <a:gd name="T29" fmla="*/ 1 h 37"/>
                <a:gd name="T30" fmla="*/ 1 w 68"/>
                <a:gd name="T31" fmla="*/ 1 h 37"/>
                <a:gd name="T32" fmla="*/ 1 w 68"/>
                <a:gd name="T33" fmla="*/ 1 h 37"/>
                <a:gd name="T34" fmla="*/ 1 w 68"/>
                <a:gd name="T35" fmla="*/ 1 h 37"/>
                <a:gd name="T36" fmla="*/ 1 w 68"/>
                <a:gd name="T37" fmla="*/ 1 h 37"/>
                <a:gd name="T38" fmla="*/ 1 w 68"/>
                <a:gd name="T39" fmla="*/ 1 h 37"/>
                <a:gd name="T40" fmla="*/ 1 w 68"/>
                <a:gd name="T41" fmla="*/ 1 h 37"/>
                <a:gd name="T42" fmla="*/ 1 w 68"/>
                <a:gd name="T43" fmla="*/ 1 h 37"/>
                <a:gd name="T44" fmla="*/ 1 w 68"/>
                <a:gd name="T45" fmla="*/ 1 h 37"/>
                <a:gd name="T46" fmla="*/ 1 w 68"/>
                <a:gd name="T47" fmla="*/ 1 h 37"/>
                <a:gd name="T48" fmla="*/ 1 w 68"/>
                <a:gd name="T49" fmla="*/ 1 h 37"/>
                <a:gd name="T50" fmla="*/ 1 w 68"/>
                <a:gd name="T51" fmla="*/ 1 h 37"/>
                <a:gd name="T52" fmla="*/ 1 w 68"/>
                <a:gd name="T53" fmla="*/ 1 h 37"/>
                <a:gd name="T54" fmla="*/ 1 w 68"/>
                <a:gd name="T55" fmla="*/ 1 h 37"/>
                <a:gd name="T56" fmla="*/ 1 w 68"/>
                <a:gd name="T57" fmla="*/ 1 h 37"/>
                <a:gd name="T58" fmla="*/ 1 w 68"/>
                <a:gd name="T59" fmla="*/ 1 h 37"/>
                <a:gd name="T60" fmla="*/ 1 w 68"/>
                <a:gd name="T61" fmla="*/ 1 h 37"/>
                <a:gd name="T62" fmla="*/ 1 w 68"/>
                <a:gd name="T63" fmla="*/ 1 h 37"/>
                <a:gd name="T64" fmla="*/ 0 w 68"/>
                <a:gd name="T65" fmla="*/ 1 h 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8"/>
                <a:gd name="T100" fmla="*/ 0 h 37"/>
                <a:gd name="T101" fmla="*/ 68 w 68"/>
                <a:gd name="T102" fmla="*/ 37 h 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8" h="37">
                  <a:moveTo>
                    <a:pt x="0" y="36"/>
                  </a:moveTo>
                  <a:lnTo>
                    <a:pt x="2" y="31"/>
                  </a:lnTo>
                  <a:lnTo>
                    <a:pt x="5" y="25"/>
                  </a:lnTo>
                  <a:lnTo>
                    <a:pt x="9" y="20"/>
                  </a:lnTo>
                  <a:lnTo>
                    <a:pt x="15" y="15"/>
                  </a:lnTo>
                  <a:lnTo>
                    <a:pt x="21" y="11"/>
                  </a:lnTo>
                  <a:lnTo>
                    <a:pt x="28" y="7"/>
                  </a:lnTo>
                  <a:lnTo>
                    <a:pt x="34" y="4"/>
                  </a:lnTo>
                  <a:lnTo>
                    <a:pt x="41" y="1"/>
                  </a:lnTo>
                  <a:lnTo>
                    <a:pt x="47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5" y="1"/>
                  </a:lnTo>
                  <a:lnTo>
                    <a:pt x="56" y="2"/>
                  </a:lnTo>
                  <a:lnTo>
                    <a:pt x="58" y="4"/>
                  </a:lnTo>
                  <a:lnTo>
                    <a:pt x="59" y="6"/>
                  </a:lnTo>
                  <a:lnTo>
                    <a:pt x="60" y="8"/>
                  </a:lnTo>
                  <a:lnTo>
                    <a:pt x="62" y="11"/>
                  </a:lnTo>
                  <a:lnTo>
                    <a:pt x="64" y="13"/>
                  </a:lnTo>
                  <a:lnTo>
                    <a:pt x="66" y="18"/>
                  </a:lnTo>
                  <a:lnTo>
                    <a:pt x="68" y="21"/>
                  </a:lnTo>
                  <a:lnTo>
                    <a:pt x="61" y="21"/>
                  </a:lnTo>
                  <a:lnTo>
                    <a:pt x="55" y="21"/>
                  </a:lnTo>
                  <a:lnTo>
                    <a:pt x="48" y="20"/>
                  </a:lnTo>
                  <a:lnTo>
                    <a:pt x="41" y="20"/>
                  </a:lnTo>
                  <a:lnTo>
                    <a:pt x="32" y="20"/>
                  </a:lnTo>
                  <a:lnTo>
                    <a:pt x="25" y="21"/>
                  </a:lnTo>
                  <a:lnTo>
                    <a:pt x="18" y="23"/>
                  </a:lnTo>
                  <a:lnTo>
                    <a:pt x="12" y="25"/>
                  </a:lnTo>
                  <a:lnTo>
                    <a:pt x="5" y="31"/>
                  </a:lnTo>
                  <a:lnTo>
                    <a:pt x="1" y="37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ED5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68" name="Freeform 1744"/>
            <p:cNvSpPr>
              <a:spLocks/>
            </p:cNvSpPr>
            <p:nvPr/>
          </p:nvSpPr>
          <p:spPr bwMode="auto">
            <a:xfrm>
              <a:off x="3851" y="2822"/>
              <a:ext cx="33" cy="17"/>
            </a:xfrm>
            <a:custGeom>
              <a:avLst/>
              <a:gdLst>
                <a:gd name="T0" fmla="*/ 0 w 66"/>
                <a:gd name="T1" fmla="*/ 1 h 34"/>
                <a:gd name="T2" fmla="*/ 1 w 66"/>
                <a:gd name="T3" fmla="*/ 1 h 34"/>
                <a:gd name="T4" fmla="*/ 1 w 66"/>
                <a:gd name="T5" fmla="*/ 1 h 34"/>
                <a:gd name="T6" fmla="*/ 1 w 66"/>
                <a:gd name="T7" fmla="*/ 1 h 34"/>
                <a:gd name="T8" fmla="*/ 1 w 66"/>
                <a:gd name="T9" fmla="*/ 1 h 34"/>
                <a:gd name="T10" fmla="*/ 1 w 66"/>
                <a:gd name="T11" fmla="*/ 1 h 34"/>
                <a:gd name="T12" fmla="*/ 1 w 66"/>
                <a:gd name="T13" fmla="*/ 1 h 34"/>
                <a:gd name="T14" fmla="*/ 1 w 66"/>
                <a:gd name="T15" fmla="*/ 1 h 34"/>
                <a:gd name="T16" fmla="*/ 1 w 66"/>
                <a:gd name="T17" fmla="*/ 1 h 34"/>
                <a:gd name="T18" fmla="*/ 1 w 66"/>
                <a:gd name="T19" fmla="*/ 0 h 34"/>
                <a:gd name="T20" fmla="*/ 1 w 66"/>
                <a:gd name="T21" fmla="*/ 0 h 34"/>
                <a:gd name="T22" fmla="*/ 1 w 66"/>
                <a:gd name="T23" fmla="*/ 0 h 34"/>
                <a:gd name="T24" fmla="*/ 1 w 66"/>
                <a:gd name="T25" fmla="*/ 0 h 34"/>
                <a:gd name="T26" fmla="*/ 1 w 66"/>
                <a:gd name="T27" fmla="*/ 1 h 34"/>
                <a:gd name="T28" fmla="*/ 1 w 66"/>
                <a:gd name="T29" fmla="*/ 1 h 34"/>
                <a:gd name="T30" fmla="*/ 1 w 66"/>
                <a:gd name="T31" fmla="*/ 1 h 34"/>
                <a:gd name="T32" fmla="*/ 1 w 66"/>
                <a:gd name="T33" fmla="*/ 1 h 34"/>
                <a:gd name="T34" fmla="*/ 1 w 66"/>
                <a:gd name="T35" fmla="*/ 1 h 34"/>
                <a:gd name="T36" fmla="*/ 1 w 66"/>
                <a:gd name="T37" fmla="*/ 1 h 34"/>
                <a:gd name="T38" fmla="*/ 1 w 66"/>
                <a:gd name="T39" fmla="*/ 1 h 34"/>
                <a:gd name="T40" fmla="*/ 1 w 66"/>
                <a:gd name="T41" fmla="*/ 1 h 34"/>
                <a:gd name="T42" fmla="*/ 1 w 66"/>
                <a:gd name="T43" fmla="*/ 1 h 34"/>
                <a:gd name="T44" fmla="*/ 1 w 66"/>
                <a:gd name="T45" fmla="*/ 1 h 34"/>
                <a:gd name="T46" fmla="*/ 1 w 66"/>
                <a:gd name="T47" fmla="*/ 1 h 34"/>
                <a:gd name="T48" fmla="*/ 1 w 66"/>
                <a:gd name="T49" fmla="*/ 1 h 34"/>
                <a:gd name="T50" fmla="*/ 1 w 66"/>
                <a:gd name="T51" fmla="*/ 1 h 34"/>
                <a:gd name="T52" fmla="*/ 1 w 66"/>
                <a:gd name="T53" fmla="*/ 1 h 34"/>
                <a:gd name="T54" fmla="*/ 1 w 66"/>
                <a:gd name="T55" fmla="*/ 1 h 34"/>
                <a:gd name="T56" fmla="*/ 1 w 66"/>
                <a:gd name="T57" fmla="*/ 1 h 34"/>
                <a:gd name="T58" fmla="*/ 1 w 66"/>
                <a:gd name="T59" fmla="*/ 1 h 34"/>
                <a:gd name="T60" fmla="*/ 1 w 66"/>
                <a:gd name="T61" fmla="*/ 1 h 34"/>
                <a:gd name="T62" fmla="*/ 1 w 66"/>
                <a:gd name="T63" fmla="*/ 1 h 34"/>
                <a:gd name="T64" fmla="*/ 0 w 66"/>
                <a:gd name="T65" fmla="*/ 1 h 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6"/>
                <a:gd name="T100" fmla="*/ 0 h 34"/>
                <a:gd name="T101" fmla="*/ 66 w 66"/>
                <a:gd name="T102" fmla="*/ 34 h 3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6" h="34">
                  <a:moveTo>
                    <a:pt x="0" y="34"/>
                  </a:moveTo>
                  <a:lnTo>
                    <a:pt x="2" y="28"/>
                  </a:lnTo>
                  <a:lnTo>
                    <a:pt x="5" y="24"/>
                  </a:lnTo>
                  <a:lnTo>
                    <a:pt x="9" y="19"/>
                  </a:lnTo>
                  <a:lnTo>
                    <a:pt x="15" y="14"/>
                  </a:lnTo>
                  <a:lnTo>
                    <a:pt x="21" y="10"/>
                  </a:lnTo>
                  <a:lnTo>
                    <a:pt x="28" y="7"/>
                  </a:lnTo>
                  <a:lnTo>
                    <a:pt x="34" y="4"/>
                  </a:lnTo>
                  <a:lnTo>
                    <a:pt x="41" y="1"/>
                  </a:lnTo>
                  <a:lnTo>
                    <a:pt x="47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5" y="0"/>
                  </a:lnTo>
                  <a:lnTo>
                    <a:pt x="56" y="1"/>
                  </a:lnTo>
                  <a:lnTo>
                    <a:pt x="57" y="2"/>
                  </a:lnTo>
                  <a:lnTo>
                    <a:pt x="58" y="5"/>
                  </a:lnTo>
                  <a:lnTo>
                    <a:pt x="59" y="7"/>
                  </a:lnTo>
                  <a:lnTo>
                    <a:pt x="61" y="10"/>
                  </a:lnTo>
                  <a:lnTo>
                    <a:pt x="62" y="13"/>
                  </a:lnTo>
                  <a:lnTo>
                    <a:pt x="64" y="17"/>
                  </a:lnTo>
                  <a:lnTo>
                    <a:pt x="66" y="21"/>
                  </a:lnTo>
                  <a:lnTo>
                    <a:pt x="59" y="21"/>
                  </a:lnTo>
                  <a:lnTo>
                    <a:pt x="54" y="20"/>
                  </a:lnTo>
                  <a:lnTo>
                    <a:pt x="46" y="19"/>
                  </a:lnTo>
                  <a:lnTo>
                    <a:pt x="39" y="19"/>
                  </a:lnTo>
                  <a:lnTo>
                    <a:pt x="31" y="19"/>
                  </a:lnTo>
                  <a:lnTo>
                    <a:pt x="25" y="20"/>
                  </a:lnTo>
                  <a:lnTo>
                    <a:pt x="17" y="21"/>
                  </a:lnTo>
                  <a:lnTo>
                    <a:pt x="10" y="24"/>
                  </a:lnTo>
                  <a:lnTo>
                    <a:pt x="5" y="28"/>
                  </a:lnTo>
                  <a:lnTo>
                    <a:pt x="1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EF5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69" name="Freeform 1745"/>
            <p:cNvSpPr>
              <a:spLocks/>
            </p:cNvSpPr>
            <p:nvPr/>
          </p:nvSpPr>
          <p:spPr bwMode="auto">
            <a:xfrm>
              <a:off x="3851" y="2822"/>
              <a:ext cx="33" cy="17"/>
            </a:xfrm>
            <a:custGeom>
              <a:avLst/>
              <a:gdLst>
                <a:gd name="T0" fmla="*/ 0 w 66"/>
                <a:gd name="T1" fmla="*/ 1 h 34"/>
                <a:gd name="T2" fmla="*/ 1 w 66"/>
                <a:gd name="T3" fmla="*/ 1 h 34"/>
                <a:gd name="T4" fmla="*/ 1 w 66"/>
                <a:gd name="T5" fmla="*/ 1 h 34"/>
                <a:gd name="T6" fmla="*/ 1 w 66"/>
                <a:gd name="T7" fmla="*/ 1 h 34"/>
                <a:gd name="T8" fmla="*/ 1 w 66"/>
                <a:gd name="T9" fmla="*/ 1 h 34"/>
                <a:gd name="T10" fmla="*/ 1 w 66"/>
                <a:gd name="T11" fmla="*/ 1 h 34"/>
                <a:gd name="T12" fmla="*/ 1 w 66"/>
                <a:gd name="T13" fmla="*/ 1 h 34"/>
                <a:gd name="T14" fmla="*/ 1 w 66"/>
                <a:gd name="T15" fmla="*/ 1 h 34"/>
                <a:gd name="T16" fmla="*/ 1 w 66"/>
                <a:gd name="T17" fmla="*/ 1 h 34"/>
                <a:gd name="T18" fmla="*/ 1 w 66"/>
                <a:gd name="T19" fmla="*/ 0 h 34"/>
                <a:gd name="T20" fmla="*/ 1 w 66"/>
                <a:gd name="T21" fmla="*/ 0 h 34"/>
                <a:gd name="T22" fmla="*/ 1 w 66"/>
                <a:gd name="T23" fmla="*/ 0 h 34"/>
                <a:gd name="T24" fmla="*/ 1 w 66"/>
                <a:gd name="T25" fmla="*/ 0 h 34"/>
                <a:gd name="T26" fmla="*/ 1 w 66"/>
                <a:gd name="T27" fmla="*/ 1 h 34"/>
                <a:gd name="T28" fmla="*/ 1 w 66"/>
                <a:gd name="T29" fmla="*/ 1 h 34"/>
                <a:gd name="T30" fmla="*/ 1 w 66"/>
                <a:gd name="T31" fmla="*/ 1 h 34"/>
                <a:gd name="T32" fmla="*/ 1 w 66"/>
                <a:gd name="T33" fmla="*/ 1 h 34"/>
                <a:gd name="T34" fmla="*/ 1 w 66"/>
                <a:gd name="T35" fmla="*/ 1 h 34"/>
                <a:gd name="T36" fmla="*/ 1 w 66"/>
                <a:gd name="T37" fmla="*/ 1 h 34"/>
                <a:gd name="T38" fmla="*/ 1 w 66"/>
                <a:gd name="T39" fmla="*/ 1 h 34"/>
                <a:gd name="T40" fmla="*/ 1 w 66"/>
                <a:gd name="T41" fmla="*/ 1 h 34"/>
                <a:gd name="T42" fmla="*/ 1 w 66"/>
                <a:gd name="T43" fmla="*/ 1 h 34"/>
                <a:gd name="T44" fmla="*/ 1 w 66"/>
                <a:gd name="T45" fmla="*/ 1 h 34"/>
                <a:gd name="T46" fmla="*/ 1 w 66"/>
                <a:gd name="T47" fmla="*/ 1 h 34"/>
                <a:gd name="T48" fmla="*/ 1 w 66"/>
                <a:gd name="T49" fmla="*/ 1 h 34"/>
                <a:gd name="T50" fmla="*/ 1 w 66"/>
                <a:gd name="T51" fmla="*/ 1 h 34"/>
                <a:gd name="T52" fmla="*/ 1 w 66"/>
                <a:gd name="T53" fmla="*/ 1 h 34"/>
                <a:gd name="T54" fmla="*/ 1 w 66"/>
                <a:gd name="T55" fmla="*/ 1 h 34"/>
                <a:gd name="T56" fmla="*/ 1 w 66"/>
                <a:gd name="T57" fmla="*/ 1 h 34"/>
                <a:gd name="T58" fmla="*/ 1 w 66"/>
                <a:gd name="T59" fmla="*/ 1 h 34"/>
                <a:gd name="T60" fmla="*/ 1 w 66"/>
                <a:gd name="T61" fmla="*/ 1 h 34"/>
                <a:gd name="T62" fmla="*/ 1 w 66"/>
                <a:gd name="T63" fmla="*/ 1 h 34"/>
                <a:gd name="T64" fmla="*/ 0 w 66"/>
                <a:gd name="T65" fmla="*/ 1 h 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6"/>
                <a:gd name="T100" fmla="*/ 0 h 34"/>
                <a:gd name="T101" fmla="*/ 66 w 66"/>
                <a:gd name="T102" fmla="*/ 34 h 3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6" h="34">
                  <a:moveTo>
                    <a:pt x="0" y="34"/>
                  </a:moveTo>
                  <a:lnTo>
                    <a:pt x="2" y="30"/>
                  </a:lnTo>
                  <a:lnTo>
                    <a:pt x="5" y="24"/>
                  </a:lnTo>
                  <a:lnTo>
                    <a:pt x="9" y="20"/>
                  </a:lnTo>
                  <a:lnTo>
                    <a:pt x="15" y="14"/>
                  </a:lnTo>
                  <a:lnTo>
                    <a:pt x="21" y="11"/>
                  </a:lnTo>
                  <a:lnTo>
                    <a:pt x="28" y="7"/>
                  </a:lnTo>
                  <a:lnTo>
                    <a:pt x="34" y="4"/>
                  </a:lnTo>
                  <a:lnTo>
                    <a:pt x="41" y="1"/>
                  </a:lnTo>
                  <a:lnTo>
                    <a:pt x="47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5" y="0"/>
                  </a:lnTo>
                  <a:lnTo>
                    <a:pt x="56" y="1"/>
                  </a:lnTo>
                  <a:lnTo>
                    <a:pt x="57" y="2"/>
                  </a:lnTo>
                  <a:lnTo>
                    <a:pt x="58" y="4"/>
                  </a:lnTo>
                  <a:lnTo>
                    <a:pt x="59" y="6"/>
                  </a:lnTo>
                  <a:lnTo>
                    <a:pt x="60" y="8"/>
                  </a:lnTo>
                  <a:lnTo>
                    <a:pt x="62" y="11"/>
                  </a:lnTo>
                  <a:lnTo>
                    <a:pt x="64" y="14"/>
                  </a:lnTo>
                  <a:lnTo>
                    <a:pt x="66" y="19"/>
                  </a:lnTo>
                  <a:lnTo>
                    <a:pt x="59" y="18"/>
                  </a:lnTo>
                  <a:lnTo>
                    <a:pt x="53" y="18"/>
                  </a:lnTo>
                  <a:lnTo>
                    <a:pt x="45" y="18"/>
                  </a:lnTo>
                  <a:lnTo>
                    <a:pt x="39" y="18"/>
                  </a:lnTo>
                  <a:lnTo>
                    <a:pt x="31" y="18"/>
                  </a:lnTo>
                  <a:lnTo>
                    <a:pt x="23" y="19"/>
                  </a:lnTo>
                  <a:lnTo>
                    <a:pt x="17" y="21"/>
                  </a:lnTo>
                  <a:lnTo>
                    <a:pt x="10" y="24"/>
                  </a:lnTo>
                  <a:lnTo>
                    <a:pt x="5" y="28"/>
                  </a:lnTo>
                  <a:lnTo>
                    <a:pt x="1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F16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70" name="Freeform 1746"/>
            <p:cNvSpPr>
              <a:spLocks/>
            </p:cNvSpPr>
            <p:nvPr/>
          </p:nvSpPr>
          <p:spPr bwMode="auto">
            <a:xfrm>
              <a:off x="3852" y="2822"/>
              <a:ext cx="31" cy="17"/>
            </a:xfrm>
            <a:custGeom>
              <a:avLst/>
              <a:gdLst>
                <a:gd name="T0" fmla="*/ 1 w 61"/>
                <a:gd name="T1" fmla="*/ 0 h 35"/>
                <a:gd name="T2" fmla="*/ 1 w 61"/>
                <a:gd name="T3" fmla="*/ 0 h 35"/>
                <a:gd name="T4" fmla="*/ 1 w 61"/>
                <a:gd name="T5" fmla="*/ 0 h 35"/>
                <a:gd name="T6" fmla="*/ 1 w 61"/>
                <a:gd name="T7" fmla="*/ 0 h 35"/>
                <a:gd name="T8" fmla="*/ 1 w 61"/>
                <a:gd name="T9" fmla="*/ 0 h 35"/>
                <a:gd name="T10" fmla="*/ 1 w 61"/>
                <a:gd name="T11" fmla="*/ 0 h 35"/>
                <a:gd name="T12" fmla="*/ 1 w 61"/>
                <a:gd name="T13" fmla="*/ 0 h 35"/>
                <a:gd name="T14" fmla="*/ 1 w 61"/>
                <a:gd name="T15" fmla="*/ 0 h 35"/>
                <a:gd name="T16" fmla="*/ 1 w 61"/>
                <a:gd name="T17" fmla="*/ 0 h 35"/>
                <a:gd name="T18" fmla="*/ 1 w 61"/>
                <a:gd name="T19" fmla="*/ 0 h 35"/>
                <a:gd name="T20" fmla="*/ 1 w 61"/>
                <a:gd name="T21" fmla="*/ 0 h 35"/>
                <a:gd name="T22" fmla="*/ 1 w 61"/>
                <a:gd name="T23" fmla="*/ 0 h 35"/>
                <a:gd name="T24" fmla="*/ 1 w 61"/>
                <a:gd name="T25" fmla="*/ 0 h 35"/>
                <a:gd name="T26" fmla="*/ 1 w 61"/>
                <a:gd name="T27" fmla="*/ 0 h 35"/>
                <a:gd name="T28" fmla="*/ 1 w 61"/>
                <a:gd name="T29" fmla="*/ 0 h 35"/>
                <a:gd name="T30" fmla="*/ 1 w 61"/>
                <a:gd name="T31" fmla="*/ 0 h 35"/>
                <a:gd name="T32" fmla="*/ 1 w 61"/>
                <a:gd name="T33" fmla="*/ 0 h 35"/>
                <a:gd name="T34" fmla="*/ 1 w 61"/>
                <a:gd name="T35" fmla="*/ 0 h 35"/>
                <a:gd name="T36" fmla="*/ 1 w 61"/>
                <a:gd name="T37" fmla="*/ 0 h 35"/>
                <a:gd name="T38" fmla="*/ 1 w 61"/>
                <a:gd name="T39" fmla="*/ 0 h 35"/>
                <a:gd name="T40" fmla="*/ 0 w 61"/>
                <a:gd name="T41" fmla="*/ 0 h 35"/>
                <a:gd name="T42" fmla="*/ 1 w 61"/>
                <a:gd name="T43" fmla="*/ 0 h 35"/>
                <a:gd name="T44" fmla="*/ 1 w 61"/>
                <a:gd name="T45" fmla="*/ 0 h 35"/>
                <a:gd name="T46" fmla="*/ 1 w 61"/>
                <a:gd name="T47" fmla="*/ 0 h 35"/>
                <a:gd name="T48" fmla="*/ 1 w 61"/>
                <a:gd name="T49" fmla="*/ 0 h 35"/>
                <a:gd name="T50" fmla="*/ 1 w 61"/>
                <a:gd name="T51" fmla="*/ 0 h 35"/>
                <a:gd name="T52" fmla="*/ 1 w 61"/>
                <a:gd name="T53" fmla="*/ 0 h 35"/>
                <a:gd name="T54" fmla="*/ 1 w 61"/>
                <a:gd name="T55" fmla="*/ 0 h 35"/>
                <a:gd name="T56" fmla="*/ 1 w 61"/>
                <a:gd name="T57" fmla="*/ 0 h 35"/>
                <a:gd name="T58" fmla="*/ 1 w 61"/>
                <a:gd name="T59" fmla="*/ 0 h 35"/>
                <a:gd name="T60" fmla="*/ 1 w 61"/>
                <a:gd name="T61" fmla="*/ 0 h 35"/>
                <a:gd name="T62" fmla="*/ 1 w 61"/>
                <a:gd name="T63" fmla="*/ 0 h 35"/>
                <a:gd name="T64" fmla="*/ 1 w 61"/>
                <a:gd name="T65" fmla="*/ 0 h 3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1"/>
                <a:gd name="T100" fmla="*/ 0 h 35"/>
                <a:gd name="T101" fmla="*/ 61 w 61"/>
                <a:gd name="T102" fmla="*/ 35 h 3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1" h="35">
                  <a:moveTo>
                    <a:pt x="51" y="0"/>
                  </a:moveTo>
                  <a:lnTo>
                    <a:pt x="53" y="1"/>
                  </a:lnTo>
                  <a:lnTo>
                    <a:pt x="54" y="1"/>
                  </a:lnTo>
                  <a:lnTo>
                    <a:pt x="55" y="2"/>
                  </a:lnTo>
                  <a:lnTo>
                    <a:pt x="56" y="3"/>
                  </a:lnTo>
                  <a:lnTo>
                    <a:pt x="57" y="5"/>
                  </a:lnTo>
                  <a:lnTo>
                    <a:pt x="58" y="7"/>
                  </a:lnTo>
                  <a:lnTo>
                    <a:pt x="59" y="10"/>
                  </a:lnTo>
                  <a:lnTo>
                    <a:pt x="60" y="13"/>
                  </a:lnTo>
                  <a:lnTo>
                    <a:pt x="61" y="16"/>
                  </a:lnTo>
                  <a:lnTo>
                    <a:pt x="56" y="16"/>
                  </a:lnTo>
                  <a:lnTo>
                    <a:pt x="50" y="16"/>
                  </a:lnTo>
                  <a:lnTo>
                    <a:pt x="43" y="16"/>
                  </a:lnTo>
                  <a:lnTo>
                    <a:pt x="35" y="16"/>
                  </a:lnTo>
                  <a:lnTo>
                    <a:pt x="29" y="18"/>
                  </a:lnTo>
                  <a:lnTo>
                    <a:pt x="21" y="20"/>
                  </a:lnTo>
                  <a:lnTo>
                    <a:pt x="15" y="22"/>
                  </a:lnTo>
                  <a:lnTo>
                    <a:pt x="9" y="25"/>
                  </a:lnTo>
                  <a:lnTo>
                    <a:pt x="4" y="29"/>
                  </a:lnTo>
                  <a:lnTo>
                    <a:pt x="0" y="35"/>
                  </a:lnTo>
                  <a:lnTo>
                    <a:pt x="1" y="31"/>
                  </a:lnTo>
                  <a:lnTo>
                    <a:pt x="4" y="25"/>
                  </a:lnTo>
                  <a:lnTo>
                    <a:pt x="8" y="21"/>
                  </a:lnTo>
                  <a:lnTo>
                    <a:pt x="14" y="16"/>
                  </a:lnTo>
                  <a:lnTo>
                    <a:pt x="20" y="12"/>
                  </a:lnTo>
                  <a:lnTo>
                    <a:pt x="27" y="8"/>
                  </a:lnTo>
                  <a:lnTo>
                    <a:pt x="33" y="5"/>
                  </a:lnTo>
                  <a:lnTo>
                    <a:pt x="40" y="2"/>
                  </a:lnTo>
                  <a:lnTo>
                    <a:pt x="46" y="1"/>
                  </a:lnTo>
                  <a:lnTo>
                    <a:pt x="52" y="1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FFF36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71" name="Freeform 1747"/>
            <p:cNvSpPr>
              <a:spLocks/>
            </p:cNvSpPr>
            <p:nvPr/>
          </p:nvSpPr>
          <p:spPr bwMode="auto">
            <a:xfrm>
              <a:off x="3887" y="2824"/>
              <a:ext cx="8" cy="10"/>
            </a:xfrm>
            <a:custGeom>
              <a:avLst/>
              <a:gdLst>
                <a:gd name="T0" fmla="*/ 1 w 15"/>
                <a:gd name="T1" fmla="*/ 1 h 19"/>
                <a:gd name="T2" fmla="*/ 1 w 15"/>
                <a:gd name="T3" fmla="*/ 1 h 19"/>
                <a:gd name="T4" fmla="*/ 1 w 15"/>
                <a:gd name="T5" fmla="*/ 1 h 19"/>
                <a:gd name="T6" fmla="*/ 1 w 15"/>
                <a:gd name="T7" fmla="*/ 1 h 19"/>
                <a:gd name="T8" fmla="*/ 1 w 15"/>
                <a:gd name="T9" fmla="*/ 1 h 19"/>
                <a:gd name="T10" fmla="*/ 1 w 15"/>
                <a:gd name="T11" fmla="*/ 1 h 19"/>
                <a:gd name="T12" fmla="*/ 1 w 15"/>
                <a:gd name="T13" fmla="*/ 0 h 19"/>
                <a:gd name="T14" fmla="*/ 1 w 15"/>
                <a:gd name="T15" fmla="*/ 0 h 19"/>
                <a:gd name="T16" fmla="*/ 1 w 15"/>
                <a:gd name="T17" fmla="*/ 0 h 19"/>
                <a:gd name="T18" fmla="*/ 1 w 15"/>
                <a:gd name="T19" fmla="*/ 0 h 19"/>
                <a:gd name="T20" fmla="*/ 1 w 15"/>
                <a:gd name="T21" fmla="*/ 1 h 19"/>
                <a:gd name="T22" fmla="*/ 1 w 15"/>
                <a:gd name="T23" fmla="*/ 1 h 19"/>
                <a:gd name="T24" fmla="*/ 1 w 15"/>
                <a:gd name="T25" fmla="*/ 1 h 19"/>
                <a:gd name="T26" fmla="*/ 0 w 15"/>
                <a:gd name="T27" fmla="*/ 1 h 19"/>
                <a:gd name="T28" fmla="*/ 0 w 15"/>
                <a:gd name="T29" fmla="*/ 1 h 19"/>
                <a:gd name="T30" fmla="*/ 0 w 15"/>
                <a:gd name="T31" fmla="*/ 1 h 19"/>
                <a:gd name="T32" fmla="*/ 0 w 15"/>
                <a:gd name="T33" fmla="*/ 1 h 19"/>
                <a:gd name="T34" fmla="*/ 0 w 15"/>
                <a:gd name="T35" fmla="*/ 1 h 19"/>
                <a:gd name="T36" fmla="*/ 1 w 15"/>
                <a:gd name="T37" fmla="*/ 1 h 19"/>
                <a:gd name="T38" fmla="*/ 1 w 15"/>
                <a:gd name="T39" fmla="*/ 1 h 19"/>
                <a:gd name="T40" fmla="*/ 1 w 15"/>
                <a:gd name="T41" fmla="*/ 1 h 19"/>
                <a:gd name="T42" fmla="*/ 1 w 15"/>
                <a:gd name="T43" fmla="*/ 1 h 19"/>
                <a:gd name="T44" fmla="*/ 1 w 15"/>
                <a:gd name="T45" fmla="*/ 1 h 19"/>
                <a:gd name="T46" fmla="*/ 1 w 15"/>
                <a:gd name="T47" fmla="*/ 1 h 19"/>
                <a:gd name="T48" fmla="*/ 1 w 15"/>
                <a:gd name="T49" fmla="*/ 1 h 19"/>
                <a:gd name="T50" fmla="*/ 1 w 15"/>
                <a:gd name="T51" fmla="*/ 1 h 19"/>
                <a:gd name="T52" fmla="*/ 1 w 15"/>
                <a:gd name="T53" fmla="*/ 1 h 19"/>
                <a:gd name="T54" fmla="*/ 1 w 15"/>
                <a:gd name="T55" fmla="*/ 1 h 19"/>
                <a:gd name="T56" fmla="*/ 1 w 15"/>
                <a:gd name="T57" fmla="*/ 1 h 19"/>
                <a:gd name="T58" fmla="*/ 1 w 15"/>
                <a:gd name="T59" fmla="*/ 1 h 19"/>
                <a:gd name="T60" fmla="*/ 1 w 15"/>
                <a:gd name="T61" fmla="*/ 1 h 19"/>
                <a:gd name="T62" fmla="*/ 1 w 15"/>
                <a:gd name="T63" fmla="*/ 1 h 19"/>
                <a:gd name="T64" fmla="*/ 1 w 15"/>
                <a:gd name="T65" fmla="*/ 1 h 19"/>
                <a:gd name="T66" fmla="*/ 1 w 15"/>
                <a:gd name="T67" fmla="*/ 1 h 19"/>
                <a:gd name="T68" fmla="*/ 1 w 15"/>
                <a:gd name="T69" fmla="*/ 1 h 19"/>
                <a:gd name="T70" fmla="*/ 1 w 15"/>
                <a:gd name="T71" fmla="*/ 1 h 19"/>
                <a:gd name="T72" fmla="*/ 1 w 15"/>
                <a:gd name="T73" fmla="*/ 1 h 19"/>
                <a:gd name="T74" fmla="*/ 1 w 15"/>
                <a:gd name="T75" fmla="*/ 1 h 19"/>
                <a:gd name="T76" fmla="*/ 1 w 15"/>
                <a:gd name="T77" fmla="*/ 1 h 19"/>
                <a:gd name="T78" fmla="*/ 1 w 15"/>
                <a:gd name="T79" fmla="*/ 1 h 19"/>
                <a:gd name="T80" fmla="*/ 1 w 15"/>
                <a:gd name="T81" fmla="*/ 1 h 19"/>
                <a:gd name="T82" fmla="*/ 1 w 15"/>
                <a:gd name="T83" fmla="*/ 1 h 1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5"/>
                <a:gd name="T127" fmla="*/ 0 h 19"/>
                <a:gd name="T128" fmla="*/ 15 w 15"/>
                <a:gd name="T129" fmla="*/ 19 h 1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5" h="19">
                  <a:moveTo>
                    <a:pt x="12" y="8"/>
                  </a:moveTo>
                  <a:lnTo>
                    <a:pt x="12" y="6"/>
                  </a:lnTo>
                  <a:lnTo>
                    <a:pt x="11" y="5"/>
                  </a:lnTo>
                  <a:lnTo>
                    <a:pt x="10" y="3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1" y="9"/>
                  </a:lnTo>
                  <a:lnTo>
                    <a:pt x="2" y="10"/>
                  </a:lnTo>
                  <a:lnTo>
                    <a:pt x="3" y="13"/>
                  </a:lnTo>
                  <a:lnTo>
                    <a:pt x="4" y="15"/>
                  </a:lnTo>
                  <a:lnTo>
                    <a:pt x="6" y="16"/>
                  </a:lnTo>
                  <a:lnTo>
                    <a:pt x="7" y="17"/>
                  </a:lnTo>
                  <a:lnTo>
                    <a:pt x="8" y="18"/>
                  </a:lnTo>
                  <a:lnTo>
                    <a:pt x="9" y="19"/>
                  </a:lnTo>
                  <a:lnTo>
                    <a:pt x="10" y="19"/>
                  </a:lnTo>
                  <a:lnTo>
                    <a:pt x="11" y="19"/>
                  </a:lnTo>
                  <a:lnTo>
                    <a:pt x="12" y="19"/>
                  </a:lnTo>
                  <a:lnTo>
                    <a:pt x="12" y="18"/>
                  </a:lnTo>
                  <a:lnTo>
                    <a:pt x="13" y="18"/>
                  </a:lnTo>
                  <a:lnTo>
                    <a:pt x="14" y="18"/>
                  </a:lnTo>
                  <a:lnTo>
                    <a:pt x="15" y="17"/>
                  </a:lnTo>
                  <a:lnTo>
                    <a:pt x="15" y="16"/>
                  </a:lnTo>
                  <a:lnTo>
                    <a:pt x="15" y="15"/>
                  </a:lnTo>
                  <a:lnTo>
                    <a:pt x="15" y="14"/>
                  </a:lnTo>
                  <a:lnTo>
                    <a:pt x="15" y="13"/>
                  </a:lnTo>
                  <a:lnTo>
                    <a:pt x="14" y="10"/>
                  </a:lnTo>
                  <a:lnTo>
                    <a:pt x="13" y="9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FFE9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72" name="Freeform 1748"/>
            <p:cNvSpPr>
              <a:spLocks/>
            </p:cNvSpPr>
            <p:nvPr/>
          </p:nvSpPr>
          <p:spPr bwMode="auto">
            <a:xfrm>
              <a:off x="3888" y="2824"/>
              <a:ext cx="7" cy="7"/>
            </a:xfrm>
            <a:custGeom>
              <a:avLst/>
              <a:gdLst>
                <a:gd name="T0" fmla="*/ 0 w 14"/>
                <a:gd name="T1" fmla="*/ 0 h 15"/>
                <a:gd name="T2" fmla="*/ 1 w 14"/>
                <a:gd name="T3" fmla="*/ 0 h 15"/>
                <a:gd name="T4" fmla="*/ 1 w 14"/>
                <a:gd name="T5" fmla="*/ 0 h 15"/>
                <a:gd name="T6" fmla="*/ 1 w 14"/>
                <a:gd name="T7" fmla="*/ 0 h 15"/>
                <a:gd name="T8" fmla="*/ 1 w 14"/>
                <a:gd name="T9" fmla="*/ 0 h 15"/>
                <a:gd name="T10" fmla="*/ 1 w 14"/>
                <a:gd name="T11" fmla="*/ 0 h 15"/>
                <a:gd name="T12" fmla="*/ 1 w 14"/>
                <a:gd name="T13" fmla="*/ 0 h 15"/>
                <a:gd name="T14" fmla="*/ 1 w 14"/>
                <a:gd name="T15" fmla="*/ 0 h 15"/>
                <a:gd name="T16" fmla="*/ 1 w 14"/>
                <a:gd name="T17" fmla="*/ 0 h 15"/>
                <a:gd name="T18" fmla="*/ 1 w 14"/>
                <a:gd name="T19" fmla="*/ 0 h 15"/>
                <a:gd name="T20" fmla="*/ 1 w 14"/>
                <a:gd name="T21" fmla="*/ 0 h 15"/>
                <a:gd name="T22" fmla="*/ 1 w 14"/>
                <a:gd name="T23" fmla="*/ 0 h 15"/>
                <a:gd name="T24" fmla="*/ 1 w 14"/>
                <a:gd name="T25" fmla="*/ 0 h 15"/>
                <a:gd name="T26" fmla="*/ 1 w 14"/>
                <a:gd name="T27" fmla="*/ 0 h 15"/>
                <a:gd name="T28" fmla="*/ 1 w 14"/>
                <a:gd name="T29" fmla="*/ 0 h 15"/>
                <a:gd name="T30" fmla="*/ 1 w 14"/>
                <a:gd name="T31" fmla="*/ 0 h 15"/>
                <a:gd name="T32" fmla="*/ 1 w 14"/>
                <a:gd name="T33" fmla="*/ 0 h 15"/>
                <a:gd name="T34" fmla="*/ 1 w 14"/>
                <a:gd name="T35" fmla="*/ 0 h 15"/>
                <a:gd name="T36" fmla="*/ 1 w 14"/>
                <a:gd name="T37" fmla="*/ 0 h 15"/>
                <a:gd name="T38" fmla="*/ 1 w 14"/>
                <a:gd name="T39" fmla="*/ 0 h 15"/>
                <a:gd name="T40" fmla="*/ 1 w 14"/>
                <a:gd name="T41" fmla="*/ 0 h 15"/>
                <a:gd name="T42" fmla="*/ 1 w 14"/>
                <a:gd name="T43" fmla="*/ 0 h 15"/>
                <a:gd name="T44" fmla="*/ 1 w 14"/>
                <a:gd name="T45" fmla="*/ 0 h 15"/>
                <a:gd name="T46" fmla="*/ 1 w 14"/>
                <a:gd name="T47" fmla="*/ 0 h 15"/>
                <a:gd name="T48" fmla="*/ 1 w 14"/>
                <a:gd name="T49" fmla="*/ 0 h 15"/>
                <a:gd name="T50" fmla="*/ 1 w 14"/>
                <a:gd name="T51" fmla="*/ 0 h 15"/>
                <a:gd name="T52" fmla="*/ 1 w 14"/>
                <a:gd name="T53" fmla="*/ 0 h 15"/>
                <a:gd name="T54" fmla="*/ 1 w 14"/>
                <a:gd name="T55" fmla="*/ 0 h 15"/>
                <a:gd name="T56" fmla="*/ 1 w 14"/>
                <a:gd name="T57" fmla="*/ 0 h 15"/>
                <a:gd name="T58" fmla="*/ 1 w 14"/>
                <a:gd name="T59" fmla="*/ 0 h 15"/>
                <a:gd name="T60" fmla="*/ 1 w 14"/>
                <a:gd name="T61" fmla="*/ 0 h 15"/>
                <a:gd name="T62" fmla="*/ 1 w 14"/>
                <a:gd name="T63" fmla="*/ 0 h 15"/>
                <a:gd name="T64" fmla="*/ 0 w 14"/>
                <a:gd name="T65" fmla="*/ 0 h 1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"/>
                <a:gd name="T100" fmla="*/ 0 h 15"/>
                <a:gd name="T101" fmla="*/ 14 w 14"/>
                <a:gd name="T102" fmla="*/ 15 h 1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" h="15">
                  <a:moveTo>
                    <a:pt x="0" y="1"/>
                  </a:moveTo>
                  <a:lnTo>
                    <a:pt x="2" y="1"/>
                  </a:lnTo>
                  <a:lnTo>
                    <a:pt x="3" y="1"/>
                  </a:lnTo>
                  <a:lnTo>
                    <a:pt x="5" y="1"/>
                  </a:lnTo>
                  <a:lnTo>
                    <a:pt x="7" y="2"/>
                  </a:lnTo>
                  <a:lnTo>
                    <a:pt x="8" y="3"/>
                  </a:lnTo>
                  <a:lnTo>
                    <a:pt x="9" y="4"/>
                  </a:lnTo>
                  <a:lnTo>
                    <a:pt x="11" y="6"/>
                  </a:lnTo>
                  <a:lnTo>
                    <a:pt x="12" y="8"/>
                  </a:lnTo>
                  <a:lnTo>
                    <a:pt x="13" y="11"/>
                  </a:lnTo>
                  <a:lnTo>
                    <a:pt x="14" y="15"/>
                  </a:lnTo>
                  <a:lnTo>
                    <a:pt x="14" y="14"/>
                  </a:lnTo>
                  <a:lnTo>
                    <a:pt x="14" y="13"/>
                  </a:lnTo>
                  <a:lnTo>
                    <a:pt x="14" y="11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2" y="6"/>
                  </a:lnTo>
                  <a:lnTo>
                    <a:pt x="11" y="5"/>
                  </a:lnTo>
                  <a:lnTo>
                    <a:pt x="10" y="3"/>
                  </a:lnTo>
                  <a:lnTo>
                    <a:pt x="9" y="2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0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73" name="Freeform 1749"/>
            <p:cNvSpPr>
              <a:spLocks/>
            </p:cNvSpPr>
            <p:nvPr/>
          </p:nvSpPr>
          <p:spPr bwMode="auto">
            <a:xfrm>
              <a:off x="3889" y="2826"/>
              <a:ext cx="5" cy="7"/>
            </a:xfrm>
            <a:custGeom>
              <a:avLst/>
              <a:gdLst>
                <a:gd name="T0" fmla="*/ 1 w 10"/>
                <a:gd name="T1" fmla="*/ 1 h 14"/>
                <a:gd name="T2" fmla="*/ 1 w 10"/>
                <a:gd name="T3" fmla="*/ 1 h 14"/>
                <a:gd name="T4" fmla="*/ 1 w 10"/>
                <a:gd name="T5" fmla="*/ 1 h 14"/>
                <a:gd name="T6" fmla="*/ 1 w 10"/>
                <a:gd name="T7" fmla="*/ 1 h 14"/>
                <a:gd name="T8" fmla="*/ 1 w 10"/>
                <a:gd name="T9" fmla="*/ 1 h 14"/>
                <a:gd name="T10" fmla="*/ 1 w 10"/>
                <a:gd name="T11" fmla="*/ 0 h 14"/>
                <a:gd name="T12" fmla="*/ 1 w 10"/>
                <a:gd name="T13" fmla="*/ 0 h 14"/>
                <a:gd name="T14" fmla="*/ 1 w 10"/>
                <a:gd name="T15" fmla="*/ 0 h 14"/>
                <a:gd name="T16" fmla="*/ 1 w 10"/>
                <a:gd name="T17" fmla="*/ 0 h 14"/>
                <a:gd name="T18" fmla="*/ 1 w 10"/>
                <a:gd name="T19" fmla="*/ 0 h 14"/>
                <a:gd name="T20" fmla="*/ 1 w 10"/>
                <a:gd name="T21" fmla="*/ 0 h 14"/>
                <a:gd name="T22" fmla="*/ 1 w 10"/>
                <a:gd name="T23" fmla="*/ 0 h 14"/>
                <a:gd name="T24" fmla="*/ 0 w 10"/>
                <a:gd name="T25" fmla="*/ 1 h 14"/>
                <a:gd name="T26" fmla="*/ 0 w 10"/>
                <a:gd name="T27" fmla="*/ 1 h 14"/>
                <a:gd name="T28" fmla="*/ 0 w 10"/>
                <a:gd name="T29" fmla="*/ 1 h 14"/>
                <a:gd name="T30" fmla="*/ 0 w 10"/>
                <a:gd name="T31" fmla="*/ 1 h 14"/>
                <a:gd name="T32" fmla="*/ 0 w 10"/>
                <a:gd name="T33" fmla="*/ 1 h 14"/>
                <a:gd name="T34" fmla="*/ 0 w 10"/>
                <a:gd name="T35" fmla="*/ 1 h 14"/>
                <a:gd name="T36" fmla="*/ 0 w 10"/>
                <a:gd name="T37" fmla="*/ 1 h 14"/>
                <a:gd name="T38" fmla="*/ 1 w 10"/>
                <a:gd name="T39" fmla="*/ 1 h 14"/>
                <a:gd name="T40" fmla="*/ 1 w 10"/>
                <a:gd name="T41" fmla="*/ 1 h 14"/>
                <a:gd name="T42" fmla="*/ 1 w 10"/>
                <a:gd name="T43" fmla="*/ 1 h 14"/>
                <a:gd name="T44" fmla="*/ 1 w 10"/>
                <a:gd name="T45" fmla="*/ 1 h 14"/>
                <a:gd name="T46" fmla="*/ 1 w 10"/>
                <a:gd name="T47" fmla="*/ 1 h 14"/>
                <a:gd name="T48" fmla="*/ 1 w 10"/>
                <a:gd name="T49" fmla="*/ 1 h 14"/>
                <a:gd name="T50" fmla="*/ 1 w 10"/>
                <a:gd name="T51" fmla="*/ 1 h 14"/>
                <a:gd name="T52" fmla="*/ 1 w 10"/>
                <a:gd name="T53" fmla="*/ 1 h 14"/>
                <a:gd name="T54" fmla="*/ 1 w 10"/>
                <a:gd name="T55" fmla="*/ 1 h 14"/>
                <a:gd name="T56" fmla="*/ 1 w 10"/>
                <a:gd name="T57" fmla="*/ 1 h 14"/>
                <a:gd name="T58" fmla="*/ 1 w 10"/>
                <a:gd name="T59" fmla="*/ 1 h 14"/>
                <a:gd name="T60" fmla="*/ 1 w 10"/>
                <a:gd name="T61" fmla="*/ 1 h 14"/>
                <a:gd name="T62" fmla="*/ 1 w 10"/>
                <a:gd name="T63" fmla="*/ 1 h 14"/>
                <a:gd name="T64" fmla="*/ 1 w 10"/>
                <a:gd name="T65" fmla="*/ 1 h 14"/>
                <a:gd name="T66" fmla="*/ 1 w 10"/>
                <a:gd name="T67" fmla="*/ 1 h 14"/>
                <a:gd name="T68" fmla="*/ 1 w 10"/>
                <a:gd name="T69" fmla="*/ 1 h 14"/>
                <a:gd name="T70" fmla="*/ 1 w 10"/>
                <a:gd name="T71" fmla="*/ 1 h 14"/>
                <a:gd name="T72" fmla="*/ 1 w 10"/>
                <a:gd name="T73" fmla="*/ 1 h 14"/>
                <a:gd name="T74" fmla="*/ 1 w 10"/>
                <a:gd name="T75" fmla="*/ 1 h 14"/>
                <a:gd name="T76" fmla="*/ 1 w 10"/>
                <a:gd name="T77" fmla="*/ 1 h 14"/>
                <a:gd name="T78" fmla="*/ 1 w 10"/>
                <a:gd name="T79" fmla="*/ 1 h 14"/>
                <a:gd name="T80" fmla="*/ 1 w 10"/>
                <a:gd name="T81" fmla="*/ 1 h 14"/>
                <a:gd name="T82" fmla="*/ 1 w 10"/>
                <a:gd name="T83" fmla="*/ 1 h 1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"/>
                <a:gd name="T127" fmla="*/ 0 h 14"/>
                <a:gd name="T128" fmla="*/ 10 w 10"/>
                <a:gd name="T129" fmla="*/ 14 h 1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" h="14">
                  <a:moveTo>
                    <a:pt x="9" y="5"/>
                  </a:moveTo>
                  <a:lnTo>
                    <a:pt x="9" y="4"/>
                  </a:lnTo>
                  <a:lnTo>
                    <a:pt x="8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1" y="7"/>
                  </a:lnTo>
                  <a:lnTo>
                    <a:pt x="3" y="9"/>
                  </a:lnTo>
                  <a:lnTo>
                    <a:pt x="3" y="10"/>
                  </a:lnTo>
                  <a:lnTo>
                    <a:pt x="4" y="11"/>
                  </a:lnTo>
                  <a:lnTo>
                    <a:pt x="5" y="12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8" y="14"/>
                  </a:lnTo>
                  <a:lnTo>
                    <a:pt x="9" y="13"/>
                  </a:lnTo>
                  <a:lnTo>
                    <a:pt x="10" y="13"/>
                  </a:lnTo>
                  <a:lnTo>
                    <a:pt x="10" y="12"/>
                  </a:lnTo>
                  <a:lnTo>
                    <a:pt x="10" y="11"/>
                  </a:lnTo>
                  <a:lnTo>
                    <a:pt x="10" y="10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FFD9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74" name="Freeform 1750"/>
            <p:cNvSpPr>
              <a:spLocks/>
            </p:cNvSpPr>
            <p:nvPr/>
          </p:nvSpPr>
          <p:spPr bwMode="auto">
            <a:xfrm>
              <a:off x="3901" y="2818"/>
              <a:ext cx="43" cy="16"/>
            </a:xfrm>
            <a:custGeom>
              <a:avLst/>
              <a:gdLst>
                <a:gd name="T0" fmla="*/ 0 w 87"/>
                <a:gd name="T1" fmla="*/ 1 h 32"/>
                <a:gd name="T2" fmla="*/ 0 w 87"/>
                <a:gd name="T3" fmla="*/ 1 h 32"/>
                <a:gd name="T4" fmla="*/ 0 w 87"/>
                <a:gd name="T5" fmla="*/ 1 h 32"/>
                <a:gd name="T6" fmla="*/ 0 w 87"/>
                <a:gd name="T7" fmla="*/ 1 h 32"/>
                <a:gd name="T8" fmla="*/ 0 w 87"/>
                <a:gd name="T9" fmla="*/ 1 h 32"/>
                <a:gd name="T10" fmla="*/ 0 w 87"/>
                <a:gd name="T11" fmla="*/ 1 h 32"/>
                <a:gd name="T12" fmla="*/ 0 w 87"/>
                <a:gd name="T13" fmla="*/ 1 h 32"/>
                <a:gd name="T14" fmla="*/ 0 w 87"/>
                <a:gd name="T15" fmla="*/ 1 h 32"/>
                <a:gd name="T16" fmla="*/ 0 w 87"/>
                <a:gd name="T17" fmla="*/ 1 h 32"/>
                <a:gd name="T18" fmla="*/ 0 w 87"/>
                <a:gd name="T19" fmla="*/ 1 h 32"/>
                <a:gd name="T20" fmla="*/ 0 w 87"/>
                <a:gd name="T21" fmla="*/ 1 h 32"/>
                <a:gd name="T22" fmla="*/ 0 w 87"/>
                <a:gd name="T23" fmla="*/ 1 h 32"/>
                <a:gd name="T24" fmla="*/ 0 w 87"/>
                <a:gd name="T25" fmla="*/ 1 h 32"/>
                <a:gd name="T26" fmla="*/ 0 w 87"/>
                <a:gd name="T27" fmla="*/ 1 h 32"/>
                <a:gd name="T28" fmla="*/ 0 w 87"/>
                <a:gd name="T29" fmla="*/ 1 h 32"/>
                <a:gd name="T30" fmla="*/ 0 w 87"/>
                <a:gd name="T31" fmla="*/ 1 h 32"/>
                <a:gd name="T32" fmla="*/ 0 w 87"/>
                <a:gd name="T33" fmla="*/ 1 h 32"/>
                <a:gd name="T34" fmla="*/ 1 w 87"/>
                <a:gd name="T35" fmla="*/ 1 h 32"/>
                <a:gd name="T36" fmla="*/ 1 w 87"/>
                <a:gd name="T37" fmla="*/ 1 h 32"/>
                <a:gd name="T38" fmla="*/ 1 w 87"/>
                <a:gd name="T39" fmla="*/ 1 h 32"/>
                <a:gd name="T40" fmla="*/ 1 w 87"/>
                <a:gd name="T41" fmla="*/ 1 h 32"/>
                <a:gd name="T42" fmla="*/ 1 w 87"/>
                <a:gd name="T43" fmla="*/ 1 h 32"/>
                <a:gd name="T44" fmla="*/ 1 w 87"/>
                <a:gd name="T45" fmla="*/ 1 h 32"/>
                <a:gd name="T46" fmla="*/ 1 w 87"/>
                <a:gd name="T47" fmla="*/ 1 h 32"/>
                <a:gd name="T48" fmla="*/ 1 w 87"/>
                <a:gd name="T49" fmla="*/ 1 h 32"/>
                <a:gd name="T50" fmla="*/ 0 w 87"/>
                <a:gd name="T51" fmla="*/ 1 h 32"/>
                <a:gd name="T52" fmla="*/ 0 w 87"/>
                <a:gd name="T53" fmla="*/ 1 h 32"/>
                <a:gd name="T54" fmla="*/ 0 w 87"/>
                <a:gd name="T55" fmla="*/ 1 h 32"/>
                <a:gd name="T56" fmla="*/ 0 w 87"/>
                <a:gd name="T57" fmla="*/ 0 h 32"/>
                <a:gd name="T58" fmla="*/ 0 w 87"/>
                <a:gd name="T59" fmla="*/ 0 h 32"/>
                <a:gd name="T60" fmla="*/ 0 w 87"/>
                <a:gd name="T61" fmla="*/ 1 h 32"/>
                <a:gd name="T62" fmla="*/ 0 w 87"/>
                <a:gd name="T63" fmla="*/ 1 h 32"/>
                <a:gd name="T64" fmla="*/ 0 w 87"/>
                <a:gd name="T65" fmla="*/ 1 h 32"/>
                <a:gd name="T66" fmla="*/ 0 w 87"/>
                <a:gd name="T67" fmla="*/ 1 h 32"/>
                <a:gd name="T68" fmla="*/ 0 w 87"/>
                <a:gd name="T69" fmla="*/ 1 h 32"/>
                <a:gd name="T70" fmla="*/ 0 w 87"/>
                <a:gd name="T71" fmla="*/ 1 h 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7"/>
                <a:gd name="T109" fmla="*/ 0 h 32"/>
                <a:gd name="T110" fmla="*/ 87 w 87"/>
                <a:gd name="T111" fmla="*/ 32 h 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7" h="32">
                  <a:moveTo>
                    <a:pt x="0" y="10"/>
                  </a:moveTo>
                  <a:lnTo>
                    <a:pt x="1" y="12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5" y="14"/>
                  </a:lnTo>
                  <a:lnTo>
                    <a:pt x="6" y="14"/>
                  </a:lnTo>
                  <a:lnTo>
                    <a:pt x="7" y="15"/>
                  </a:lnTo>
                  <a:lnTo>
                    <a:pt x="9" y="16"/>
                  </a:lnTo>
                  <a:lnTo>
                    <a:pt x="10" y="17"/>
                  </a:lnTo>
                  <a:lnTo>
                    <a:pt x="12" y="19"/>
                  </a:lnTo>
                  <a:lnTo>
                    <a:pt x="14" y="21"/>
                  </a:lnTo>
                  <a:lnTo>
                    <a:pt x="14" y="22"/>
                  </a:lnTo>
                  <a:lnTo>
                    <a:pt x="15" y="23"/>
                  </a:lnTo>
                  <a:lnTo>
                    <a:pt x="16" y="26"/>
                  </a:lnTo>
                  <a:lnTo>
                    <a:pt x="18" y="27"/>
                  </a:lnTo>
                  <a:lnTo>
                    <a:pt x="19" y="28"/>
                  </a:lnTo>
                  <a:lnTo>
                    <a:pt x="20" y="29"/>
                  </a:lnTo>
                  <a:lnTo>
                    <a:pt x="22" y="30"/>
                  </a:lnTo>
                  <a:lnTo>
                    <a:pt x="23" y="30"/>
                  </a:lnTo>
                  <a:lnTo>
                    <a:pt x="25" y="31"/>
                  </a:lnTo>
                  <a:lnTo>
                    <a:pt x="27" y="31"/>
                  </a:lnTo>
                  <a:lnTo>
                    <a:pt x="31" y="32"/>
                  </a:lnTo>
                  <a:lnTo>
                    <a:pt x="33" y="32"/>
                  </a:lnTo>
                  <a:lnTo>
                    <a:pt x="35" y="32"/>
                  </a:lnTo>
                  <a:lnTo>
                    <a:pt x="38" y="32"/>
                  </a:lnTo>
                  <a:lnTo>
                    <a:pt x="40" y="31"/>
                  </a:lnTo>
                  <a:lnTo>
                    <a:pt x="44" y="31"/>
                  </a:lnTo>
                  <a:lnTo>
                    <a:pt x="46" y="29"/>
                  </a:lnTo>
                  <a:lnTo>
                    <a:pt x="49" y="28"/>
                  </a:lnTo>
                  <a:lnTo>
                    <a:pt x="52" y="26"/>
                  </a:lnTo>
                  <a:lnTo>
                    <a:pt x="55" y="23"/>
                  </a:lnTo>
                  <a:lnTo>
                    <a:pt x="58" y="22"/>
                  </a:lnTo>
                  <a:lnTo>
                    <a:pt x="60" y="21"/>
                  </a:lnTo>
                  <a:lnTo>
                    <a:pt x="62" y="20"/>
                  </a:lnTo>
                  <a:lnTo>
                    <a:pt x="65" y="19"/>
                  </a:lnTo>
                  <a:lnTo>
                    <a:pt x="69" y="19"/>
                  </a:lnTo>
                  <a:lnTo>
                    <a:pt x="72" y="18"/>
                  </a:lnTo>
                  <a:lnTo>
                    <a:pt x="75" y="17"/>
                  </a:lnTo>
                  <a:lnTo>
                    <a:pt x="79" y="17"/>
                  </a:lnTo>
                  <a:lnTo>
                    <a:pt x="83" y="16"/>
                  </a:lnTo>
                  <a:lnTo>
                    <a:pt x="87" y="16"/>
                  </a:lnTo>
                  <a:lnTo>
                    <a:pt x="84" y="15"/>
                  </a:lnTo>
                  <a:lnTo>
                    <a:pt x="80" y="14"/>
                  </a:lnTo>
                  <a:lnTo>
                    <a:pt x="79" y="14"/>
                  </a:lnTo>
                  <a:lnTo>
                    <a:pt x="77" y="14"/>
                  </a:lnTo>
                  <a:lnTo>
                    <a:pt x="76" y="14"/>
                  </a:lnTo>
                  <a:lnTo>
                    <a:pt x="75" y="13"/>
                  </a:lnTo>
                  <a:lnTo>
                    <a:pt x="74" y="13"/>
                  </a:lnTo>
                  <a:lnTo>
                    <a:pt x="71" y="13"/>
                  </a:lnTo>
                  <a:lnTo>
                    <a:pt x="69" y="12"/>
                  </a:lnTo>
                  <a:lnTo>
                    <a:pt x="64" y="10"/>
                  </a:lnTo>
                  <a:lnTo>
                    <a:pt x="60" y="9"/>
                  </a:lnTo>
                  <a:lnTo>
                    <a:pt x="57" y="8"/>
                  </a:lnTo>
                  <a:lnTo>
                    <a:pt x="53" y="6"/>
                  </a:lnTo>
                  <a:lnTo>
                    <a:pt x="49" y="5"/>
                  </a:lnTo>
                  <a:lnTo>
                    <a:pt x="46" y="3"/>
                  </a:lnTo>
                  <a:lnTo>
                    <a:pt x="41" y="2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20" y="1"/>
                  </a:lnTo>
                  <a:lnTo>
                    <a:pt x="16" y="2"/>
                  </a:lnTo>
                  <a:lnTo>
                    <a:pt x="13" y="2"/>
                  </a:lnTo>
                  <a:lnTo>
                    <a:pt x="11" y="3"/>
                  </a:lnTo>
                  <a:lnTo>
                    <a:pt x="9" y="3"/>
                  </a:lnTo>
                  <a:lnTo>
                    <a:pt x="7" y="4"/>
                  </a:lnTo>
                  <a:lnTo>
                    <a:pt x="6" y="5"/>
                  </a:lnTo>
                  <a:lnTo>
                    <a:pt x="3" y="5"/>
                  </a:lnTo>
                  <a:lnTo>
                    <a:pt x="2" y="7"/>
                  </a:lnTo>
                  <a:lnTo>
                    <a:pt x="1" y="8"/>
                  </a:lnTo>
                  <a:lnTo>
                    <a:pt x="1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D9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75" name="Freeform 1751"/>
            <p:cNvSpPr>
              <a:spLocks/>
            </p:cNvSpPr>
            <p:nvPr/>
          </p:nvSpPr>
          <p:spPr bwMode="auto">
            <a:xfrm>
              <a:off x="3901" y="2818"/>
              <a:ext cx="43" cy="16"/>
            </a:xfrm>
            <a:custGeom>
              <a:avLst/>
              <a:gdLst>
                <a:gd name="T0" fmla="*/ 1 w 86"/>
                <a:gd name="T1" fmla="*/ 1 h 32"/>
                <a:gd name="T2" fmla="*/ 1 w 86"/>
                <a:gd name="T3" fmla="*/ 1 h 32"/>
                <a:gd name="T4" fmla="*/ 1 w 86"/>
                <a:gd name="T5" fmla="*/ 1 h 32"/>
                <a:gd name="T6" fmla="*/ 1 w 86"/>
                <a:gd name="T7" fmla="*/ 1 h 32"/>
                <a:gd name="T8" fmla="*/ 1 w 86"/>
                <a:gd name="T9" fmla="*/ 1 h 32"/>
                <a:gd name="T10" fmla="*/ 1 w 86"/>
                <a:gd name="T11" fmla="*/ 1 h 32"/>
                <a:gd name="T12" fmla="*/ 1 w 86"/>
                <a:gd name="T13" fmla="*/ 1 h 32"/>
                <a:gd name="T14" fmla="*/ 1 w 86"/>
                <a:gd name="T15" fmla="*/ 1 h 32"/>
                <a:gd name="T16" fmla="*/ 1 w 86"/>
                <a:gd name="T17" fmla="*/ 1 h 32"/>
                <a:gd name="T18" fmla="*/ 0 w 86"/>
                <a:gd name="T19" fmla="*/ 1 h 32"/>
                <a:gd name="T20" fmla="*/ 0 w 86"/>
                <a:gd name="T21" fmla="*/ 1 h 32"/>
                <a:gd name="T22" fmla="*/ 1 w 86"/>
                <a:gd name="T23" fmla="*/ 1 h 32"/>
                <a:gd name="T24" fmla="*/ 1 w 86"/>
                <a:gd name="T25" fmla="*/ 1 h 32"/>
                <a:gd name="T26" fmla="*/ 1 w 86"/>
                <a:gd name="T27" fmla="*/ 1 h 32"/>
                <a:gd name="T28" fmla="*/ 1 w 86"/>
                <a:gd name="T29" fmla="*/ 1 h 32"/>
                <a:gd name="T30" fmla="*/ 1 w 86"/>
                <a:gd name="T31" fmla="*/ 0 h 32"/>
                <a:gd name="T32" fmla="*/ 1 w 86"/>
                <a:gd name="T33" fmla="*/ 0 h 32"/>
                <a:gd name="T34" fmla="*/ 1 w 86"/>
                <a:gd name="T35" fmla="*/ 1 h 32"/>
                <a:gd name="T36" fmla="*/ 1 w 86"/>
                <a:gd name="T37" fmla="*/ 1 h 32"/>
                <a:gd name="T38" fmla="*/ 1 w 86"/>
                <a:gd name="T39" fmla="*/ 1 h 32"/>
                <a:gd name="T40" fmla="*/ 1 w 86"/>
                <a:gd name="T41" fmla="*/ 1 h 32"/>
                <a:gd name="T42" fmla="*/ 1 w 86"/>
                <a:gd name="T43" fmla="*/ 1 h 32"/>
                <a:gd name="T44" fmla="*/ 1 w 86"/>
                <a:gd name="T45" fmla="*/ 1 h 32"/>
                <a:gd name="T46" fmla="*/ 1 w 86"/>
                <a:gd name="T47" fmla="*/ 1 h 32"/>
                <a:gd name="T48" fmla="*/ 1 w 86"/>
                <a:gd name="T49" fmla="*/ 1 h 32"/>
                <a:gd name="T50" fmla="*/ 1 w 86"/>
                <a:gd name="T51" fmla="*/ 1 h 32"/>
                <a:gd name="T52" fmla="*/ 1 w 86"/>
                <a:gd name="T53" fmla="*/ 1 h 32"/>
                <a:gd name="T54" fmla="*/ 1 w 86"/>
                <a:gd name="T55" fmla="*/ 1 h 32"/>
                <a:gd name="T56" fmla="*/ 1 w 86"/>
                <a:gd name="T57" fmla="*/ 1 h 32"/>
                <a:gd name="T58" fmla="*/ 1 w 86"/>
                <a:gd name="T59" fmla="*/ 1 h 32"/>
                <a:gd name="T60" fmla="*/ 1 w 86"/>
                <a:gd name="T61" fmla="*/ 1 h 32"/>
                <a:gd name="T62" fmla="*/ 1 w 86"/>
                <a:gd name="T63" fmla="*/ 1 h 32"/>
                <a:gd name="T64" fmla="*/ 1 w 86"/>
                <a:gd name="T65" fmla="*/ 1 h 32"/>
                <a:gd name="T66" fmla="*/ 1 w 86"/>
                <a:gd name="T67" fmla="*/ 1 h 32"/>
                <a:gd name="T68" fmla="*/ 1 w 86"/>
                <a:gd name="T69" fmla="*/ 1 h 32"/>
                <a:gd name="T70" fmla="*/ 1 w 86"/>
                <a:gd name="T71" fmla="*/ 1 h 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6"/>
                <a:gd name="T109" fmla="*/ 0 h 32"/>
                <a:gd name="T110" fmla="*/ 86 w 86"/>
                <a:gd name="T111" fmla="*/ 32 h 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6" h="32">
                  <a:moveTo>
                    <a:pt x="25" y="31"/>
                  </a:moveTo>
                  <a:lnTo>
                    <a:pt x="24" y="31"/>
                  </a:lnTo>
                  <a:lnTo>
                    <a:pt x="22" y="30"/>
                  </a:lnTo>
                  <a:lnTo>
                    <a:pt x="21" y="29"/>
                  </a:lnTo>
                  <a:lnTo>
                    <a:pt x="19" y="28"/>
                  </a:lnTo>
                  <a:lnTo>
                    <a:pt x="18" y="27"/>
                  </a:lnTo>
                  <a:lnTo>
                    <a:pt x="17" y="26"/>
                  </a:lnTo>
                  <a:lnTo>
                    <a:pt x="15" y="25"/>
                  </a:lnTo>
                  <a:lnTo>
                    <a:pt x="14" y="23"/>
                  </a:lnTo>
                  <a:lnTo>
                    <a:pt x="14" y="22"/>
                  </a:lnTo>
                  <a:lnTo>
                    <a:pt x="13" y="21"/>
                  </a:lnTo>
                  <a:lnTo>
                    <a:pt x="11" y="19"/>
                  </a:lnTo>
                  <a:lnTo>
                    <a:pt x="10" y="17"/>
                  </a:lnTo>
                  <a:lnTo>
                    <a:pt x="8" y="16"/>
                  </a:lnTo>
                  <a:lnTo>
                    <a:pt x="7" y="15"/>
                  </a:lnTo>
                  <a:lnTo>
                    <a:pt x="5" y="14"/>
                  </a:lnTo>
                  <a:lnTo>
                    <a:pt x="4" y="14"/>
                  </a:lnTo>
                  <a:lnTo>
                    <a:pt x="2" y="13"/>
                  </a:lnTo>
                  <a:lnTo>
                    <a:pt x="1" y="13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1" y="7"/>
                  </a:lnTo>
                  <a:lnTo>
                    <a:pt x="2" y="5"/>
                  </a:lnTo>
                  <a:lnTo>
                    <a:pt x="5" y="5"/>
                  </a:lnTo>
                  <a:lnTo>
                    <a:pt x="6" y="4"/>
                  </a:lnTo>
                  <a:lnTo>
                    <a:pt x="8" y="3"/>
                  </a:lnTo>
                  <a:lnTo>
                    <a:pt x="10" y="3"/>
                  </a:lnTo>
                  <a:lnTo>
                    <a:pt x="12" y="2"/>
                  </a:lnTo>
                  <a:lnTo>
                    <a:pt x="15" y="2"/>
                  </a:lnTo>
                  <a:lnTo>
                    <a:pt x="19" y="1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6" y="0"/>
                  </a:lnTo>
                  <a:lnTo>
                    <a:pt x="40" y="2"/>
                  </a:lnTo>
                  <a:lnTo>
                    <a:pt x="45" y="3"/>
                  </a:lnTo>
                  <a:lnTo>
                    <a:pt x="48" y="5"/>
                  </a:lnTo>
                  <a:lnTo>
                    <a:pt x="52" y="6"/>
                  </a:lnTo>
                  <a:lnTo>
                    <a:pt x="56" y="8"/>
                  </a:lnTo>
                  <a:lnTo>
                    <a:pt x="59" y="9"/>
                  </a:lnTo>
                  <a:lnTo>
                    <a:pt x="63" y="10"/>
                  </a:lnTo>
                  <a:lnTo>
                    <a:pt x="68" y="12"/>
                  </a:lnTo>
                  <a:lnTo>
                    <a:pt x="70" y="13"/>
                  </a:lnTo>
                  <a:lnTo>
                    <a:pt x="73" y="13"/>
                  </a:lnTo>
                  <a:lnTo>
                    <a:pt x="74" y="13"/>
                  </a:lnTo>
                  <a:lnTo>
                    <a:pt x="75" y="14"/>
                  </a:lnTo>
                  <a:lnTo>
                    <a:pt x="76" y="14"/>
                  </a:lnTo>
                  <a:lnTo>
                    <a:pt x="78" y="14"/>
                  </a:lnTo>
                  <a:lnTo>
                    <a:pt x="79" y="14"/>
                  </a:lnTo>
                  <a:lnTo>
                    <a:pt x="83" y="15"/>
                  </a:lnTo>
                  <a:lnTo>
                    <a:pt x="86" y="16"/>
                  </a:lnTo>
                  <a:lnTo>
                    <a:pt x="82" y="16"/>
                  </a:lnTo>
                  <a:lnTo>
                    <a:pt x="78" y="16"/>
                  </a:lnTo>
                  <a:lnTo>
                    <a:pt x="74" y="17"/>
                  </a:lnTo>
                  <a:lnTo>
                    <a:pt x="71" y="17"/>
                  </a:lnTo>
                  <a:lnTo>
                    <a:pt x="66" y="18"/>
                  </a:lnTo>
                  <a:lnTo>
                    <a:pt x="63" y="18"/>
                  </a:lnTo>
                  <a:lnTo>
                    <a:pt x="60" y="19"/>
                  </a:lnTo>
                  <a:lnTo>
                    <a:pt x="57" y="20"/>
                  </a:lnTo>
                  <a:lnTo>
                    <a:pt x="54" y="20"/>
                  </a:lnTo>
                  <a:lnTo>
                    <a:pt x="52" y="21"/>
                  </a:lnTo>
                  <a:lnTo>
                    <a:pt x="49" y="23"/>
                  </a:lnTo>
                  <a:lnTo>
                    <a:pt x="47" y="26"/>
                  </a:lnTo>
                  <a:lnTo>
                    <a:pt x="44" y="28"/>
                  </a:lnTo>
                  <a:lnTo>
                    <a:pt x="41" y="29"/>
                  </a:lnTo>
                  <a:lnTo>
                    <a:pt x="39" y="30"/>
                  </a:lnTo>
                  <a:lnTo>
                    <a:pt x="37" y="31"/>
                  </a:lnTo>
                  <a:lnTo>
                    <a:pt x="34" y="32"/>
                  </a:lnTo>
                  <a:lnTo>
                    <a:pt x="32" y="32"/>
                  </a:lnTo>
                  <a:lnTo>
                    <a:pt x="30" y="32"/>
                  </a:lnTo>
                  <a:lnTo>
                    <a:pt x="26" y="31"/>
                  </a:lnTo>
                  <a:lnTo>
                    <a:pt x="25" y="31"/>
                  </a:lnTo>
                  <a:close/>
                </a:path>
              </a:pathLst>
            </a:custGeom>
            <a:solidFill>
              <a:srgbClr val="DBB80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76" name="Freeform 1752"/>
            <p:cNvSpPr>
              <a:spLocks/>
            </p:cNvSpPr>
            <p:nvPr/>
          </p:nvSpPr>
          <p:spPr bwMode="auto">
            <a:xfrm>
              <a:off x="3901" y="2818"/>
              <a:ext cx="43" cy="15"/>
            </a:xfrm>
            <a:custGeom>
              <a:avLst/>
              <a:gdLst>
                <a:gd name="T0" fmla="*/ 1 w 86"/>
                <a:gd name="T1" fmla="*/ 1 h 30"/>
                <a:gd name="T2" fmla="*/ 1 w 86"/>
                <a:gd name="T3" fmla="*/ 1 h 30"/>
                <a:gd name="T4" fmla="*/ 1 w 86"/>
                <a:gd name="T5" fmla="*/ 1 h 30"/>
                <a:gd name="T6" fmla="*/ 1 w 86"/>
                <a:gd name="T7" fmla="*/ 1 h 30"/>
                <a:gd name="T8" fmla="*/ 1 w 86"/>
                <a:gd name="T9" fmla="*/ 1 h 30"/>
                <a:gd name="T10" fmla="*/ 1 w 86"/>
                <a:gd name="T11" fmla="*/ 1 h 30"/>
                <a:gd name="T12" fmla="*/ 1 w 86"/>
                <a:gd name="T13" fmla="*/ 1 h 30"/>
                <a:gd name="T14" fmla="*/ 1 w 86"/>
                <a:gd name="T15" fmla="*/ 1 h 30"/>
                <a:gd name="T16" fmla="*/ 1 w 86"/>
                <a:gd name="T17" fmla="*/ 1 h 30"/>
                <a:gd name="T18" fmla="*/ 0 w 86"/>
                <a:gd name="T19" fmla="*/ 1 h 30"/>
                <a:gd name="T20" fmla="*/ 0 w 86"/>
                <a:gd name="T21" fmla="*/ 1 h 30"/>
                <a:gd name="T22" fmla="*/ 1 w 86"/>
                <a:gd name="T23" fmla="*/ 1 h 30"/>
                <a:gd name="T24" fmla="*/ 1 w 86"/>
                <a:gd name="T25" fmla="*/ 1 h 30"/>
                <a:gd name="T26" fmla="*/ 1 w 86"/>
                <a:gd name="T27" fmla="*/ 1 h 30"/>
                <a:gd name="T28" fmla="*/ 1 w 86"/>
                <a:gd name="T29" fmla="*/ 1 h 30"/>
                <a:gd name="T30" fmla="*/ 1 w 86"/>
                <a:gd name="T31" fmla="*/ 0 h 30"/>
                <a:gd name="T32" fmla="*/ 1 w 86"/>
                <a:gd name="T33" fmla="*/ 0 h 30"/>
                <a:gd name="T34" fmla="*/ 1 w 86"/>
                <a:gd name="T35" fmla="*/ 1 h 30"/>
                <a:gd name="T36" fmla="*/ 1 w 86"/>
                <a:gd name="T37" fmla="*/ 1 h 30"/>
                <a:gd name="T38" fmla="*/ 1 w 86"/>
                <a:gd name="T39" fmla="*/ 1 h 30"/>
                <a:gd name="T40" fmla="*/ 1 w 86"/>
                <a:gd name="T41" fmla="*/ 1 h 30"/>
                <a:gd name="T42" fmla="*/ 1 w 86"/>
                <a:gd name="T43" fmla="*/ 1 h 30"/>
                <a:gd name="T44" fmla="*/ 1 w 86"/>
                <a:gd name="T45" fmla="*/ 1 h 30"/>
                <a:gd name="T46" fmla="*/ 1 w 86"/>
                <a:gd name="T47" fmla="*/ 1 h 30"/>
                <a:gd name="T48" fmla="*/ 1 w 86"/>
                <a:gd name="T49" fmla="*/ 1 h 30"/>
                <a:gd name="T50" fmla="*/ 1 w 86"/>
                <a:gd name="T51" fmla="*/ 1 h 30"/>
                <a:gd name="T52" fmla="*/ 1 w 86"/>
                <a:gd name="T53" fmla="*/ 1 h 30"/>
                <a:gd name="T54" fmla="*/ 1 w 86"/>
                <a:gd name="T55" fmla="*/ 1 h 30"/>
                <a:gd name="T56" fmla="*/ 1 w 86"/>
                <a:gd name="T57" fmla="*/ 1 h 30"/>
                <a:gd name="T58" fmla="*/ 1 w 86"/>
                <a:gd name="T59" fmla="*/ 1 h 30"/>
                <a:gd name="T60" fmla="*/ 1 w 86"/>
                <a:gd name="T61" fmla="*/ 1 h 30"/>
                <a:gd name="T62" fmla="*/ 1 w 86"/>
                <a:gd name="T63" fmla="*/ 1 h 30"/>
                <a:gd name="T64" fmla="*/ 1 w 86"/>
                <a:gd name="T65" fmla="*/ 1 h 30"/>
                <a:gd name="T66" fmla="*/ 1 w 86"/>
                <a:gd name="T67" fmla="*/ 1 h 30"/>
                <a:gd name="T68" fmla="*/ 1 w 86"/>
                <a:gd name="T69" fmla="*/ 1 h 30"/>
                <a:gd name="T70" fmla="*/ 1 w 86"/>
                <a:gd name="T71" fmla="*/ 1 h 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6"/>
                <a:gd name="T109" fmla="*/ 0 h 30"/>
                <a:gd name="T110" fmla="*/ 86 w 86"/>
                <a:gd name="T111" fmla="*/ 30 h 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6" h="30">
                  <a:moveTo>
                    <a:pt x="25" y="29"/>
                  </a:moveTo>
                  <a:lnTo>
                    <a:pt x="24" y="29"/>
                  </a:lnTo>
                  <a:lnTo>
                    <a:pt x="23" y="28"/>
                  </a:lnTo>
                  <a:lnTo>
                    <a:pt x="21" y="28"/>
                  </a:lnTo>
                  <a:lnTo>
                    <a:pt x="20" y="27"/>
                  </a:lnTo>
                  <a:lnTo>
                    <a:pt x="19" y="26"/>
                  </a:lnTo>
                  <a:lnTo>
                    <a:pt x="18" y="25"/>
                  </a:lnTo>
                  <a:lnTo>
                    <a:pt x="17" y="23"/>
                  </a:lnTo>
                  <a:lnTo>
                    <a:pt x="15" y="22"/>
                  </a:lnTo>
                  <a:lnTo>
                    <a:pt x="14" y="22"/>
                  </a:lnTo>
                  <a:lnTo>
                    <a:pt x="13" y="21"/>
                  </a:lnTo>
                  <a:lnTo>
                    <a:pt x="12" y="19"/>
                  </a:lnTo>
                  <a:lnTo>
                    <a:pt x="10" y="17"/>
                  </a:lnTo>
                  <a:lnTo>
                    <a:pt x="9" y="16"/>
                  </a:lnTo>
                  <a:lnTo>
                    <a:pt x="7" y="15"/>
                  </a:lnTo>
                  <a:lnTo>
                    <a:pt x="6" y="14"/>
                  </a:lnTo>
                  <a:lnTo>
                    <a:pt x="4" y="14"/>
                  </a:lnTo>
                  <a:lnTo>
                    <a:pt x="2" y="13"/>
                  </a:lnTo>
                  <a:lnTo>
                    <a:pt x="1" y="13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1" y="7"/>
                  </a:lnTo>
                  <a:lnTo>
                    <a:pt x="2" y="5"/>
                  </a:lnTo>
                  <a:lnTo>
                    <a:pt x="5" y="5"/>
                  </a:lnTo>
                  <a:lnTo>
                    <a:pt x="6" y="4"/>
                  </a:lnTo>
                  <a:lnTo>
                    <a:pt x="8" y="3"/>
                  </a:lnTo>
                  <a:lnTo>
                    <a:pt x="10" y="3"/>
                  </a:lnTo>
                  <a:lnTo>
                    <a:pt x="12" y="2"/>
                  </a:lnTo>
                  <a:lnTo>
                    <a:pt x="15" y="2"/>
                  </a:lnTo>
                  <a:lnTo>
                    <a:pt x="19" y="1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6" y="0"/>
                  </a:lnTo>
                  <a:lnTo>
                    <a:pt x="40" y="2"/>
                  </a:lnTo>
                  <a:lnTo>
                    <a:pt x="45" y="3"/>
                  </a:lnTo>
                  <a:lnTo>
                    <a:pt x="48" y="5"/>
                  </a:lnTo>
                  <a:lnTo>
                    <a:pt x="52" y="6"/>
                  </a:lnTo>
                  <a:lnTo>
                    <a:pt x="56" y="8"/>
                  </a:lnTo>
                  <a:lnTo>
                    <a:pt x="59" y="9"/>
                  </a:lnTo>
                  <a:lnTo>
                    <a:pt x="63" y="10"/>
                  </a:lnTo>
                  <a:lnTo>
                    <a:pt x="68" y="12"/>
                  </a:lnTo>
                  <a:lnTo>
                    <a:pt x="70" y="13"/>
                  </a:lnTo>
                  <a:lnTo>
                    <a:pt x="73" y="13"/>
                  </a:lnTo>
                  <a:lnTo>
                    <a:pt x="74" y="13"/>
                  </a:lnTo>
                  <a:lnTo>
                    <a:pt x="75" y="14"/>
                  </a:lnTo>
                  <a:lnTo>
                    <a:pt x="76" y="14"/>
                  </a:lnTo>
                  <a:lnTo>
                    <a:pt x="78" y="14"/>
                  </a:lnTo>
                  <a:lnTo>
                    <a:pt x="79" y="14"/>
                  </a:lnTo>
                  <a:lnTo>
                    <a:pt x="83" y="15"/>
                  </a:lnTo>
                  <a:lnTo>
                    <a:pt x="86" y="16"/>
                  </a:lnTo>
                  <a:lnTo>
                    <a:pt x="83" y="16"/>
                  </a:lnTo>
                  <a:lnTo>
                    <a:pt x="78" y="16"/>
                  </a:lnTo>
                  <a:lnTo>
                    <a:pt x="74" y="16"/>
                  </a:lnTo>
                  <a:lnTo>
                    <a:pt x="70" y="17"/>
                  </a:lnTo>
                  <a:lnTo>
                    <a:pt x="66" y="17"/>
                  </a:lnTo>
                  <a:lnTo>
                    <a:pt x="62" y="18"/>
                  </a:lnTo>
                  <a:lnTo>
                    <a:pt x="59" y="19"/>
                  </a:lnTo>
                  <a:lnTo>
                    <a:pt x="57" y="19"/>
                  </a:lnTo>
                  <a:lnTo>
                    <a:pt x="53" y="20"/>
                  </a:lnTo>
                  <a:lnTo>
                    <a:pt x="52" y="21"/>
                  </a:lnTo>
                  <a:lnTo>
                    <a:pt x="49" y="23"/>
                  </a:lnTo>
                  <a:lnTo>
                    <a:pt x="47" y="26"/>
                  </a:lnTo>
                  <a:lnTo>
                    <a:pt x="44" y="27"/>
                  </a:lnTo>
                  <a:lnTo>
                    <a:pt x="41" y="29"/>
                  </a:lnTo>
                  <a:lnTo>
                    <a:pt x="39" y="29"/>
                  </a:lnTo>
                  <a:lnTo>
                    <a:pt x="37" y="30"/>
                  </a:lnTo>
                  <a:lnTo>
                    <a:pt x="35" y="30"/>
                  </a:lnTo>
                  <a:lnTo>
                    <a:pt x="32" y="30"/>
                  </a:lnTo>
                  <a:lnTo>
                    <a:pt x="30" y="30"/>
                  </a:lnTo>
                  <a:lnTo>
                    <a:pt x="26" y="29"/>
                  </a:lnTo>
                  <a:lnTo>
                    <a:pt x="25" y="29"/>
                  </a:lnTo>
                  <a:close/>
                </a:path>
              </a:pathLst>
            </a:custGeom>
            <a:solidFill>
              <a:srgbClr val="B8980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77" name="Freeform 1753"/>
            <p:cNvSpPr>
              <a:spLocks/>
            </p:cNvSpPr>
            <p:nvPr/>
          </p:nvSpPr>
          <p:spPr bwMode="auto">
            <a:xfrm>
              <a:off x="3901" y="2818"/>
              <a:ext cx="43" cy="15"/>
            </a:xfrm>
            <a:custGeom>
              <a:avLst/>
              <a:gdLst>
                <a:gd name="T0" fmla="*/ 1 w 86"/>
                <a:gd name="T1" fmla="*/ 1 h 30"/>
                <a:gd name="T2" fmla="*/ 1 w 86"/>
                <a:gd name="T3" fmla="*/ 1 h 30"/>
                <a:gd name="T4" fmla="*/ 1 w 86"/>
                <a:gd name="T5" fmla="*/ 1 h 30"/>
                <a:gd name="T6" fmla="*/ 1 w 86"/>
                <a:gd name="T7" fmla="*/ 1 h 30"/>
                <a:gd name="T8" fmla="*/ 1 w 86"/>
                <a:gd name="T9" fmla="*/ 1 h 30"/>
                <a:gd name="T10" fmla="*/ 1 w 86"/>
                <a:gd name="T11" fmla="*/ 1 h 30"/>
                <a:gd name="T12" fmla="*/ 1 w 86"/>
                <a:gd name="T13" fmla="*/ 1 h 30"/>
                <a:gd name="T14" fmla="*/ 1 w 86"/>
                <a:gd name="T15" fmla="*/ 1 h 30"/>
                <a:gd name="T16" fmla="*/ 1 w 86"/>
                <a:gd name="T17" fmla="*/ 1 h 30"/>
                <a:gd name="T18" fmla="*/ 0 w 86"/>
                <a:gd name="T19" fmla="*/ 1 h 30"/>
                <a:gd name="T20" fmla="*/ 0 w 86"/>
                <a:gd name="T21" fmla="*/ 1 h 30"/>
                <a:gd name="T22" fmla="*/ 1 w 86"/>
                <a:gd name="T23" fmla="*/ 1 h 30"/>
                <a:gd name="T24" fmla="*/ 1 w 86"/>
                <a:gd name="T25" fmla="*/ 1 h 30"/>
                <a:gd name="T26" fmla="*/ 1 w 86"/>
                <a:gd name="T27" fmla="*/ 1 h 30"/>
                <a:gd name="T28" fmla="*/ 1 w 86"/>
                <a:gd name="T29" fmla="*/ 1 h 30"/>
                <a:gd name="T30" fmla="*/ 1 w 86"/>
                <a:gd name="T31" fmla="*/ 0 h 30"/>
                <a:gd name="T32" fmla="*/ 1 w 86"/>
                <a:gd name="T33" fmla="*/ 0 h 30"/>
                <a:gd name="T34" fmla="*/ 1 w 86"/>
                <a:gd name="T35" fmla="*/ 1 h 30"/>
                <a:gd name="T36" fmla="*/ 1 w 86"/>
                <a:gd name="T37" fmla="*/ 1 h 30"/>
                <a:gd name="T38" fmla="*/ 1 w 86"/>
                <a:gd name="T39" fmla="*/ 1 h 30"/>
                <a:gd name="T40" fmla="*/ 1 w 86"/>
                <a:gd name="T41" fmla="*/ 1 h 30"/>
                <a:gd name="T42" fmla="*/ 1 w 86"/>
                <a:gd name="T43" fmla="*/ 1 h 30"/>
                <a:gd name="T44" fmla="*/ 1 w 86"/>
                <a:gd name="T45" fmla="*/ 1 h 30"/>
                <a:gd name="T46" fmla="*/ 1 w 86"/>
                <a:gd name="T47" fmla="*/ 1 h 30"/>
                <a:gd name="T48" fmla="*/ 1 w 86"/>
                <a:gd name="T49" fmla="*/ 1 h 30"/>
                <a:gd name="T50" fmla="*/ 1 w 86"/>
                <a:gd name="T51" fmla="*/ 1 h 30"/>
                <a:gd name="T52" fmla="*/ 1 w 86"/>
                <a:gd name="T53" fmla="*/ 1 h 30"/>
                <a:gd name="T54" fmla="*/ 1 w 86"/>
                <a:gd name="T55" fmla="*/ 1 h 30"/>
                <a:gd name="T56" fmla="*/ 1 w 86"/>
                <a:gd name="T57" fmla="*/ 1 h 30"/>
                <a:gd name="T58" fmla="*/ 1 w 86"/>
                <a:gd name="T59" fmla="*/ 1 h 30"/>
                <a:gd name="T60" fmla="*/ 1 w 86"/>
                <a:gd name="T61" fmla="*/ 1 h 30"/>
                <a:gd name="T62" fmla="*/ 1 w 86"/>
                <a:gd name="T63" fmla="*/ 1 h 30"/>
                <a:gd name="T64" fmla="*/ 1 w 86"/>
                <a:gd name="T65" fmla="*/ 1 h 30"/>
                <a:gd name="T66" fmla="*/ 1 w 86"/>
                <a:gd name="T67" fmla="*/ 1 h 30"/>
                <a:gd name="T68" fmla="*/ 1 w 86"/>
                <a:gd name="T69" fmla="*/ 1 h 30"/>
                <a:gd name="T70" fmla="*/ 1 w 86"/>
                <a:gd name="T71" fmla="*/ 1 h 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6"/>
                <a:gd name="T109" fmla="*/ 0 h 30"/>
                <a:gd name="T110" fmla="*/ 86 w 86"/>
                <a:gd name="T111" fmla="*/ 30 h 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6" h="30">
                  <a:moveTo>
                    <a:pt x="25" y="29"/>
                  </a:moveTo>
                  <a:lnTo>
                    <a:pt x="24" y="29"/>
                  </a:lnTo>
                  <a:lnTo>
                    <a:pt x="23" y="28"/>
                  </a:lnTo>
                  <a:lnTo>
                    <a:pt x="21" y="27"/>
                  </a:lnTo>
                  <a:lnTo>
                    <a:pt x="20" y="26"/>
                  </a:lnTo>
                  <a:lnTo>
                    <a:pt x="19" y="25"/>
                  </a:lnTo>
                  <a:lnTo>
                    <a:pt x="19" y="23"/>
                  </a:lnTo>
                  <a:lnTo>
                    <a:pt x="18" y="22"/>
                  </a:lnTo>
                  <a:lnTo>
                    <a:pt x="17" y="21"/>
                  </a:lnTo>
                  <a:lnTo>
                    <a:pt x="17" y="20"/>
                  </a:lnTo>
                  <a:lnTo>
                    <a:pt x="15" y="18"/>
                  </a:lnTo>
                  <a:lnTo>
                    <a:pt x="14" y="17"/>
                  </a:lnTo>
                  <a:lnTo>
                    <a:pt x="12" y="16"/>
                  </a:lnTo>
                  <a:lnTo>
                    <a:pt x="10" y="15"/>
                  </a:lnTo>
                  <a:lnTo>
                    <a:pt x="8" y="14"/>
                  </a:lnTo>
                  <a:lnTo>
                    <a:pt x="7" y="14"/>
                  </a:lnTo>
                  <a:lnTo>
                    <a:pt x="5" y="14"/>
                  </a:lnTo>
                  <a:lnTo>
                    <a:pt x="4" y="13"/>
                  </a:lnTo>
                  <a:lnTo>
                    <a:pt x="1" y="13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1" y="7"/>
                  </a:lnTo>
                  <a:lnTo>
                    <a:pt x="2" y="5"/>
                  </a:lnTo>
                  <a:lnTo>
                    <a:pt x="5" y="5"/>
                  </a:lnTo>
                  <a:lnTo>
                    <a:pt x="6" y="4"/>
                  </a:lnTo>
                  <a:lnTo>
                    <a:pt x="8" y="3"/>
                  </a:lnTo>
                  <a:lnTo>
                    <a:pt x="10" y="3"/>
                  </a:lnTo>
                  <a:lnTo>
                    <a:pt x="12" y="2"/>
                  </a:lnTo>
                  <a:lnTo>
                    <a:pt x="15" y="2"/>
                  </a:lnTo>
                  <a:lnTo>
                    <a:pt x="19" y="1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6" y="0"/>
                  </a:lnTo>
                  <a:lnTo>
                    <a:pt x="40" y="2"/>
                  </a:lnTo>
                  <a:lnTo>
                    <a:pt x="45" y="3"/>
                  </a:lnTo>
                  <a:lnTo>
                    <a:pt x="48" y="5"/>
                  </a:lnTo>
                  <a:lnTo>
                    <a:pt x="52" y="6"/>
                  </a:lnTo>
                  <a:lnTo>
                    <a:pt x="56" y="8"/>
                  </a:lnTo>
                  <a:lnTo>
                    <a:pt x="59" y="9"/>
                  </a:lnTo>
                  <a:lnTo>
                    <a:pt x="63" y="10"/>
                  </a:lnTo>
                  <a:lnTo>
                    <a:pt x="68" y="12"/>
                  </a:lnTo>
                  <a:lnTo>
                    <a:pt x="70" y="13"/>
                  </a:lnTo>
                  <a:lnTo>
                    <a:pt x="73" y="13"/>
                  </a:lnTo>
                  <a:lnTo>
                    <a:pt x="74" y="13"/>
                  </a:lnTo>
                  <a:lnTo>
                    <a:pt x="75" y="14"/>
                  </a:lnTo>
                  <a:lnTo>
                    <a:pt x="76" y="14"/>
                  </a:lnTo>
                  <a:lnTo>
                    <a:pt x="78" y="14"/>
                  </a:lnTo>
                  <a:lnTo>
                    <a:pt x="79" y="14"/>
                  </a:lnTo>
                  <a:lnTo>
                    <a:pt x="83" y="15"/>
                  </a:lnTo>
                  <a:lnTo>
                    <a:pt x="86" y="16"/>
                  </a:lnTo>
                  <a:lnTo>
                    <a:pt x="83" y="16"/>
                  </a:lnTo>
                  <a:lnTo>
                    <a:pt x="78" y="16"/>
                  </a:lnTo>
                  <a:lnTo>
                    <a:pt x="74" y="16"/>
                  </a:lnTo>
                  <a:lnTo>
                    <a:pt x="70" y="16"/>
                  </a:lnTo>
                  <a:lnTo>
                    <a:pt x="65" y="17"/>
                  </a:lnTo>
                  <a:lnTo>
                    <a:pt x="61" y="17"/>
                  </a:lnTo>
                  <a:lnTo>
                    <a:pt x="58" y="18"/>
                  </a:lnTo>
                  <a:lnTo>
                    <a:pt x="54" y="19"/>
                  </a:lnTo>
                  <a:lnTo>
                    <a:pt x="51" y="20"/>
                  </a:lnTo>
                  <a:lnTo>
                    <a:pt x="49" y="21"/>
                  </a:lnTo>
                  <a:lnTo>
                    <a:pt x="47" y="23"/>
                  </a:lnTo>
                  <a:lnTo>
                    <a:pt x="45" y="25"/>
                  </a:lnTo>
                  <a:lnTo>
                    <a:pt x="43" y="27"/>
                  </a:lnTo>
                  <a:lnTo>
                    <a:pt x="41" y="28"/>
                  </a:lnTo>
                  <a:lnTo>
                    <a:pt x="39" y="29"/>
                  </a:lnTo>
                  <a:lnTo>
                    <a:pt x="37" y="29"/>
                  </a:lnTo>
                  <a:lnTo>
                    <a:pt x="35" y="30"/>
                  </a:lnTo>
                  <a:lnTo>
                    <a:pt x="32" y="30"/>
                  </a:lnTo>
                  <a:lnTo>
                    <a:pt x="30" y="30"/>
                  </a:lnTo>
                  <a:lnTo>
                    <a:pt x="26" y="29"/>
                  </a:lnTo>
                  <a:lnTo>
                    <a:pt x="25" y="29"/>
                  </a:lnTo>
                  <a:close/>
                </a:path>
              </a:pathLst>
            </a:custGeom>
            <a:solidFill>
              <a:srgbClr val="94790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78" name="Freeform 1754"/>
            <p:cNvSpPr>
              <a:spLocks/>
            </p:cNvSpPr>
            <p:nvPr/>
          </p:nvSpPr>
          <p:spPr bwMode="auto">
            <a:xfrm>
              <a:off x="3901" y="2818"/>
              <a:ext cx="43" cy="14"/>
            </a:xfrm>
            <a:custGeom>
              <a:avLst/>
              <a:gdLst>
                <a:gd name="T0" fmla="*/ 1 w 86"/>
                <a:gd name="T1" fmla="*/ 0 h 29"/>
                <a:gd name="T2" fmla="*/ 1 w 86"/>
                <a:gd name="T3" fmla="*/ 0 h 29"/>
                <a:gd name="T4" fmla="*/ 1 w 86"/>
                <a:gd name="T5" fmla="*/ 0 h 29"/>
                <a:gd name="T6" fmla="*/ 1 w 86"/>
                <a:gd name="T7" fmla="*/ 0 h 29"/>
                <a:gd name="T8" fmla="*/ 1 w 86"/>
                <a:gd name="T9" fmla="*/ 0 h 29"/>
                <a:gd name="T10" fmla="*/ 1 w 86"/>
                <a:gd name="T11" fmla="*/ 0 h 29"/>
                <a:gd name="T12" fmla="*/ 1 w 86"/>
                <a:gd name="T13" fmla="*/ 0 h 29"/>
                <a:gd name="T14" fmla="*/ 1 w 86"/>
                <a:gd name="T15" fmla="*/ 0 h 29"/>
                <a:gd name="T16" fmla="*/ 1 w 86"/>
                <a:gd name="T17" fmla="*/ 0 h 29"/>
                <a:gd name="T18" fmla="*/ 0 w 86"/>
                <a:gd name="T19" fmla="*/ 0 h 29"/>
                <a:gd name="T20" fmla="*/ 0 w 86"/>
                <a:gd name="T21" fmla="*/ 0 h 29"/>
                <a:gd name="T22" fmla="*/ 1 w 86"/>
                <a:gd name="T23" fmla="*/ 0 h 29"/>
                <a:gd name="T24" fmla="*/ 1 w 86"/>
                <a:gd name="T25" fmla="*/ 0 h 29"/>
                <a:gd name="T26" fmla="*/ 1 w 86"/>
                <a:gd name="T27" fmla="*/ 0 h 29"/>
                <a:gd name="T28" fmla="*/ 1 w 86"/>
                <a:gd name="T29" fmla="*/ 0 h 29"/>
                <a:gd name="T30" fmla="*/ 1 w 86"/>
                <a:gd name="T31" fmla="*/ 0 h 29"/>
                <a:gd name="T32" fmla="*/ 1 w 86"/>
                <a:gd name="T33" fmla="*/ 0 h 29"/>
                <a:gd name="T34" fmla="*/ 1 w 86"/>
                <a:gd name="T35" fmla="*/ 0 h 29"/>
                <a:gd name="T36" fmla="*/ 1 w 86"/>
                <a:gd name="T37" fmla="*/ 0 h 29"/>
                <a:gd name="T38" fmla="*/ 1 w 86"/>
                <a:gd name="T39" fmla="*/ 0 h 29"/>
                <a:gd name="T40" fmla="*/ 1 w 86"/>
                <a:gd name="T41" fmla="*/ 0 h 29"/>
                <a:gd name="T42" fmla="*/ 1 w 86"/>
                <a:gd name="T43" fmla="*/ 0 h 29"/>
                <a:gd name="T44" fmla="*/ 1 w 86"/>
                <a:gd name="T45" fmla="*/ 0 h 29"/>
                <a:gd name="T46" fmla="*/ 1 w 86"/>
                <a:gd name="T47" fmla="*/ 0 h 29"/>
                <a:gd name="T48" fmla="*/ 1 w 86"/>
                <a:gd name="T49" fmla="*/ 0 h 29"/>
                <a:gd name="T50" fmla="*/ 1 w 86"/>
                <a:gd name="T51" fmla="*/ 0 h 29"/>
                <a:gd name="T52" fmla="*/ 1 w 86"/>
                <a:gd name="T53" fmla="*/ 0 h 29"/>
                <a:gd name="T54" fmla="*/ 1 w 86"/>
                <a:gd name="T55" fmla="*/ 0 h 29"/>
                <a:gd name="T56" fmla="*/ 1 w 86"/>
                <a:gd name="T57" fmla="*/ 0 h 29"/>
                <a:gd name="T58" fmla="*/ 1 w 86"/>
                <a:gd name="T59" fmla="*/ 0 h 29"/>
                <a:gd name="T60" fmla="*/ 1 w 86"/>
                <a:gd name="T61" fmla="*/ 0 h 29"/>
                <a:gd name="T62" fmla="*/ 1 w 86"/>
                <a:gd name="T63" fmla="*/ 0 h 29"/>
                <a:gd name="T64" fmla="*/ 1 w 86"/>
                <a:gd name="T65" fmla="*/ 0 h 29"/>
                <a:gd name="T66" fmla="*/ 1 w 86"/>
                <a:gd name="T67" fmla="*/ 0 h 29"/>
                <a:gd name="T68" fmla="*/ 1 w 86"/>
                <a:gd name="T69" fmla="*/ 0 h 29"/>
                <a:gd name="T70" fmla="*/ 1 w 86"/>
                <a:gd name="T71" fmla="*/ 0 h 2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6"/>
                <a:gd name="T109" fmla="*/ 0 h 29"/>
                <a:gd name="T110" fmla="*/ 86 w 86"/>
                <a:gd name="T111" fmla="*/ 29 h 2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6" h="29">
                  <a:moveTo>
                    <a:pt x="25" y="29"/>
                  </a:moveTo>
                  <a:lnTo>
                    <a:pt x="24" y="28"/>
                  </a:lnTo>
                  <a:lnTo>
                    <a:pt x="23" y="27"/>
                  </a:lnTo>
                  <a:lnTo>
                    <a:pt x="22" y="26"/>
                  </a:lnTo>
                  <a:lnTo>
                    <a:pt x="21" y="25"/>
                  </a:lnTo>
                  <a:lnTo>
                    <a:pt x="20" y="23"/>
                  </a:lnTo>
                  <a:lnTo>
                    <a:pt x="19" y="22"/>
                  </a:lnTo>
                  <a:lnTo>
                    <a:pt x="18" y="21"/>
                  </a:lnTo>
                  <a:lnTo>
                    <a:pt x="18" y="20"/>
                  </a:lnTo>
                  <a:lnTo>
                    <a:pt x="17" y="19"/>
                  </a:lnTo>
                  <a:lnTo>
                    <a:pt x="15" y="18"/>
                  </a:lnTo>
                  <a:lnTo>
                    <a:pt x="14" y="17"/>
                  </a:lnTo>
                  <a:lnTo>
                    <a:pt x="12" y="16"/>
                  </a:lnTo>
                  <a:lnTo>
                    <a:pt x="11" y="15"/>
                  </a:lnTo>
                  <a:lnTo>
                    <a:pt x="9" y="14"/>
                  </a:lnTo>
                  <a:lnTo>
                    <a:pt x="7" y="14"/>
                  </a:lnTo>
                  <a:lnTo>
                    <a:pt x="5" y="14"/>
                  </a:lnTo>
                  <a:lnTo>
                    <a:pt x="4" y="13"/>
                  </a:lnTo>
                  <a:lnTo>
                    <a:pt x="1" y="13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1" y="7"/>
                  </a:lnTo>
                  <a:lnTo>
                    <a:pt x="2" y="5"/>
                  </a:lnTo>
                  <a:lnTo>
                    <a:pt x="5" y="5"/>
                  </a:lnTo>
                  <a:lnTo>
                    <a:pt x="6" y="4"/>
                  </a:lnTo>
                  <a:lnTo>
                    <a:pt x="8" y="3"/>
                  </a:lnTo>
                  <a:lnTo>
                    <a:pt x="10" y="3"/>
                  </a:lnTo>
                  <a:lnTo>
                    <a:pt x="12" y="2"/>
                  </a:lnTo>
                  <a:lnTo>
                    <a:pt x="15" y="2"/>
                  </a:lnTo>
                  <a:lnTo>
                    <a:pt x="19" y="1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6" y="0"/>
                  </a:lnTo>
                  <a:lnTo>
                    <a:pt x="40" y="2"/>
                  </a:lnTo>
                  <a:lnTo>
                    <a:pt x="45" y="3"/>
                  </a:lnTo>
                  <a:lnTo>
                    <a:pt x="48" y="5"/>
                  </a:lnTo>
                  <a:lnTo>
                    <a:pt x="52" y="6"/>
                  </a:lnTo>
                  <a:lnTo>
                    <a:pt x="56" y="8"/>
                  </a:lnTo>
                  <a:lnTo>
                    <a:pt x="59" y="9"/>
                  </a:lnTo>
                  <a:lnTo>
                    <a:pt x="63" y="10"/>
                  </a:lnTo>
                  <a:lnTo>
                    <a:pt x="68" y="12"/>
                  </a:lnTo>
                  <a:lnTo>
                    <a:pt x="70" y="13"/>
                  </a:lnTo>
                  <a:lnTo>
                    <a:pt x="73" y="13"/>
                  </a:lnTo>
                  <a:lnTo>
                    <a:pt x="74" y="13"/>
                  </a:lnTo>
                  <a:lnTo>
                    <a:pt x="75" y="14"/>
                  </a:lnTo>
                  <a:lnTo>
                    <a:pt x="76" y="14"/>
                  </a:lnTo>
                  <a:lnTo>
                    <a:pt x="78" y="14"/>
                  </a:lnTo>
                  <a:lnTo>
                    <a:pt x="79" y="14"/>
                  </a:lnTo>
                  <a:lnTo>
                    <a:pt x="83" y="15"/>
                  </a:lnTo>
                  <a:lnTo>
                    <a:pt x="86" y="16"/>
                  </a:lnTo>
                  <a:lnTo>
                    <a:pt x="83" y="16"/>
                  </a:lnTo>
                  <a:lnTo>
                    <a:pt x="78" y="16"/>
                  </a:lnTo>
                  <a:lnTo>
                    <a:pt x="74" y="16"/>
                  </a:lnTo>
                  <a:lnTo>
                    <a:pt x="70" y="16"/>
                  </a:lnTo>
                  <a:lnTo>
                    <a:pt x="64" y="16"/>
                  </a:lnTo>
                  <a:lnTo>
                    <a:pt x="61" y="17"/>
                  </a:lnTo>
                  <a:lnTo>
                    <a:pt x="57" y="18"/>
                  </a:lnTo>
                  <a:lnTo>
                    <a:pt x="53" y="19"/>
                  </a:lnTo>
                  <a:lnTo>
                    <a:pt x="51" y="20"/>
                  </a:lnTo>
                  <a:lnTo>
                    <a:pt x="49" y="21"/>
                  </a:lnTo>
                  <a:lnTo>
                    <a:pt x="47" y="22"/>
                  </a:lnTo>
                  <a:lnTo>
                    <a:pt x="45" y="25"/>
                  </a:lnTo>
                  <a:lnTo>
                    <a:pt x="43" y="26"/>
                  </a:lnTo>
                  <a:lnTo>
                    <a:pt x="41" y="27"/>
                  </a:lnTo>
                  <a:lnTo>
                    <a:pt x="39" y="28"/>
                  </a:lnTo>
                  <a:lnTo>
                    <a:pt x="37" y="29"/>
                  </a:lnTo>
                  <a:lnTo>
                    <a:pt x="35" y="29"/>
                  </a:lnTo>
                  <a:lnTo>
                    <a:pt x="32" y="29"/>
                  </a:lnTo>
                  <a:lnTo>
                    <a:pt x="30" y="29"/>
                  </a:lnTo>
                  <a:lnTo>
                    <a:pt x="26" y="29"/>
                  </a:lnTo>
                  <a:lnTo>
                    <a:pt x="25" y="29"/>
                  </a:lnTo>
                  <a:close/>
                </a:path>
              </a:pathLst>
            </a:custGeom>
            <a:solidFill>
              <a:srgbClr val="705B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79" name="Freeform 1755"/>
            <p:cNvSpPr>
              <a:spLocks/>
            </p:cNvSpPr>
            <p:nvPr/>
          </p:nvSpPr>
          <p:spPr bwMode="auto">
            <a:xfrm>
              <a:off x="3901" y="2818"/>
              <a:ext cx="43" cy="14"/>
            </a:xfrm>
            <a:custGeom>
              <a:avLst/>
              <a:gdLst>
                <a:gd name="T0" fmla="*/ 0 w 87"/>
                <a:gd name="T1" fmla="*/ 1 h 28"/>
                <a:gd name="T2" fmla="*/ 0 w 87"/>
                <a:gd name="T3" fmla="*/ 1 h 28"/>
                <a:gd name="T4" fmla="*/ 0 w 87"/>
                <a:gd name="T5" fmla="*/ 1 h 28"/>
                <a:gd name="T6" fmla="*/ 0 w 87"/>
                <a:gd name="T7" fmla="*/ 1 h 28"/>
                <a:gd name="T8" fmla="*/ 0 w 87"/>
                <a:gd name="T9" fmla="*/ 1 h 28"/>
                <a:gd name="T10" fmla="*/ 0 w 87"/>
                <a:gd name="T11" fmla="*/ 1 h 28"/>
                <a:gd name="T12" fmla="*/ 0 w 87"/>
                <a:gd name="T13" fmla="*/ 1 h 28"/>
                <a:gd name="T14" fmla="*/ 0 w 87"/>
                <a:gd name="T15" fmla="*/ 1 h 28"/>
                <a:gd name="T16" fmla="*/ 0 w 87"/>
                <a:gd name="T17" fmla="*/ 1 h 28"/>
                <a:gd name="T18" fmla="*/ 0 w 87"/>
                <a:gd name="T19" fmla="*/ 1 h 28"/>
                <a:gd name="T20" fmla="*/ 0 w 87"/>
                <a:gd name="T21" fmla="*/ 1 h 28"/>
                <a:gd name="T22" fmla="*/ 0 w 87"/>
                <a:gd name="T23" fmla="*/ 1 h 28"/>
                <a:gd name="T24" fmla="*/ 0 w 87"/>
                <a:gd name="T25" fmla="*/ 1 h 28"/>
                <a:gd name="T26" fmla="*/ 0 w 87"/>
                <a:gd name="T27" fmla="*/ 1 h 28"/>
                <a:gd name="T28" fmla="*/ 0 w 87"/>
                <a:gd name="T29" fmla="*/ 1 h 28"/>
                <a:gd name="T30" fmla="*/ 0 w 87"/>
                <a:gd name="T31" fmla="*/ 1 h 28"/>
                <a:gd name="T32" fmla="*/ 0 w 87"/>
                <a:gd name="T33" fmla="*/ 1 h 28"/>
                <a:gd name="T34" fmla="*/ 1 w 87"/>
                <a:gd name="T35" fmla="*/ 1 h 28"/>
                <a:gd name="T36" fmla="*/ 1 w 87"/>
                <a:gd name="T37" fmla="*/ 1 h 28"/>
                <a:gd name="T38" fmla="*/ 1 w 87"/>
                <a:gd name="T39" fmla="*/ 1 h 28"/>
                <a:gd name="T40" fmla="*/ 1 w 87"/>
                <a:gd name="T41" fmla="*/ 1 h 28"/>
                <a:gd name="T42" fmla="*/ 1 w 87"/>
                <a:gd name="T43" fmla="*/ 1 h 28"/>
                <a:gd name="T44" fmla="*/ 1 w 87"/>
                <a:gd name="T45" fmla="*/ 1 h 28"/>
                <a:gd name="T46" fmla="*/ 1 w 87"/>
                <a:gd name="T47" fmla="*/ 1 h 28"/>
                <a:gd name="T48" fmla="*/ 1 w 87"/>
                <a:gd name="T49" fmla="*/ 1 h 28"/>
                <a:gd name="T50" fmla="*/ 0 w 87"/>
                <a:gd name="T51" fmla="*/ 1 h 28"/>
                <a:gd name="T52" fmla="*/ 0 w 87"/>
                <a:gd name="T53" fmla="*/ 1 h 28"/>
                <a:gd name="T54" fmla="*/ 0 w 87"/>
                <a:gd name="T55" fmla="*/ 1 h 28"/>
                <a:gd name="T56" fmla="*/ 0 w 87"/>
                <a:gd name="T57" fmla="*/ 0 h 28"/>
                <a:gd name="T58" fmla="*/ 0 w 87"/>
                <a:gd name="T59" fmla="*/ 0 h 28"/>
                <a:gd name="T60" fmla="*/ 0 w 87"/>
                <a:gd name="T61" fmla="*/ 1 h 28"/>
                <a:gd name="T62" fmla="*/ 0 w 87"/>
                <a:gd name="T63" fmla="*/ 1 h 28"/>
                <a:gd name="T64" fmla="*/ 0 w 87"/>
                <a:gd name="T65" fmla="*/ 1 h 28"/>
                <a:gd name="T66" fmla="*/ 0 w 87"/>
                <a:gd name="T67" fmla="*/ 1 h 28"/>
                <a:gd name="T68" fmla="*/ 0 w 87"/>
                <a:gd name="T69" fmla="*/ 1 h 28"/>
                <a:gd name="T70" fmla="*/ 0 w 87"/>
                <a:gd name="T71" fmla="*/ 1 h 2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7"/>
                <a:gd name="T109" fmla="*/ 0 h 28"/>
                <a:gd name="T110" fmla="*/ 87 w 87"/>
                <a:gd name="T111" fmla="*/ 28 h 2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7" h="28">
                  <a:moveTo>
                    <a:pt x="0" y="10"/>
                  </a:moveTo>
                  <a:lnTo>
                    <a:pt x="2" y="12"/>
                  </a:lnTo>
                  <a:lnTo>
                    <a:pt x="3" y="13"/>
                  </a:lnTo>
                  <a:lnTo>
                    <a:pt x="5" y="13"/>
                  </a:lnTo>
                  <a:lnTo>
                    <a:pt x="7" y="13"/>
                  </a:lnTo>
                  <a:lnTo>
                    <a:pt x="9" y="14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4" y="14"/>
                  </a:lnTo>
                  <a:lnTo>
                    <a:pt x="15" y="15"/>
                  </a:lnTo>
                  <a:lnTo>
                    <a:pt x="16" y="16"/>
                  </a:lnTo>
                  <a:lnTo>
                    <a:pt x="18" y="17"/>
                  </a:lnTo>
                  <a:lnTo>
                    <a:pt x="19" y="19"/>
                  </a:lnTo>
                  <a:lnTo>
                    <a:pt x="20" y="20"/>
                  </a:lnTo>
                  <a:lnTo>
                    <a:pt x="20" y="21"/>
                  </a:lnTo>
                  <a:lnTo>
                    <a:pt x="21" y="22"/>
                  </a:lnTo>
                  <a:lnTo>
                    <a:pt x="22" y="23"/>
                  </a:lnTo>
                  <a:lnTo>
                    <a:pt x="23" y="25"/>
                  </a:lnTo>
                  <a:lnTo>
                    <a:pt x="24" y="26"/>
                  </a:lnTo>
                  <a:lnTo>
                    <a:pt x="25" y="26"/>
                  </a:lnTo>
                  <a:lnTo>
                    <a:pt x="27" y="27"/>
                  </a:lnTo>
                  <a:lnTo>
                    <a:pt x="31" y="27"/>
                  </a:lnTo>
                  <a:lnTo>
                    <a:pt x="33" y="28"/>
                  </a:lnTo>
                  <a:lnTo>
                    <a:pt x="36" y="28"/>
                  </a:lnTo>
                  <a:lnTo>
                    <a:pt x="38" y="27"/>
                  </a:lnTo>
                  <a:lnTo>
                    <a:pt x="39" y="27"/>
                  </a:lnTo>
                  <a:lnTo>
                    <a:pt x="41" y="26"/>
                  </a:lnTo>
                  <a:lnTo>
                    <a:pt x="44" y="23"/>
                  </a:lnTo>
                  <a:lnTo>
                    <a:pt x="45" y="22"/>
                  </a:lnTo>
                  <a:lnTo>
                    <a:pt x="47" y="20"/>
                  </a:lnTo>
                  <a:lnTo>
                    <a:pt x="48" y="18"/>
                  </a:lnTo>
                  <a:lnTo>
                    <a:pt x="50" y="18"/>
                  </a:lnTo>
                  <a:lnTo>
                    <a:pt x="53" y="17"/>
                  </a:lnTo>
                  <a:lnTo>
                    <a:pt x="57" y="16"/>
                  </a:lnTo>
                  <a:lnTo>
                    <a:pt x="61" y="16"/>
                  </a:lnTo>
                  <a:lnTo>
                    <a:pt x="65" y="16"/>
                  </a:lnTo>
                  <a:lnTo>
                    <a:pt x="70" y="15"/>
                  </a:lnTo>
                  <a:lnTo>
                    <a:pt x="74" y="15"/>
                  </a:lnTo>
                  <a:lnTo>
                    <a:pt x="79" y="15"/>
                  </a:lnTo>
                  <a:lnTo>
                    <a:pt x="84" y="16"/>
                  </a:lnTo>
                  <a:lnTo>
                    <a:pt x="87" y="16"/>
                  </a:lnTo>
                  <a:lnTo>
                    <a:pt x="84" y="15"/>
                  </a:lnTo>
                  <a:lnTo>
                    <a:pt x="80" y="14"/>
                  </a:lnTo>
                  <a:lnTo>
                    <a:pt x="79" y="14"/>
                  </a:lnTo>
                  <a:lnTo>
                    <a:pt x="77" y="14"/>
                  </a:lnTo>
                  <a:lnTo>
                    <a:pt x="76" y="14"/>
                  </a:lnTo>
                  <a:lnTo>
                    <a:pt x="75" y="13"/>
                  </a:lnTo>
                  <a:lnTo>
                    <a:pt x="74" y="13"/>
                  </a:lnTo>
                  <a:lnTo>
                    <a:pt x="71" y="13"/>
                  </a:lnTo>
                  <a:lnTo>
                    <a:pt x="69" y="12"/>
                  </a:lnTo>
                  <a:lnTo>
                    <a:pt x="64" y="10"/>
                  </a:lnTo>
                  <a:lnTo>
                    <a:pt x="60" y="9"/>
                  </a:lnTo>
                  <a:lnTo>
                    <a:pt x="57" y="8"/>
                  </a:lnTo>
                  <a:lnTo>
                    <a:pt x="53" y="6"/>
                  </a:lnTo>
                  <a:lnTo>
                    <a:pt x="49" y="5"/>
                  </a:lnTo>
                  <a:lnTo>
                    <a:pt x="46" y="3"/>
                  </a:lnTo>
                  <a:lnTo>
                    <a:pt x="41" y="2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20" y="1"/>
                  </a:lnTo>
                  <a:lnTo>
                    <a:pt x="16" y="2"/>
                  </a:lnTo>
                  <a:lnTo>
                    <a:pt x="13" y="2"/>
                  </a:lnTo>
                  <a:lnTo>
                    <a:pt x="11" y="3"/>
                  </a:lnTo>
                  <a:lnTo>
                    <a:pt x="9" y="3"/>
                  </a:lnTo>
                  <a:lnTo>
                    <a:pt x="7" y="4"/>
                  </a:lnTo>
                  <a:lnTo>
                    <a:pt x="6" y="5"/>
                  </a:lnTo>
                  <a:lnTo>
                    <a:pt x="3" y="5"/>
                  </a:lnTo>
                  <a:lnTo>
                    <a:pt x="2" y="7"/>
                  </a:lnTo>
                  <a:lnTo>
                    <a:pt x="1" y="8"/>
                  </a:lnTo>
                  <a:lnTo>
                    <a:pt x="1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D3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80" name="Freeform 1756"/>
            <p:cNvSpPr>
              <a:spLocks/>
            </p:cNvSpPr>
            <p:nvPr/>
          </p:nvSpPr>
          <p:spPr bwMode="auto">
            <a:xfrm>
              <a:off x="3889" y="2826"/>
              <a:ext cx="5" cy="6"/>
            </a:xfrm>
            <a:custGeom>
              <a:avLst/>
              <a:gdLst>
                <a:gd name="T0" fmla="*/ 1 w 10"/>
                <a:gd name="T1" fmla="*/ 0 h 13"/>
                <a:gd name="T2" fmla="*/ 1 w 10"/>
                <a:gd name="T3" fmla="*/ 0 h 13"/>
                <a:gd name="T4" fmla="*/ 0 w 10"/>
                <a:gd name="T5" fmla="*/ 0 h 13"/>
                <a:gd name="T6" fmla="*/ 0 w 10"/>
                <a:gd name="T7" fmla="*/ 0 h 13"/>
                <a:gd name="T8" fmla="*/ 0 w 10"/>
                <a:gd name="T9" fmla="*/ 0 h 13"/>
                <a:gd name="T10" fmla="*/ 0 w 10"/>
                <a:gd name="T11" fmla="*/ 0 h 13"/>
                <a:gd name="T12" fmla="*/ 0 w 10"/>
                <a:gd name="T13" fmla="*/ 0 h 13"/>
                <a:gd name="T14" fmla="*/ 0 w 10"/>
                <a:gd name="T15" fmla="*/ 0 h 13"/>
                <a:gd name="T16" fmla="*/ 0 w 10"/>
                <a:gd name="T17" fmla="*/ 0 h 13"/>
                <a:gd name="T18" fmla="*/ 1 w 10"/>
                <a:gd name="T19" fmla="*/ 0 h 13"/>
                <a:gd name="T20" fmla="*/ 1 w 10"/>
                <a:gd name="T21" fmla="*/ 0 h 13"/>
                <a:gd name="T22" fmla="*/ 1 w 10"/>
                <a:gd name="T23" fmla="*/ 0 h 13"/>
                <a:gd name="T24" fmla="*/ 1 w 10"/>
                <a:gd name="T25" fmla="*/ 0 h 13"/>
                <a:gd name="T26" fmla="*/ 1 w 10"/>
                <a:gd name="T27" fmla="*/ 0 h 13"/>
                <a:gd name="T28" fmla="*/ 1 w 10"/>
                <a:gd name="T29" fmla="*/ 0 h 13"/>
                <a:gd name="T30" fmla="*/ 1 w 10"/>
                <a:gd name="T31" fmla="*/ 0 h 13"/>
                <a:gd name="T32" fmla="*/ 1 w 10"/>
                <a:gd name="T33" fmla="*/ 0 h 13"/>
                <a:gd name="T34" fmla="*/ 1 w 10"/>
                <a:gd name="T35" fmla="*/ 0 h 13"/>
                <a:gd name="T36" fmla="*/ 1 w 10"/>
                <a:gd name="T37" fmla="*/ 0 h 13"/>
                <a:gd name="T38" fmla="*/ 1 w 10"/>
                <a:gd name="T39" fmla="*/ 0 h 13"/>
                <a:gd name="T40" fmla="*/ 1 w 10"/>
                <a:gd name="T41" fmla="*/ 0 h 13"/>
                <a:gd name="T42" fmla="*/ 1 w 10"/>
                <a:gd name="T43" fmla="*/ 0 h 13"/>
                <a:gd name="T44" fmla="*/ 1 w 10"/>
                <a:gd name="T45" fmla="*/ 0 h 13"/>
                <a:gd name="T46" fmla="*/ 1 w 10"/>
                <a:gd name="T47" fmla="*/ 0 h 13"/>
                <a:gd name="T48" fmla="*/ 1 w 10"/>
                <a:gd name="T49" fmla="*/ 0 h 13"/>
                <a:gd name="T50" fmla="*/ 1 w 10"/>
                <a:gd name="T51" fmla="*/ 0 h 13"/>
                <a:gd name="T52" fmla="*/ 1 w 10"/>
                <a:gd name="T53" fmla="*/ 0 h 13"/>
                <a:gd name="T54" fmla="*/ 1 w 10"/>
                <a:gd name="T55" fmla="*/ 0 h 13"/>
                <a:gd name="T56" fmla="*/ 1 w 10"/>
                <a:gd name="T57" fmla="*/ 0 h 13"/>
                <a:gd name="T58" fmla="*/ 1 w 10"/>
                <a:gd name="T59" fmla="*/ 0 h 13"/>
                <a:gd name="T60" fmla="*/ 1 w 10"/>
                <a:gd name="T61" fmla="*/ 0 h 13"/>
                <a:gd name="T62" fmla="*/ 1 w 10"/>
                <a:gd name="T63" fmla="*/ 0 h 13"/>
                <a:gd name="T64" fmla="*/ 1 w 10"/>
                <a:gd name="T65" fmla="*/ 0 h 13"/>
                <a:gd name="T66" fmla="*/ 1 w 10"/>
                <a:gd name="T67" fmla="*/ 0 h 13"/>
                <a:gd name="T68" fmla="*/ 1 w 10"/>
                <a:gd name="T69" fmla="*/ 0 h 13"/>
                <a:gd name="T70" fmla="*/ 1 w 10"/>
                <a:gd name="T71" fmla="*/ 0 h 13"/>
                <a:gd name="T72" fmla="*/ 1 w 10"/>
                <a:gd name="T73" fmla="*/ 0 h 13"/>
                <a:gd name="T74" fmla="*/ 1 w 10"/>
                <a:gd name="T75" fmla="*/ 0 h 13"/>
                <a:gd name="T76" fmla="*/ 1 w 10"/>
                <a:gd name="T77" fmla="*/ 0 h 13"/>
                <a:gd name="T78" fmla="*/ 1 w 10"/>
                <a:gd name="T79" fmla="*/ 0 h 13"/>
                <a:gd name="T80" fmla="*/ 1 w 10"/>
                <a:gd name="T81" fmla="*/ 0 h 13"/>
                <a:gd name="T82" fmla="*/ 1 w 10"/>
                <a:gd name="T83" fmla="*/ 0 h 1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"/>
                <a:gd name="T127" fmla="*/ 0 h 13"/>
                <a:gd name="T128" fmla="*/ 10 w 10"/>
                <a:gd name="T129" fmla="*/ 13 h 1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" h="13">
                  <a:moveTo>
                    <a:pt x="1" y="7"/>
                  </a:moveTo>
                  <a:lnTo>
                    <a:pt x="1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7" y="2"/>
                  </a:lnTo>
                  <a:lnTo>
                    <a:pt x="8" y="3"/>
                  </a:lnTo>
                  <a:lnTo>
                    <a:pt x="9" y="4"/>
                  </a:lnTo>
                  <a:lnTo>
                    <a:pt x="9" y="5"/>
                  </a:lnTo>
                  <a:lnTo>
                    <a:pt x="10" y="6"/>
                  </a:lnTo>
                  <a:lnTo>
                    <a:pt x="10" y="7"/>
                  </a:lnTo>
                  <a:lnTo>
                    <a:pt x="10" y="9"/>
                  </a:lnTo>
                  <a:lnTo>
                    <a:pt x="10" y="10"/>
                  </a:lnTo>
                  <a:lnTo>
                    <a:pt x="10" y="11"/>
                  </a:lnTo>
                  <a:lnTo>
                    <a:pt x="10" y="12"/>
                  </a:lnTo>
                  <a:lnTo>
                    <a:pt x="10" y="13"/>
                  </a:lnTo>
                  <a:lnTo>
                    <a:pt x="9" y="13"/>
                  </a:lnTo>
                  <a:lnTo>
                    <a:pt x="8" y="13"/>
                  </a:lnTo>
                  <a:lnTo>
                    <a:pt x="7" y="12"/>
                  </a:lnTo>
                  <a:lnTo>
                    <a:pt x="6" y="12"/>
                  </a:lnTo>
                  <a:lnTo>
                    <a:pt x="5" y="11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3" y="9"/>
                  </a:lnTo>
                  <a:lnTo>
                    <a:pt x="1" y="7"/>
                  </a:lnTo>
                  <a:close/>
                </a:path>
              </a:pathLst>
            </a:custGeom>
            <a:solidFill>
              <a:srgbClr val="D6B20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81" name="Freeform 1757"/>
            <p:cNvSpPr>
              <a:spLocks/>
            </p:cNvSpPr>
            <p:nvPr/>
          </p:nvSpPr>
          <p:spPr bwMode="auto">
            <a:xfrm>
              <a:off x="3889" y="2826"/>
              <a:ext cx="4" cy="5"/>
            </a:xfrm>
            <a:custGeom>
              <a:avLst/>
              <a:gdLst>
                <a:gd name="T0" fmla="*/ 0 w 9"/>
                <a:gd name="T1" fmla="*/ 0 h 11"/>
                <a:gd name="T2" fmla="*/ 0 w 9"/>
                <a:gd name="T3" fmla="*/ 0 h 11"/>
                <a:gd name="T4" fmla="*/ 0 w 9"/>
                <a:gd name="T5" fmla="*/ 0 h 11"/>
                <a:gd name="T6" fmla="*/ 0 w 9"/>
                <a:gd name="T7" fmla="*/ 0 h 11"/>
                <a:gd name="T8" fmla="*/ 0 w 9"/>
                <a:gd name="T9" fmla="*/ 0 h 11"/>
                <a:gd name="T10" fmla="*/ 0 w 9"/>
                <a:gd name="T11" fmla="*/ 0 h 11"/>
                <a:gd name="T12" fmla="*/ 0 w 9"/>
                <a:gd name="T13" fmla="*/ 0 h 11"/>
                <a:gd name="T14" fmla="*/ 0 w 9"/>
                <a:gd name="T15" fmla="*/ 0 h 11"/>
                <a:gd name="T16" fmla="*/ 0 w 9"/>
                <a:gd name="T17" fmla="*/ 0 h 11"/>
                <a:gd name="T18" fmla="*/ 0 w 9"/>
                <a:gd name="T19" fmla="*/ 0 h 11"/>
                <a:gd name="T20" fmla="*/ 0 w 9"/>
                <a:gd name="T21" fmla="*/ 0 h 11"/>
                <a:gd name="T22" fmla="*/ 0 w 9"/>
                <a:gd name="T23" fmla="*/ 0 h 11"/>
                <a:gd name="T24" fmla="*/ 0 w 9"/>
                <a:gd name="T25" fmla="*/ 0 h 11"/>
                <a:gd name="T26" fmla="*/ 0 w 9"/>
                <a:gd name="T27" fmla="*/ 0 h 11"/>
                <a:gd name="T28" fmla="*/ 0 w 9"/>
                <a:gd name="T29" fmla="*/ 0 h 11"/>
                <a:gd name="T30" fmla="*/ 0 w 9"/>
                <a:gd name="T31" fmla="*/ 0 h 11"/>
                <a:gd name="T32" fmla="*/ 0 w 9"/>
                <a:gd name="T33" fmla="*/ 0 h 11"/>
                <a:gd name="T34" fmla="*/ 0 w 9"/>
                <a:gd name="T35" fmla="*/ 0 h 11"/>
                <a:gd name="T36" fmla="*/ 0 w 9"/>
                <a:gd name="T37" fmla="*/ 0 h 11"/>
                <a:gd name="T38" fmla="*/ 0 w 9"/>
                <a:gd name="T39" fmla="*/ 0 h 11"/>
                <a:gd name="T40" fmla="*/ 0 w 9"/>
                <a:gd name="T41" fmla="*/ 0 h 11"/>
                <a:gd name="T42" fmla="*/ 0 w 9"/>
                <a:gd name="T43" fmla="*/ 0 h 11"/>
                <a:gd name="T44" fmla="*/ 0 w 9"/>
                <a:gd name="T45" fmla="*/ 0 h 11"/>
                <a:gd name="T46" fmla="*/ 0 w 9"/>
                <a:gd name="T47" fmla="*/ 0 h 11"/>
                <a:gd name="T48" fmla="*/ 0 w 9"/>
                <a:gd name="T49" fmla="*/ 0 h 11"/>
                <a:gd name="T50" fmla="*/ 0 w 9"/>
                <a:gd name="T51" fmla="*/ 0 h 11"/>
                <a:gd name="T52" fmla="*/ 0 w 9"/>
                <a:gd name="T53" fmla="*/ 0 h 11"/>
                <a:gd name="T54" fmla="*/ 0 w 9"/>
                <a:gd name="T55" fmla="*/ 0 h 11"/>
                <a:gd name="T56" fmla="*/ 0 w 9"/>
                <a:gd name="T57" fmla="*/ 0 h 11"/>
                <a:gd name="T58" fmla="*/ 0 w 9"/>
                <a:gd name="T59" fmla="*/ 0 h 11"/>
                <a:gd name="T60" fmla="*/ 0 w 9"/>
                <a:gd name="T61" fmla="*/ 0 h 11"/>
                <a:gd name="T62" fmla="*/ 0 w 9"/>
                <a:gd name="T63" fmla="*/ 0 h 11"/>
                <a:gd name="T64" fmla="*/ 0 w 9"/>
                <a:gd name="T65" fmla="*/ 0 h 11"/>
                <a:gd name="T66" fmla="*/ 0 w 9"/>
                <a:gd name="T67" fmla="*/ 0 h 11"/>
                <a:gd name="T68" fmla="*/ 0 w 9"/>
                <a:gd name="T69" fmla="*/ 0 h 11"/>
                <a:gd name="T70" fmla="*/ 0 w 9"/>
                <a:gd name="T71" fmla="*/ 0 h 11"/>
                <a:gd name="T72" fmla="*/ 0 w 9"/>
                <a:gd name="T73" fmla="*/ 0 h 11"/>
                <a:gd name="T74" fmla="*/ 0 w 9"/>
                <a:gd name="T75" fmla="*/ 0 h 11"/>
                <a:gd name="T76" fmla="*/ 0 w 9"/>
                <a:gd name="T77" fmla="*/ 0 h 11"/>
                <a:gd name="T78" fmla="*/ 0 w 9"/>
                <a:gd name="T79" fmla="*/ 0 h 11"/>
                <a:gd name="T80" fmla="*/ 0 w 9"/>
                <a:gd name="T81" fmla="*/ 0 h 11"/>
                <a:gd name="T82" fmla="*/ 0 w 9"/>
                <a:gd name="T83" fmla="*/ 0 h 1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"/>
                <a:gd name="T127" fmla="*/ 0 h 11"/>
                <a:gd name="T128" fmla="*/ 9 w 9"/>
                <a:gd name="T129" fmla="*/ 11 h 1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" h="11">
                  <a:moveTo>
                    <a:pt x="1" y="5"/>
                  </a:move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8" y="4"/>
                  </a:lnTo>
                  <a:lnTo>
                    <a:pt x="8" y="5"/>
                  </a:lnTo>
                  <a:lnTo>
                    <a:pt x="9" y="6"/>
                  </a:lnTo>
                  <a:lnTo>
                    <a:pt x="9" y="7"/>
                  </a:lnTo>
                  <a:lnTo>
                    <a:pt x="9" y="9"/>
                  </a:lnTo>
                  <a:lnTo>
                    <a:pt x="9" y="10"/>
                  </a:lnTo>
                  <a:lnTo>
                    <a:pt x="8" y="10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5" y="9"/>
                  </a:lnTo>
                  <a:lnTo>
                    <a:pt x="4" y="9"/>
                  </a:lnTo>
                  <a:lnTo>
                    <a:pt x="4" y="7"/>
                  </a:lnTo>
                  <a:lnTo>
                    <a:pt x="3" y="6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AD8D0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82" name="Freeform 1758"/>
            <p:cNvSpPr>
              <a:spLocks/>
            </p:cNvSpPr>
            <p:nvPr/>
          </p:nvSpPr>
          <p:spPr bwMode="auto">
            <a:xfrm>
              <a:off x="3889" y="2826"/>
              <a:ext cx="4" cy="5"/>
            </a:xfrm>
            <a:custGeom>
              <a:avLst/>
              <a:gdLst>
                <a:gd name="T0" fmla="*/ 0 w 9"/>
                <a:gd name="T1" fmla="*/ 0 h 11"/>
                <a:gd name="T2" fmla="*/ 0 w 9"/>
                <a:gd name="T3" fmla="*/ 0 h 11"/>
                <a:gd name="T4" fmla="*/ 0 w 9"/>
                <a:gd name="T5" fmla="*/ 0 h 11"/>
                <a:gd name="T6" fmla="*/ 0 w 9"/>
                <a:gd name="T7" fmla="*/ 0 h 11"/>
                <a:gd name="T8" fmla="*/ 0 w 9"/>
                <a:gd name="T9" fmla="*/ 0 h 11"/>
                <a:gd name="T10" fmla="*/ 0 w 9"/>
                <a:gd name="T11" fmla="*/ 0 h 11"/>
                <a:gd name="T12" fmla="*/ 0 w 9"/>
                <a:gd name="T13" fmla="*/ 0 h 11"/>
                <a:gd name="T14" fmla="*/ 0 w 9"/>
                <a:gd name="T15" fmla="*/ 0 h 11"/>
                <a:gd name="T16" fmla="*/ 0 w 9"/>
                <a:gd name="T17" fmla="*/ 0 h 11"/>
                <a:gd name="T18" fmla="*/ 0 w 9"/>
                <a:gd name="T19" fmla="*/ 0 h 11"/>
                <a:gd name="T20" fmla="*/ 0 w 9"/>
                <a:gd name="T21" fmla="*/ 0 h 11"/>
                <a:gd name="T22" fmla="*/ 0 w 9"/>
                <a:gd name="T23" fmla="*/ 0 h 11"/>
                <a:gd name="T24" fmla="*/ 0 w 9"/>
                <a:gd name="T25" fmla="*/ 0 h 11"/>
                <a:gd name="T26" fmla="*/ 0 w 9"/>
                <a:gd name="T27" fmla="*/ 0 h 11"/>
                <a:gd name="T28" fmla="*/ 0 w 9"/>
                <a:gd name="T29" fmla="*/ 0 h 11"/>
                <a:gd name="T30" fmla="*/ 0 w 9"/>
                <a:gd name="T31" fmla="*/ 0 h 11"/>
                <a:gd name="T32" fmla="*/ 0 w 9"/>
                <a:gd name="T33" fmla="*/ 0 h 11"/>
                <a:gd name="T34" fmla="*/ 0 w 9"/>
                <a:gd name="T35" fmla="*/ 0 h 11"/>
                <a:gd name="T36" fmla="*/ 0 w 9"/>
                <a:gd name="T37" fmla="*/ 0 h 11"/>
                <a:gd name="T38" fmla="*/ 0 w 9"/>
                <a:gd name="T39" fmla="*/ 0 h 11"/>
                <a:gd name="T40" fmla="*/ 0 w 9"/>
                <a:gd name="T41" fmla="*/ 0 h 11"/>
                <a:gd name="T42" fmla="*/ 0 w 9"/>
                <a:gd name="T43" fmla="*/ 0 h 11"/>
                <a:gd name="T44" fmla="*/ 0 w 9"/>
                <a:gd name="T45" fmla="*/ 0 h 11"/>
                <a:gd name="T46" fmla="*/ 0 w 9"/>
                <a:gd name="T47" fmla="*/ 0 h 11"/>
                <a:gd name="T48" fmla="*/ 0 w 9"/>
                <a:gd name="T49" fmla="*/ 0 h 11"/>
                <a:gd name="T50" fmla="*/ 0 w 9"/>
                <a:gd name="T51" fmla="*/ 0 h 11"/>
                <a:gd name="T52" fmla="*/ 0 w 9"/>
                <a:gd name="T53" fmla="*/ 0 h 11"/>
                <a:gd name="T54" fmla="*/ 0 w 9"/>
                <a:gd name="T55" fmla="*/ 0 h 11"/>
                <a:gd name="T56" fmla="*/ 0 w 9"/>
                <a:gd name="T57" fmla="*/ 0 h 11"/>
                <a:gd name="T58" fmla="*/ 0 w 9"/>
                <a:gd name="T59" fmla="*/ 0 h 11"/>
                <a:gd name="T60" fmla="*/ 0 w 9"/>
                <a:gd name="T61" fmla="*/ 0 h 11"/>
                <a:gd name="T62" fmla="*/ 0 w 9"/>
                <a:gd name="T63" fmla="*/ 0 h 11"/>
                <a:gd name="T64" fmla="*/ 0 w 9"/>
                <a:gd name="T65" fmla="*/ 0 h 11"/>
                <a:gd name="T66" fmla="*/ 0 w 9"/>
                <a:gd name="T67" fmla="*/ 0 h 11"/>
                <a:gd name="T68" fmla="*/ 0 w 9"/>
                <a:gd name="T69" fmla="*/ 0 h 11"/>
                <a:gd name="T70" fmla="*/ 0 w 9"/>
                <a:gd name="T71" fmla="*/ 0 h 11"/>
                <a:gd name="T72" fmla="*/ 0 w 9"/>
                <a:gd name="T73" fmla="*/ 0 h 11"/>
                <a:gd name="T74" fmla="*/ 0 w 9"/>
                <a:gd name="T75" fmla="*/ 0 h 11"/>
                <a:gd name="T76" fmla="*/ 0 w 9"/>
                <a:gd name="T77" fmla="*/ 0 h 11"/>
                <a:gd name="T78" fmla="*/ 0 w 9"/>
                <a:gd name="T79" fmla="*/ 0 h 11"/>
                <a:gd name="T80" fmla="*/ 0 w 9"/>
                <a:gd name="T81" fmla="*/ 0 h 11"/>
                <a:gd name="T82" fmla="*/ 0 w 9"/>
                <a:gd name="T83" fmla="*/ 0 h 1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"/>
                <a:gd name="T127" fmla="*/ 0 h 11"/>
                <a:gd name="T128" fmla="*/ 9 w 9"/>
                <a:gd name="T129" fmla="*/ 11 h 1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" h="11">
                  <a:moveTo>
                    <a:pt x="1" y="5"/>
                  </a:moveTo>
                  <a:lnTo>
                    <a:pt x="1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8" y="4"/>
                  </a:lnTo>
                  <a:lnTo>
                    <a:pt x="8" y="5"/>
                  </a:lnTo>
                  <a:lnTo>
                    <a:pt x="9" y="5"/>
                  </a:lnTo>
                  <a:lnTo>
                    <a:pt x="9" y="6"/>
                  </a:lnTo>
                  <a:lnTo>
                    <a:pt x="9" y="7"/>
                  </a:lnTo>
                  <a:lnTo>
                    <a:pt x="9" y="9"/>
                  </a:lnTo>
                  <a:lnTo>
                    <a:pt x="9" y="10"/>
                  </a:lnTo>
                  <a:lnTo>
                    <a:pt x="8" y="10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6" y="10"/>
                  </a:lnTo>
                  <a:lnTo>
                    <a:pt x="6" y="9"/>
                  </a:lnTo>
                  <a:lnTo>
                    <a:pt x="5" y="9"/>
                  </a:lnTo>
                  <a:lnTo>
                    <a:pt x="5" y="7"/>
                  </a:lnTo>
                  <a:lnTo>
                    <a:pt x="4" y="7"/>
                  </a:lnTo>
                  <a:lnTo>
                    <a:pt x="4" y="6"/>
                  </a:lnTo>
                  <a:lnTo>
                    <a:pt x="3" y="6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856A0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83" name="Freeform 1759"/>
            <p:cNvSpPr>
              <a:spLocks/>
            </p:cNvSpPr>
            <p:nvPr/>
          </p:nvSpPr>
          <p:spPr bwMode="auto">
            <a:xfrm>
              <a:off x="3889" y="2826"/>
              <a:ext cx="4" cy="4"/>
            </a:xfrm>
            <a:custGeom>
              <a:avLst/>
              <a:gdLst>
                <a:gd name="T0" fmla="*/ 0 w 8"/>
                <a:gd name="T1" fmla="*/ 1 h 7"/>
                <a:gd name="T2" fmla="*/ 0 w 8"/>
                <a:gd name="T3" fmla="*/ 1 h 7"/>
                <a:gd name="T4" fmla="*/ 0 w 8"/>
                <a:gd name="T5" fmla="*/ 1 h 7"/>
                <a:gd name="T6" fmla="*/ 0 w 8"/>
                <a:gd name="T7" fmla="*/ 1 h 7"/>
                <a:gd name="T8" fmla="*/ 0 w 8"/>
                <a:gd name="T9" fmla="*/ 1 h 7"/>
                <a:gd name="T10" fmla="*/ 0 w 8"/>
                <a:gd name="T11" fmla="*/ 1 h 7"/>
                <a:gd name="T12" fmla="*/ 0 w 8"/>
                <a:gd name="T13" fmla="*/ 1 h 7"/>
                <a:gd name="T14" fmla="*/ 0 w 8"/>
                <a:gd name="T15" fmla="*/ 1 h 7"/>
                <a:gd name="T16" fmla="*/ 0 w 8"/>
                <a:gd name="T17" fmla="*/ 0 h 7"/>
                <a:gd name="T18" fmla="*/ 0 w 8"/>
                <a:gd name="T19" fmla="*/ 0 h 7"/>
                <a:gd name="T20" fmla="*/ 0 w 8"/>
                <a:gd name="T21" fmla="*/ 0 h 7"/>
                <a:gd name="T22" fmla="*/ 1 w 8"/>
                <a:gd name="T23" fmla="*/ 0 h 7"/>
                <a:gd name="T24" fmla="*/ 1 w 8"/>
                <a:gd name="T25" fmla="*/ 0 h 7"/>
                <a:gd name="T26" fmla="*/ 1 w 8"/>
                <a:gd name="T27" fmla="*/ 0 h 7"/>
                <a:gd name="T28" fmla="*/ 1 w 8"/>
                <a:gd name="T29" fmla="*/ 0 h 7"/>
                <a:gd name="T30" fmla="*/ 1 w 8"/>
                <a:gd name="T31" fmla="*/ 0 h 7"/>
                <a:gd name="T32" fmla="*/ 1 w 8"/>
                <a:gd name="T33" fmla="*/ 1 h 7"/>
                <a:gd name="T34" fmla="*/ 1 w 8"/>
                <a:gd name="T35" fmla="*/ 1 h 7"/>
                <a:gd name="T36" fmla="*/ 1 w 8"/>
                <a:gd name="T37" fmla="*/ 1 h 7"/>
                <a:gd name="T38" fmla="*/ 1 w 8"/>
                <a:gd name="T39" fmla="*/ 1 h 7"/>
                <a:gd name="T40" fmla="*/ 1 w 8"/>
                <a:gd name="T41" fmla="*/ 1 h 7"/>
                <a:gd name="T42" fmla="*/ 1 w 8"/>
                <a:gd name="T43" fmla="*/ 1 h 7"/>
                <a:gd name="T44" fmla="*/ 1 w 8"/>
                <a:gd name="T45" fmla="*/ 1 h 7"/>
                <a:gd name="T46" fmla="*/ 1 w 8"/>
                <a:gd name="T47" fmla="*/ 1 h 7"/>
                <a:gd name="T48" fmla="*/ 1 w 8"/>
                <a:gd name="T49" fmla="*/ 1 h 7"/>
                <a:gd name="T50" fmla="*/ 1 w 8"/>
                <a:gd name="T51" fmla="*/ 1 h 7"/>
                <a:gd name="T52" fmla="*/ 1 w 8"/>
                <a:gd name="T53" fmla="*/ 1 h 7"/>
                <a:gd name="T54" fmla="*/ 1 w 8"/>
                <a:gd name="T55" fmla="*/ 1 h 7"/>
                <a:gd name="T56" fmla="*/ 1 w 8"/>
                <a:gd name="T57" fmla="*/ 1 h 7"/>
                <a:gd name="T58" fmla="*/ 1 w 8"/>
                <a:gd name="T59" fmla="*/ 1 h 7"/>
                <a:gd name="T60" fmla="*/ 1 w 8"/>
                <a:gd name="T61" fmla="*/ 1 h 7"/>
                <a:gd name="T62" fmla="*/ 1 w 8"/>
                <a:gd name="T63" fmla="*/ 1 h 7"/>
                <a:gd name="T64" fmla="*/ 1 w 8"/>
                <a:gd name="T65" fmla="*/ 1 h 7"/>
                <a:gd name="T66" fmla="*/ 1 w 8"/>
                <a:gd name="T67" fmla="*/ 1 h 7"/>
                <a:gd name="T68" fmla="*/ 1 w 8"/>
                <a:gd name="T69" fmla="*/ 1 h 7"/>
                <a:gd name="T70" fmla="*/ 1 w 8"/>
                <a:gd name="T71" fmla="*/ 1 h 7"/>
                <a:gd name="T72" fmla="*/ 1 w 8"/>
                <a:gd name="T73" fmla="*/ 1 h 7"/>
                <a:gd name="T74" fmla="*/ 1 w 8"/>
                <a:gd name="T75" fmla="*/ 1 h 7"/>
                <a:gd name="T76" fmla="*/ 1 w 8"/>
                <a:gd name="T77" fmla="*/ 1 h 7"/>
                <a:gd name="T78" fmla="*/ 1 w 8"/>
                <a:gd name="T79" fmla="*/ 1 h 7"/>
                <a:gd name="T80" fmla="*/ 0 w 8"/>
                <a:gd name="T81" fmla="*/ 1 h 7"/>
                <a:gd name="T82" fmla="*/ 0 w 8"/>
                <a:gd name="T83" fmla="*/ 1 h 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"/>
                <a:gd name="T127" fmla="*/ 0 h 7"/>
                <a:gd name="T128" fmla="*/ 8 w 8"/>
                <a:gd name="T129" fmla="*/ 7 h 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" h="7">
                  <a:moveTo>
                    <a:pt x="0" y="5"/>
                  </a:move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1"/>
                  </a:lnTo>
                  <a:lnTo>
                    <a:pt x="6" y="2"/>
                  </a:lnTo>
                  <a:lnTo>
                    <a:pt x="7" y="3"/>
                  </a:lnTo>
                  <a:lnTo>
                    <a:pt x="7" y="4"/>
                  </a:lnTo>
                  <a:lnTo>
                    <a:pt x="8" y="5"/>
                  </a:lnTo>
                  <a:lnTo>
                    <a:pt x="8" y="6"/>
                  </a:lnTo>
                  <a:lnTo>
                    <a:pt x="8" y="7"/>
                  </a:lnTo>
                  <a:lnTo>
                    <a:pt x="7" y="7"/>
                  </a:lnTo>
                  <a:lnTo>
                    <a:pt x="6" y="7"/>
                  </a:lnTo>
                  <a:lnTo>
                    <a:pt x="5" y="7"/>
                  </a:lnTo>
                  <a:lnTo>
                    <a:pt x="4" y="7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5C47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84" name="Freeform 1760"/>
            <p:cNvSpPr>
              <a:spLocks/>
            </p:cNvSpPr>
            <p:nvPr/>
          </p:nvSpPr>
          <p:spPr bwMode="auto">
            <a:xfrm>
              <a:off x="3889" y="2826"/>
              <a:ext cx="4" cy="4"/>
            </a:xfrm>
            <a:custGeom>
              <a:avLst/>
              <a:gdLst>
                <a:gd name="T0" fmla="*/ 1 w 8"/>
                <a:gd name="T1" fmla="*/ 1 h 7"/>
                <a:gd name="T2" fmla="*/ 1 w 8"/>
                <a:gd name="T3" fmla="*/ 1 h 7"/>
                <a:gd name="T4" fmla="*/ 1 w 8"/>
                <a:gd name="T5" fmla="*/ 1 h 7"/>
                <a:gd name="T6" fmla="*/ 1 w 8"/>
                <a:gd name="T7" fmla="*/ 1 h 7"/>
                <a:gd name="T8" fmla="*/ 1 w 8"/>
                <a:gd name="T9" fmla="*/ 1 h 7"/>
                <a:gd name="T10" fmla="*/ 1 w 8"/>
                <a:gd name="T11" fmla="*/ 0 h 7"/>
                <a:gd name="T12" fmla="*/ 1 w 8"/>
                <a:gd name="T13" fmla="*/ 0 h 7"/>
                <a:gd name="T14" fmla="*/ 1 w 8"/>
                <a:gd name="T15" fmla="*/ 0 h 7"/>
                <a:gd name="T16" fmla="*/ 1 w 8"/>
                <a:gd name="T17" fmla="*/ 0 h 7"/>
                <a:gd name="T18" fmla="*/ 1 w 8"/>
                <a:gd name="T19" fmla="*/ 0 h 7"/>
                <a:gd name="T20" fmla="*/ 0 w 8"/>
                <a:gd name="T21" fmla="*/ 0 h 7"/>
                <a:gd name="T22" fmla="*/ 0 w 8"/>
                <a:gd name="T23" fmla="*/ 0 h 7"/>
                <a:gd name="T24" fmla="*/ 0 w 8"/>
                <a:gd name="T25" fmla="*/ 0 h 7"/>
                <a:gd name="T26" fmla="*/ 0 w 8"/>
                <a:gd name="T27" fmla="*/ 0 h 7"/>
                <a:gd name="T28" fmla="*/ 0 w 8"/>
                <a:gd name="T29" fmla="*/ 1 h 7"/>
                <a:gd name="T30" fmla="*/ 0 w 8"/>
                <a:gd name="T31" fmla="*/ 1 h 7"/>
                <a:gd name="T32" fmla="*/ 0 w 8"/>
                <a:gd name="T33" fmla="*/ 1 h 7"/>
                <a:gd name="T34" fmla="*/ 0 w 8"/>
                <a:gd name="T35" fmla="*/ 1 h 7"/>
                <a:gd name="T36" fmla="*/ 0 w 8"/>
                <a:gd name="T37" fmla="*/ 1 h 7"/>
                <a:gd name="T38" fmla="*/ 0 w 8"/>
                <a:gd name="T39" fmla="*/ 1 h 7"/>
                <a:gd name="T40" fmla="*/ 0 w 8"/>
                <a:gd name="T41" fmla="*/ 1 h 7"/>
                <a:gd name="T42" fmla="*/ 1 w 8"/>
                <a:gd name="T43" fmla="*/ 1 h 7"/>
                <a:gd name="T44" fmla="*/ 1 w 8"/>
                <a:gd name="T45" fmla="*/ 1 h 7"/>
                <a:gd name="T46" fmla="*/ 1 w 8"/>
                <a:gd name="T47" fmla="*/ 1 h 7"/>
                <a:gd name="T48" fmla="*/ 1 w 8"/>
                <a:gd name="T49" fmla="*/ 1 h 7"/>
                <a:gd name="T50" fmla="*/ 1 w 8"/>
                <a:gd name="T51" fmla="*/ 1 h 7"/>
                <a:gd name="T52" fmla="*/ 1 w 8"/>
                <a:gd name="T53" fmla="*/ 1 h 7"/>
                <a:gd name="T54" fmla="*/ 1 w 8"/>
                <a:gd name="T55" fmla="*/ 1 h 7"/>
                <a:gd name="T56" fmla="*/ 1 w 8"/>
                <a:gd name="T57" fmla="*/ 1 h 7"/>
                <a:gd name="T58" fmla="*/ 1 w 8"/>
                <a:gd name="T59" fmla="*/ 1 h 7"/>
                <a:gd name="T60" fmla="*/ 1 w 8"/>
                <a:gd name="T61" fmla="*/ 1 h 7"/>
                <a:gd name="T62" fmla="*/ 1 w 8"/>
                <a:gd name="T63" fmla="*/ 1 h 7"/>
                <a:gd name="T64" fmla="*/ 1 w 8"/>
                <a:gd name="T65" fmla="*/ 1 h 7"/>
                <a:gd name="T66" fmla="*/ 1 w 8"/>
                <a:gd name="T67" fmla="*/ 1 h 7"/>
                <a:gd name="T68" fmla="*/ 1 w 8"/>
                <a:gd name="T69" fmla="*/ 1 h 7"/>
                <a:gd name="T70" fmla="*/ 1 w 8"/>
                <a:gd name="T71" fmla="*/ 1 h 7"/>
                <a:gd name="T72" fmla="*/ 1 w 8"/>
                <a:gd name="T73" fmla="*/ 1 h 7"/>
                <a:gd name="T74" fmla="*/ 1 w 8"/>
                <a:gd name="T75" fmla="*/ 1 h 7"/>
                <a:gd name="T76" fmla="*/ 1 w 8"/>
                <a:gd name="T77" fmla="*/ 1 h 7"/>
                <a:gd name="T78" fmla="*/ 1 w 8"/>
                <a:gd name="T79" fmla="*/ 1 h 7"/>
                <a:gd name="T80" fmla="*/ 1 w 8"/>
                <a:gd name="T81" fmla="*/ 1 h 7"/>
                <a:gd name="T82" fmla="*/ 1 w 8"/>
                <a:gd name="T83" fmla="*/ 1 h 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"/>
                <a:gd name="T127" fmla="*/ 0 h 7"/>
                <a:gd name="T128" fmla="*/ 8 w 8"/>
                <a:gd name="T129" fmla="*/ 7 h 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" h="7">
                  <a:moveTo>
                    <a:pt x="6" y="2"/>
                  </a:move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2" y="3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6"/>
                  </a:lnTo>
                  <a:lnTo>
                    <a:pt x="6" y="6"/>
                  </a:lnTo>
                  <a:lnTo>
                    <a:pt x="6" y="7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332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85" name="Freeform 1761"/>
            <p:cNvSpPr>
              <a:spLocks/>
            </p:cNvSpPr>
            <p:nvPr/>
          </p:nvSpPr>
          <p:spPr bwMode="auto">
            <a:xfrm>
              <a:off x="3909" y="2822"/>
              <a:ext cx="15" cy="9"/>
            </a:xfrm>
            <a:custGeom>
              <a:avLst/>
              <a:gdLst>
                <a:gd name="T0" fmla="*/ 0 w 32"/>
                <a:gd name="T1" fmla="*/ 0 h 19"/>
                <a:gd name="T2" fmla="*/ 0 w 32"/>
                <a:gd name="T3" fmla="*/ 0 h 19"/>
                <a:gd name="T4" fmla="*/ 0 w 32"/>
                <a:gd name="T5" fmla="*/ 0 h 19"/>
                <a:gd name="T6" fmla="*/ 0 w 32"/>
                <a:gd name="T7" fmla="*/ 0 h 19"/>
                <a:gd name="T8" fmla="*/ 0 w 32"/>
                <a:gd name="T9" fmla="*/ 0 h 19"/>
                <a:gd name="T10" fmla="*/ 0 w 32"/>
                <a:gd name="T11" fmla="*/ 0 h 19"/>
                <a:gd name="T12" fmla="*/ 0 w 32"/>
                <a:gd name="T13" fmla="*/ 0 h 19"/>
                <a:gd name="T14" fmla="*/ 0 w 32"/>
                <a:gd name="T15" fmla="*/ 0 h 19"/>
                <a:gd name="T16" fmla="*/ 0 w 32"/>
                <a:gd name="T17" fmla="*/ 0 h 19"/>
                <a:gd name="T18" fmla="*/ 0 w 32"/>
                <a:gd name="T19" fmla="*/ 0 h 19"/>
                <a:gd name="T20" fmla="*/ 0 w 32"/>
                <a:gd name="T21" fmla="*/ 0 h 19"/>
                <a:gd name="T22" fmla="*/ 0 w 32"/>
                <a:gd name="T23" fmla="*/ 0 h 19"/>
                <a:gd name="T24" fmla="*/ 0 w 32"/>
                <a:gd name="T25" fmla="*/ 0 h 19"/>
                <a:gd name="T26" fmla="*/ 0 w 32"/>
                <a:gd name="T27" fmla="*/ 0 h 19"/>
                <a:gd name="T28" fmla="*/ 0 w 32"/>
                <a:gd name="T29" fmla="*/ 0 h 19"/>
                <a:gd name="T30" fmla="*/ 0 w 32"/>
                <a:gd name="T31" fmla="*/ 0 h 19"/>
                <a:gd name="T32" fmla="*/ 0 w 32"/>
                <a:gd name="T33" fmla="*/ 0 h 19"/>
                <a:gd name="T34" fmla="*/ 0 w 32"/>
                <a:gd name="T35" fmla="*/ 0 h 19"/>
                <a:gd name="T36" fmla="*/ 0 w 32"/>
                <a:gd name="T37" fmla="*/ 0 h 19"/>
                <a:gd name="T38" fmla="*/ 0 w 32"/>
                <a:gd name="T39" fmla="*/ 0 h 19"/>
                <a:gd name="T40" fmla="*/ 0 w 32"/>
                <a:gd name="T41" fmla="*/ 0 h 19"/>
                <a:gd name="T42" fmla="*/ 0 w 32"/>
                <a:gd name="T43" fmla="*/ 0 h 19"/>
                <a:gd name="T44" fmla="*/ 0 w 32"/>
                <a:gd name="T45" fmla="*/ 0 h 19"/>
                <a:gd name="T46" fmla="*/ 0 w 32"/>
                <a:gd name="T47" fmla="*/ 0 h 19"/>
                <a:gd name="T48" fmla="*/ 0 w 32"/>
                <a:gd name="T49" fmla="*/ 0 h 19"/>
                <a:gd name="T50" fmla="*/ 0 w 32"/>
                <a:gd name="T51" fmla="*/ 0 h 19"/>
                <a:gd name="T52" fmla="*/ 0 w 32"/>
                <a:gd name="T53" fmla="*/ 0 h 19"/>
                <a:gd name="T54" fmla="*/ 0 w 32"/>
                <a:gd name="T55" fmla="*/ 0 h 19"/>
                <a:gd name="T56" fmla="*/ 0 w 32"/>
                <a:gd name="T57" fmla="*/ 0 h 19"/>
                <a:gd name="T58" fmla="*/ 0 w 32"/>
                <a:gd name="T59" fmla="*/ 0 h 19"/>
                <a:gd name="T60" fmla="*/ 0 w 32"/>
                <a:gd name="T61" fmla="*/ 0 h 19"/>
                <a:gd name="T62" fmla="*/ 0 w 32"/>
                <a:gd name="T63" fmla="*/ 0 h 19"/>
                <a:gd name="T64" fmla="*/ 0 w 32"/>
                <a:gd name="T65" fmla="*/ 0 h 19"/>
                <a:gd name="T66" fmla="*/ 0 w 32"/>
                <a:gd name="T67" fmla="*/ 0 h 19"/>
                <a:gd name="T68" fmla="*/ 0 w 32"/>
                <a:gd name="T69" fmla="*/ 0 h 19"/>
                <a:gd name="T70" fmla="*/ 0 w 32"/>
                <a:gd name="T71" fmla="*/ 0 h 19"/>
                <a:gd name="T72" fmla="*/ 0 w 32"/>
                <a:gd name="T73" fmla="*/ 0 h 19"/>
                <a:gd name="T74" fmla="*/ 0 w 32"/>
                <a:gd name="T75" fmla="*/ 0 h 19"/>
                <a:gd name="T76" fmla="*/ 0 w 32"/>
                <a:gd name="T77" fmla="*/ 0 h 19"/>
                <a:gd name="T78" fmla="*/ 0 w 32"/>
                <a:gd name="T79" fmla="*/ 0 h 19"/>
                <a:gd name="T80" fmla="*/ 0 w 32"/>
                <a:gd name="T81" fmla="*/ 0 h 19"/>
                <a:gd name="T82" fmla="*/ 0 w 32"/>
                <a:gd name="T83" fmla="*/ 0 h 1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2"/>
                <a:gd name="T127" fmla="*/ 0 h 19"/>
                <a:gd name="T128" fmla="*/ 32 w 32"/>
                <a:gd name="T129" fmla="*/ 19 h 1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2" h="19">
                  <a:moveTo>
                    <a:pt x="0" y="2"/>
                  </a:moveTo>
                  <a:lnTo>
                    <a:pt x="0" y="4"/>
                  </a:lnTo>
                  <a:lnTo>
                    <a:pt x="2" y="5"/>
                  </a:lnTo>
                  <a:lnTo>
                    <a:pt x="2" y="6"/>
                  </a:lnTo>
                  <a:lnTo>
                    <a:pt x="3" y="8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8" y="14"/>
                  </a:lnTo>
                  <a:lnTo>
                    <a:pt x="10" y="17"/>
                  </a:lnTo>
                  <a:lnTo>
                    <a:pt x="13" y="18"/>
                  </a:lnTo>
                  <a:lnTo>
                    <a:pt x="17" y="19"/>
                  </a:lnTo>
                  <a:lnTo>
                    <a:pt x="20" y="18"/>
                  </a:lnTo>
                  <a:lnTo>
                    <a:pt x="23" y="17"/>
                  </a:lnTo>
                  <a:lnTo>
                    <a:pt x="25" y="14"/>
                  </a:lnTo>
                  <a:lnTo>
                    <a:pt x="28" y="12"/>
                  </a:lnTo>
                  <a:lnTo>
                    <a:pt x="30" y="10"/>
                  </a:lnTo>
                  <a:lnTo>
                    <a:pt x="31" y="8"/>
                  </a:lnTo>
                  <a:lnTo>
                    <a:pt x="31" y="6"/>
                  </a:lnTo>
                  <a:lnTo>
                    <a:pt x="32" y="5"/>
                  </a:lnTo>
                  <a:lnTo>
                    <a:pt x="32" y="4"/>
                  </a:lnTo>
                  <a:lnTo>
                    <a:pt x="32" y="2"/>
                  </a:lnTo>
                  <a:lnTo>
                    <a:pt x="31" y="2"/>
                  </a:lnTo>
                  <a:lnTo>
                    <a:pt x="30" y="1"/>
                  </a:lnTo>
                  <a:lnTo>
                    <a:pt x="29" y="1"/>
                  </a:lnTo>
                  <a:lnTo>
                    <a:pt x="28" y="1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4C74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86" name="Freeform 1762"/>
            <p:cNvSpPr>
              <a:spLocks/>
            </p:cNvSpPr>
            <p:nvPr/>
          </p:nvSpPr>
          <p:spPr bwMode="auto">
            <a:xfrm>
              <a:off x="3909" y="2822"/>
              <a:ext cx="15" cy="9"/>
            </a:xfrm>
            <a:custGeom>
              <a:avLst/>
              <a:gdLst>
                <a:gd name="T0" fmla="*/ 0 w 32"/>
                <a:gd name="T1" fmla="*/ 0 h 19"/>
                <a:gd name="T2" fmla="*/ 0 w 32"/>
                <a:gd name="T3" fmla="*/ 0 h 19"/>
                <a:gd name="T4" fmla="*/ 0 w 32"/>
                <a:gd name="T5" fmla="*/ 0 h 19"/>
                <a:gd name="T6" fmla="*/ 0 w 32"/>
                <a:gd name="T7" fmla="*/ 0 h 19"/>
                <a:gd name="T8" fmla="*/ 0 w 32"/>
                <a:gd name="T9" fmla="*/ 0 h 19"/>
                <a:gd name="T10" fmla="*/ 0 w 32"/>
                <a:gd name="T11" fmla="*/ 0 h 19"/>
                <a:gd name="T12" fmla="*/ 0 w 32"/>
                <a:gd name="T13" fmla="*/ 0 h 19"/>
                <a:gd name="T14" fmla="*/ 0 w 32"/>
                <a:gd name="T15" fmla="*/ 0 h 19"/>
                <a:gd name="T16" fmla="*/ 0 w 32"/>
                <a:gd name="T17" fmla="*/ 0 h 19"/>
                <a:gd name="T18" fmla="*/ 0 w 32"/>
                <a:gd name="T19" fmla="*/ 0 h 19"/>
                <a:gd name="T20" fmla="*/ 0 w 32"/>
                <a:gd name="T21" fmla="*/ 0 h 19"/>
                <a:gd name="T22" fmla="*/ 0 w 32"/>
                <a:gd name="T23" fmla="*/ 0 h 19"/>
                <a:gd name="T24" fmla="*/ 0 w 32"/>
                <a:gd name="T25" fmla="*/ 0 h 19"/>
                <a:gd name="T26" fmla="*/ 0 w 32"/>
                <a:gd name="T27" fmla="*/ 0 h 19"/>
                <a:gd name="T28" fmla="*/ 0 w 32"/>
                <a:gd name="T29" fmla="*/ 0 h 19"/>
                <a:gd name="T30" fmla="*/ 0 w 32"/>
                <a:gd name="T31" fmla="*/ 0 h 19"/>
                <a:gd name="T32" fmla="*/ 0 w 32"/>
                <a:gd name="T33" fmla="*/ 0 h 19"/>
                <a:gd name="T34" fmla="*/ 0 w 32"/>
                <a:gd name="T35" fmla="*/ 0 h 19"/>
                <a:gd name="T36" fmla="*/ 0 w 32"/>
                <a:gd name="T37" fmla="*/ 0 h 19"/>
                <a:gd name="T38" fmla="*/ 0 w 32"/>
                <a:gd name="T39" fmla="*/ 0 h 19"/>
                <a:gd name="T40" fmla="*/ 0 w 32"/>
                <a:gd name="T41" fmla="*/ 0 h 19"/>
                <a:gd name="T42" fmla="*/ 0 w 32"/>
                <a:gd name="T43" fmla="*/ 0 h 19"/>
                <a:gd name="T44" fmla="*/ 0 w 32"/>
                <a:gd name="T45" fmla="*/ 0 h 19"/>
                <a:gd name="T46" fmla="*/ 0 w 32"/>
                <a:gd name="T47" fmla="*/ 0 h 19"/>
                <a:gd name="T48" fmla="*/ 0 w 32"/>
                <a:gd name="T49" fmla="*/ 0 h 19"/>
                <a:gd name="T50" fmla="*/ 0 w 32"/>
                <a:gd name="T51" fmla="*/ 0 h 19"/>
                <a:gd name="T52" fmla="*/ 0 w 32"/>
                <a:gd name="T53" fmla="*/ 0 h 19"/>
                <a:gd name="T54" fmla="*/ 0 w 32"/>
                <a:gd name="T55" fmla="*/ 0 h 19"/>
                <a:gd name="T56" fmla="*/ 0 w 32"/>
                <a:gd name="T57" fmla="*/ 0 h 19"/>
                <a:gd name="T58" fmla="*/ 0 w 32"/>
                <a:gd name="T59" fmla="*/ 0 h 19"/>
                <a:gd name="T60" fmla="*/ 0 w 32"/>
                <a:gd name="T61" fmla="*/ 0 h 19"/>
                <a:gd name="T62" fmla="*/ 0 w 32"/>
                <a:gd name="T63" fmla="*/ 0 h 19"/>
                <a:gd name="T64" fmla="*/ 0 w 32"/>
                <a:gd name="T65" fmla="*/ 0 h 19"/>
                <a:gd name="T66" fmla="*/ 0 w 32"/>
                <a:gd name="T67" fmla="*/ 0 h 19"/>
                <a:gd name="T68" fmla="*/ 0 w 32"/>
                <a:gd name="T69" fmla="*/ 0 h 19"/>
                <a:gd name="T70" fmla="*/ 0 w 32"/>
                <a:gd name="T71" fmla="*/ 0 h 19"/>
                <a:gd name="T72" fmla="*/ 0 w 32"/>
                <a:gd name="T73" fmla="*/ 0 h 19"/>
                <a:gd name="T74" fmla="*/ 0 w 32"/>
                <a:gd name="T75" fmla="*/ 0 h 19"/>
                <a:gd name="T76" fmla="*/ 0 w 32"/>
                <a:gd name="T77" fmla="*/ 0 h 19"/>
                <a:gd name="T78" fmla="*/ 0 w 32"/>
                <a:gd name="T79" fmla="*/ 0 h 19"/>
                <a:gd name="T80" fmla="*/ 0 w 32"/>
                <a:gd name="T81" fmla="*/ 0 h 19"/>
                <a:gd name="T82" fmla="*/ 0 w 32"/>
                <a:gd name="T83" fmla="*/ 0 h 1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2"/>
                <a:gd name="T127" fmla="*/ 0 h 19"/>
                <a:gd name="T128" fmla="*/ 32 w 32"/>
                <a:gd name="T129" fmla="*/ 19 h 1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2" h="19">
                  <a:moveTo>
                    <a:pt x="0" y="2"/>
                  </a:moveTo>
                  <a:lnTo>
                    <a:pt x="0" y="4"/>
                  </a:lnTo>
                  <a:lnTo>
                    <a:pt x="2" y="5"/>
                  </a:lnTo>
                  <a:lnTo>
                    <a:pt x="2" y="6"/>
                  </a:lnTo>
                  <a:lnTo>
                    <a:pt x="3" y="8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8" y="14"/>
                  </a:lnTo>
                  <a:lnTo>
                    <a:pt x="10" y="17"/>
                  </a:lnTo>
                  <a:lnTo>
                    <a:pt x="13" y="18"/>
                  </a:lnTo>
                  <a:lnTo>
                    <a:pt x="17" y="19"/>
                  </a:lnTo>
                  <a:lnTo>
                    <a:pt x="20" y="18"/>
                  </a:lnTo>
                  <a:lnTo>
                    <a:pt x="23" y="17"/>
                  </a:lnTo>
                  <a:lnTo>
                    <a:pt x="25" y="14"/>
                  </a:lnTo>
                  <a:lnTo>
                    <a:pt x="28" y="12"/>
                  </a:lnTo>
                  <a:lnTo>
                    <a:pt x="30" y="10"/>
                  </a:lnTo>
                  <a:lnTo>
                    <a:pt x="31" y="8"/>
                  </a:lnTo>
                  <a:lnTo>
                    <a:pt x="31" y="6"/>
                  </a:lnTo>
                  <a:lnTo>
                    <a:pt x="32" y="5"/>
                  </a:lnTo>
                  <a:lnTo>
                    <a:pt x="32" y="4"/>
                  </a:lnTo>
                  <a:lnTo>
                    <a:pt x="32" y="2"/>
                  </a:lnTo>
                  <a:lnTo>
                    <a:pt x="31" y="2"/>
                  </a:lnTo>
                  <a:lnTo>
                    <a:pt x="30" y="1"/>
                  </a:lnTo>
                  <a:lnTo>
                    <a:pt x="29" y="1"/>
                  </a:lnTo>
                  <a:lnTo>
                    <a:pt x="28" y="1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0" y="2"/>
                  </a:lnTo>
                </a:path>
              </a:pathLst>
            </a:custGeom>
            <a:noFill/>
            <a:ln w="1588">
              <a:solidFill>
                <a:srgbClr val="7D6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87" name="Freeform 1763"/>
            <p:cNvSpPr>
              <a:spLocks/>
            </p:cNvSpPr>
            <p:nvPr/>
          </p:nvSpPr>
          <p:spPr bwMode="auto">
            <a:xfrm>
              <a:off x="3913" y="2822"/>
              <a:ext cx="7" cy="6"/>
            </a:xfrm>
            <a:custGeom>
              <a:avLst/>
              <a:gdLst>
                <a:gd name="T0" fmla="*/ 0 w 15"/>
                <a:gd name="T1" fmla="*/ 0 h 12"/>
                <a:gd name="T2" fmla="*/ 0 w 15"/>
                <a:gd name="T3" fmla="*/ 1 h 12"/>
                <a:gd name="T4" fmla="*/ 0 w 15"/>
                <a:gd name="T5" fmla="*/ 1 h 12"/>
                <a:gd name="T6" fmla="*/ 0 w 15"/>
                <a:gd name="T7" fmla="*/ 1 h 12"/>
                <a:gd name="T8" fmla="*/ 0 w 15"/>
                <a:gd name="T9" fmla="*/ 1 h 12"/>
                <a:gd name="T10" fmla="*/ 0 w 15"/>
                <a:gd name="T11" fmla="*/ 1 h 12"/>
                <a:gd name="T12" fmla="*/ 0 w 15"/>
                <a:gd name="T13" fmla="*/ 1 h 12"/>
                <a:gd name="T14" fmla="*/ 0 w 15"/>
                <a:gd name="T15" fmla="*/ 1 h 12"/>
                <a:gd name="T16" fmla="*/ 0 w 15"/>
                <a:gd name="T17" fmla="*/ 1 h 12"/>
                <a:gd name="T18" fmla="*/ 0 w 15"/>
                <a:gd name="T19" fmla="*/ 1 h 12"/>
                <a:gd name="T20" fmla="*/ 0 w 15"/>
                <a:gd name="T21" fmla="*/ 1 h 12"/>
                <a:gd name="T22" fmla="*/ 0 w 15"/>
                <a:gd name="T23" fmla="*/ 1 h 12"/>
                <a:gd name="T24" fmla="*/ 0 w 15"/>
                <a:gd name="T25" fmla="*/ 1 h 12"/>
                <a:gd name="T26" fmla="*/ 0 w 15"/>
                <a:gd name="T27" fmla="*/ 1 h 12"/>
                <a:gd name="T28" fmla="*/ 0 w 15"/>
                <a:gd name="T29" fmla="*/ 1 h 12"/>
                <a:gd name="T30" fmla="*/ 0 w 15"/>
                <a:gd name="T31" fmla="*/ 1 h 12"/>
                <a:gd name="T32" fmla="*/ 0 w 15"/>
                <a:gd name="T33" fmla="*/ 1 h 12"/>
                <a:gd name="T34" fmla="*/ 0 w 15"/>
                <a:gd name="T35" fmla="*/ 1 h 12"/>
                <a:gd name="T36" fmla="*/ 0 w 15"/>
                <a:gd name="T37" fmla="*/ 1 h 12"/>
                <a:gd name="T38" fmla="*/ 0 w 15"/>
                <a:gd name="T39" fmla="*/ 1 h 12"/>
                <a:gd name="T40" fmla="*/ 0 w 15"/>
                <a:gd name="T41" fmla="*/ 1 h 12"/>
                <a:gd name="T42" fmla="*/ 0 w 15"/>
                <a:gd name="T43" fmla="*/ 1 h 12"/>
                <a:gd name="T44" fmla="*/ 0 w 15"/>
                <a:gd name="T45" fmla="*/ 1 h 12"/>
                <a:gd name="T46" fmla="*/ 0 w 15"/>
                <a:gd name="T47" fmla="*/ 1 h 12"/>
                <a:gd name="T48" fmla="*/ 0 w 15"/>
                <a:gd name="T49" fmla="*/ 1 h 12"/>
                <a:gd name="T50" fmla="*/ 0 w 15"/>
                <a:gd name="T51" fmla="*/ 0 h 12"/>
                <a:gd name="T52" fmla="*/ 0 w 15"/>
                <a:gd name="T53" fmla="*/ 0 h 12"/>
                <a:gd name="T54" fmla="*/ 0 w 15"/>
                <a:gd name="T55" fmla="*/ 0 h 12"/>
                <a:gd name="T56" fmla="*/ 0 w 15"/>
                <a:gd name="T57" fmla="*/ 0 h 12"/>
                <a:gd name="T58" fmla="*/ 0 w 15"/>
                <a:gd name="T59" fmla="*/ 1 h 12"/>
                <a:gd name="T60" fmla="*/ 0 w 15"/>
                <a:gd name="T61" fmla="*/ 1 h 12"/>
                <a:gd name="T62" fmla="*/ 0 w 15"/>
                <a:gd name="T63" fmla="*/ 1 h 12"/>
                <a:gd name="T64" fmla="*/ 0 w 15"/>
                <a:gd name="T65" fmla="*/ 0 h 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"/>
                <a:gd name="T100" fmla="*/ 0 h 12"/>
                <a:gd name="T101" fmla="*/ 15 w 15"/>
                <a:gd name="T102" fmla="*/ 12 h 1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" h="12">
                  <a:moveTo>
                    <a:pt x="0" y="0"/>
                  </a:move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5"/>
                  </a:lnTo>
                  <a:lnTo>
                    <a:pt x="2" y="7"/>
                  </a:lnTo>
                  <a:lnTo>
                    <a:pt x="3" y="8"/>
                  </a:lnTo>
                  <a:lnTo>
                    <a:pt x="4" y="9"/>
                  </a:lnTo>
                  <a:lnTo>
                    <a:pt x="5" y="10"/>
                  </a:lnTo>
                  <a:lnTo>
                    <a:pt x="7" y="11"/>
                  </a:lnTo>
                  <a:lnTo>
                    <a:pt x="9" y="11"/>
                  </a:lnTo>
                  <a:lnTo>
                    <a:pt x="10" y="12"/>
                  </a:lnTo>
                  <a:lnTo>
                    <a:pt x="12" y="11"/>
                  </a:lnTo>
                  <a:lnTo>
                    <a:pt x="13" y="11"/>
                  </a:lnTo>
                  <a:lnTo>
                    <a:pt x="14" y="10"/>
                  </a:lnTo>
                  <a:lnTo>
                    <a:pt x="14" y="9"/>
                  </a:lnTo>
                  <a:lnTo>
                    <a:pt x="14" y="7"/>
                  </a:lnTo>
                  <a:lnTo>
                    <a:pt x="15" y="6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88" name="Freeform 1764"/>
            <p:cNvSpPr>
              <a:spLocks/>
            </p:cNvSpPr>
            <p:nvPr/>
          </p:nvSpPr>
          <p:spPr bwMode="auto">
            <a:xfrm>
              <a:off x="3899" y="2817"/>
              <a:ext cx="46" cy="10"/>
            </a:xfrm>
            <a:custGeom>
              <a:avLst/>
              <a:gdLst>
                <a:gd name="T0" fmla="*/ 1 w 92"/>
                <a:gd name="T1" fmla="*/ 1 h 19"/>
                <a:gd name="T2" fmla="*/ 1 w 92"/>
                <a:gd name="T3" fmla="*/ 1 h 19"/>
                <a:gd name="T4" fmla="*/ 1 w 92"/>
                <a:gd name="T5" fmla="*/ 1 h 19"/>
                <a:gd name="T6" fmla="*/ 1 w 92"/>
                <a:gd name="T7" fmla="*/ 1 h 19"/>
                <a:gd name="T8" fmla="*/ 1 w 92"/>
                <a:gd name="T9" fmla="*/ 1 h 19"/>
                <a:gd name="T10" fmla="*/ 1 w 92"/>
                <a:gd name="T11" fmla="*/ 1 h 19"/>
                <a:gd name="T12" fmla="*/ 1 w 92"/>
                <a:gd name="T13" fmla="*/ 1 h 19"/>
                <a:gd name="T14" fmla="*/ 1 w 92"/>
                <a:gd name="T15" fmla="*/ 0 h 19"/>
                <a:gd name="T16" fmla="*/ 1 w 92"/>
                <a:gd name="T17" fmla="*/ 0 h 19"/>
                <a:gd name="T18" fmla="*/ 1 w 92"/>
                <a:gd name="T19" fmla="*/ 1 h 19"/>
                <a:gd name="T20" fmla="*/ 1 w 92"/>
                <a:gd name="T21" fmla="*/ 1 h 19"/>
                <a:gd name="T22" fmla="*/ 1 w 92"/>
                <a:gd name="T23" fmla="*/ 1 h 19"/>
                <a:gd name="T24" fmla="*/ 1 w 92"/>
                <a:gd name="T25" fmla="*/ 1 h 19"/>
                <a:gd name="T26" fmla="*/ 1 w 92"/>
                <a:gd name="T27" fmla="*/ 1 h 19"/>
                <a:gd name="T28" fmla="*/ 1 w 92"/>
                <a:gd name="T29" fmla="*/ 1 h 19"/>
                <a:gd name="T30" fmla="*/ 1 w 92"/>
                <a:gd name="T31" fmla="*/ 1 h 19"/>
                <a:gd name="T32" fmla="*/ 1 w 92"/>
                <a:gd name="T33" fmla="*/ 1 h 19"/>
                <a:gd name="T34" fmla="*/ 1 w 92"/>
                <a:gd name="T35" fmla="*/ 1 h 19"/>
                <a:gd name="T36" fmla="*/ 1 w 92"/>
                <a:gd name="T37" fmla="*/ 1 h 19"/>
                <a:gd name="T38" fmla="*/ 1 w 92"/>
                <a:gd name="T39" fmla="*/ 1 h 19"/>
                <a:gd name="T40" fmla="*/ 1 w 92"/>
                <a:gd name="T41" fmla="*/ 1 h 19"/>
                <a:gd name="T42" fmla="*/ 1 w 92"/>
                <a:gd name="T43" fmla="*/ 1 h 19"/>
                <a:gd name="T44" fmla="*/ 1 w 92"/>
                <a:gd name="T45" fmla="*/ 1 h 19"/>
                <a:gd name="T46" fmla="*/ 1 w 92"/>
                <a:gd name="T47" fmla="*/ 1 h 19"/>
                <a:gd name="T48" fmla="*/ 1 w 92"/>
                <a:gd name="T49" fmla="*/ 1 h 19"/>
                <a:gd name="T50" fmla="*/ 1 w 92"/>
                <a:gd name="T51" fmla="*/ 1 h 19"/>
                <a:gd name="T52" fmla="*/ 1 w 92"/>
                <a:gd name="T53" fmla="*/ 1 h 19"/>
                <a:gd name="T54" fmla="*/ 1 w 92"/>
                <a:gd name="T55" fmla="*/ 1 h 19"/>
                <a:gd name="T56" fmla="*/ 1 w 92"/>
                <a:gd name="T57" fmla="*/ 1 h 19"/>
                <a:gd name="T58" fmla="*/ 1 w 92"/>
                <a:gd name="T59" fmla="*/ 1 h 19"/>
                <a:gd name="T60" fmla="*/ 1 w 92"/>
                <a:gd name="T61" fmla="*/ 1 h 19"/>
                <a:gd name="T62" fmla="*/ 1 w 92"/>
                <a:gd name="T63" fmla="*/ 1 h 19"/>
                <a:gd name="T64" fmla="*/ 1 w 92"/>
                <a:gd name="T65" fmla="*/ 1 h 19"/>
                <a:gd name="T66" fmla="*/ 1 w 92"/>
                <a:gd name="T67" fmla="*/ 1 h 19"/>
                <a:gd name="T68" fmla="*/ 1 w 92"/>
                <a:gd name="T69" fmla="*/ 1 h 19"/>
                <a:gd name="T70" fmla="*/ 1 w 92"/>
                <a:gd name="T71" fmla="*/ 1 h 19"/>
                <a:gd name="T72" fmla="*/ 1 w 92"/>
                <a:gd name="T73" fmla="*/ 1 h 19"/>
                <a:gd name="T74" fmla="*/ 1 w 92"/>
                <a:gd name="T75" fmla="*/ 1 h 19"/>
                <a:gd name="T76" fmla="*/ 1 w 92"/>
                <a:gd name="T77" fmla="*/ 1 h 19"/>
                <a:gd name="T78" fmla="*/ 1 w 92"/>
                <a:gd name="T79" fmla="*/ 1 h 19"/>
                <a:gd name="T80" fmla="*/ 1 w 92"/>
                <a:gd name="T81" fmla="*/ 1 h 19"/>
                <a:gd name="T82" fmla="*/ 0 w 92"/>
                <a:gd name="T83" fmla="*/ 1 h 19"/>
                <a:gd name="T84" fmla="*/ 0 w 92"/>
                <a:gd name="T85" fmla="*/ 1 h 19"/>
                <a:gd name="T86" fmla="*/ 1 w 92"/>
                <a:gd name="T87" fmla="*/ 1 h 19"/>
                <a:gd name="T88" fmla="*/ 1 w 92"/>
                <a:gd name="T89" fmla="*/ 1 h 19"/>
                <a:gd name="T90" fmla="*/ 1 w 92"/>
                <a:gd name="T91" fmla="*/ 1 h 1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92"/>
                <a:gd name="T139" fmla="*/ 0 h 19"/>
                <a:gd name="T140" fmla="*/ 92 w 92"/>
                <a:gd name="T141" fmla="*/ 19 h 1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92" h="19">
                  <a:moveTo>
                    <a:pt x="1" y="1"/>
                  </a:moveTo>
                  <a:lnTo>
                    <a:pt x="2" y="2"/>
                  </a:lnTo>
                  <a:lnTo>
                    <a:pt x="3" y="3"/>
                  </a:lnTo>
                  <a:lnTo>
                    <a:pt x="4" y="3"/>
                  </a:lnTo>
                  <a:lnTo>
                    <a:pt x="6" y="3"/>
                  </a:lnTo>
                  <a:lnTo>
                    <a:pt x="9" y="3"/>
                  </a:lnTo>
                  <a:lnTo>
                    <a:pt x="11" y="3"/>
                  </a:lnTo>
                  <a:lnTo>
                    <a:pt x="14" y="3"/>
                  </a:lnTo>
                  <a:lnTo>
                    <a:pt x="17" y="2"/>
                  </a:lnTo>
                  <a:lnTo>
                    <a:pt x="21" y="1"/>
                  </a:lnTo>
                  <a:lnTo>
                    <a:pt x="24" y="1"/>
                  </a:lnTo>
                  <a:lnTo>
                    <a:pt x="27" y="1"/>
                  </a:lnTo>
                  <a:lnTo>
                    <a:pt x="29" y="0"/>
                  </a:lnTo>
                  <a:lnTo>
                    <a:pt x="32" y="0"/>
                  </a:lnTo>
                  <a:lnTo>
                    <a:pt x="35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3" y="1"/>
                  </a:lnTo>
                  <a:lnTo>
                    <a:pt x="45" y="2"/>
                  </a:lnTo>
                  <a:lnTo>
                    <a:pt x="48" y="2"/>
                  </a:lnTo>
                  <a:lnTo>
                    <a:pt x="51" y="3"/>
                  </a:lnTo>
                  <a:lnTo>
                    <a:pt x="53" y="4"/>
                  </a:lnTo>
                  <a:lnTo>
                    <a:pt x="55" y="5"/>
                  </a:lnTo>
                  <a:lnTo>
                    <a:pt x="57" y="7"/>
                  </a:lnTo>
                  <a:lnTo>
                    <a:pt x="60" y="8"/>
                  </a:lnTo>
                  <a:lnTo>
                    <a:pt x="62" y="9"/>
                  </a:lnTo>
                  <a:lnTo>
                    <a:pt x="64" y="10"/>
                  </a:lnTo>
                  <a:lnTo>
                    <a:pt x="65" y="11"/>
                  </a:lnTo>
                  <a:lnTo>
                    <a:pt x="67" y="11"/>
                  </a:lnTo>
                  <a:lnTo>
                    <a:pt x="70" y="13"/>
                  </a:lnTo>
                  <a:lnTo>
                    <a:pt x="74" y="13"/>
                  </a:lnTo>
                  <a:lnTo>
                    <a:pt x="78" y="14"/>
                  </a:lnTo>
                  <a:lnTo>
                    <a:pt x="81" y="15"/>
                  </a:lnTo>
                  <a:lnTo>
                    <a:pt x="85" y="16"/>
                  </a:lnTo>
                  <a:lnTo>
                    <a:pt x="87" y="17"/>
                  </a:lnTo>
                  <a:lnTo>
                    <a:pt x="89" y="18"/>
                  </a:lnTo>
                  <a:lnTo>
                    <a:pt x="91" y="19"/>
                  </a:lnTo>
                  <a:lnTo>
                    <a:pt x="92" y="19"/>
                  </a:lnTo>
                  <a:lnTo>
                    <a:pt x="91" y="19"/>
                  </a:lnTo>
                  <a:lnTo>
                    <a:pt x="90" y="19"/>
                  </a:lnTo>
                  <a:lnTo>
                    <a:pt x="88" y="18"/>
                  </a:lnTo>
                  <a:lnTo>
                    <a:pt x="86" y="18"/>
                  </a:lnTo>
                  <a:lnTo>
                    <a:pt x="82" y="17"/>
                  </a:lnTo>
                  <a:lnTo>
                    <a:pt x="79" y="16"/>
                  </a:lnTo>
                  <a:lnTo>
                    <a:pt x="76" y="16"/>
                  </a:lnTo>
                  <a:lnTo>
                    <a:pt x="73" y="15"/>
                  </a:lnTo>
                  <a:lnTo>
                    <a:pt x="69" y="15"/>
                  </a:lnTo>
                  <a:lnTo>
                    <a:pt x="66" y="15"/>
                  </a:lnTo>
                  <a:lnTo>
                    <a:pt x="64" y="14"/>
                  </a:lnTo>
                  <a:lnTo>
                    <a:pt x="61" y="13"/>
                  </a:lnTo>
                  <a:lnTo>
                    <a:pt x="58" y="11"/>
                  </a:lnTo>
                  <a:lnTo>
                    <a:pt x="56" y="10"/>
                  </a:lnTo>
                  <a:lnTo>
                    <a:pt x="54" y="8"/>
                  </a:lnTo>
                  <a:lnTo>
                    <a:pt x="51" y="7"/>
                  </a:lnTo>
                  <a:lnTo>
                    <a:pt x="49" y="6"/>
                  </a:lnTo>
                  <a:lnTo>
                    <a:pt x="47" y="5"/>
                  </a:lnTo>
                  <a:lnTo>
                    <a:pt x="43" y="4"/>
                  </a:lnTo>
                  <a:lnTo>
                    <a:pt x="41" y="4"/>
                  </a:lnTo>
                  <a:lnTo>
                    <a:pt x="39" y="4"/>
                  </a:lnTo>
                  <a:lnTo>
                    <a:pt x="36" y="5"/>
                  </a:lnTo>
                  <a:lnTo>
                    <a:pt x="34" y="5"/>
                  </a:lnTo>
                  <a:lnTo>
                    <a:pt x="31" y="6"/>
                  </a:lnTo>
                  <a:lnTo>
                    <a:pt x="29" y="7"/>
                  </a:lnTo>
                  <a:lnTo>
                    <a:pt x="27" y="7"/>
                  </a:lnTo>
                  <a:lnTo>
                    <a:pt x="25" y="8"/>
                  </a:lnTo>
                  <a:lnTo>
                    <a:pt x="23" y="8"/>
                  </a:lnTo>
                  <a:lnTo>
                    <a:pt x="19" y="9"/>
                  </a:lnTo>
                  <a:lnTo>
                    <a:pt x="17" y="10"/>
                  </a:lnTo>
                  <a:lnTo>
                    <a:pt x="16" y="10"/>
                  </a:lnTo>
                  <a:lnTo>
                    <a:pt x="14" y="11"/>
                  </a:lnTo>
                  <a:lnTo>
                    <a:pt x="12" y="13"/>
                  </a:lnTo>
                  <a:lnTo>
                    <a:pt x="10" y="13"/>
                  </a:lnTo>
                  <a:lnTo>
                    <a:pt x="8" y="13"/>
                  </a:lnTo>
                  <a:lnTo>
                    <a:pt x="6" y="13"/>
                  </a:lnTo>
                  <a:lnTo>
                    <a:pt x="4" y="11"/>
                  </a:lnTo>
                  <a:lnTo>
                    <a:pt x="3" y="10"/>
                  </a:lnTo>
                  <a:lnTo>
                    <a:pt x="2" y="9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9B1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89" name="Freeform 1765"/>
            <p:cNvSpPr>
              <a:spLocks/>
            </p:cNvSpPr>
            <p:nvPr/>
          </p:nvSpPr>
          <p:spPr bwMode="auto">
            <a:xfrm>
              <a:off x="3899" y="2817"/>
              <a:ext cx="45" cy="9"/>
            </a:xfrm>
            <a:custGeom>
              <a:avLst/>
              <a:gdLst>
                <a:gd name="T0" fmla="*/ 1 w 90"/>
                <a:gd name="T1" fmla="*/ 1 h 18"/>
                <a:gd name="T2" fmla="*/ 1 w 90"/>
                <a:gd name="T3" fmla="*/ 1 h 18"/>
                <a:gd name="T4" fmla="*/ 1 w 90"/>
                <a:gd name="T5" fmla="*/ 1 h 18"/>
                <a:gd name="T6" fmla="*/ 1 w 90"/>
                <a:gd name="T7" fmla="*/ 1 h 18"/>
                <a:gd name="T8" fmla="*/ 1 w 90"/>
                <a:gd name="T9" fmla="*/ 1 h 18"/>
                <a:gd name="T10" fmla="*/ 1 w 90"/>
                <a:gd name="T11" fmla="*/ 1 h 18"/>
                <a:gd name="T12" fmla="*/ 1 w 90"/>
                <a:gd name="T13" fmla="*/ 1 h 18"/>
                <a:gd name="T14" fmla="*/ 1 w 90"/>
                <a:gd name="T15" fmla="*/ 1 h 18"/>
                <a:gd name="T16" fmla="*/ 1 w 90"/>
                <a:gd name="T17" fmla="*/ 1 h 18"/>
                <a:gd name="T18" fmla="*/ 1 w 90"/>
                <a:gd name="T19" fmla="*/ 1 h 18"/>
                <a:gd name="T20" fmla="*/ 1 w 90"/>
                <a:gd name="T21" fmla="*/ 1 h 18"/>
                <a:gd name="T22" fmla="*/ 1 w 90"/>
                <a:gd name="T23" fmla="*/ 1 h 18"/>
                <a:gd name="T24" fmla="*/ 1 w 90"/>
                <a:gd name="T25" fmla="*/ 1 h 18"/>
                <a:gd name="T26" fmla="*/ 1 w 90"/>
                <a:gd name="T27" fmla="*/ 1 h 18"/>
                <a:gd name="T28" fmla="*/ 1 w 90"/>
                <a:gd name="T29" fmla="*/ 1 h 18"/>
                <a:gd name="T30" fmla="*/ 1 w 90"/>
                <a:gd name="T31" fmla="*/ 1 h 18"/>
                <a:gd name="T32" fmla="*/ 1 w 90"/>
                <a:gd name="T33" fmla="*/ 1 h 18"/>
                <a:gd name="T34" fmla="*/ 1 w 90"/>
                <a:gd name="T35" fmla="*/ 1 h 18"/>
                <a:gd name="T36" fmla="*/ 1 w 90"/>
                <a:gd name="T37" fmla="*/ 1 h 18"/>
                <a:gd name="T38" fmla="*/ 1 w 90"/>
                <a:gd name="T39" fmla="*/ 1 h 18"/>
                <a:gd name="T40" fmla="*/ 1 w 90"/>
                <a:gd name="T41" fmla="*/ 1 h 18"/>
                <a:gd name="T42" fmla="*/ 1 w 90"/>
                <a:gd name="T43" fmla="*/ 1 h 18"/>
                <a:gd name="T44" fmla="*/ 1 w 90"/>
                <a:gd name="T45" fmla="*/ 1 h 18"/>
                <a:gd name="T46" fmla="*/ 1 w 90"/>
                <a:gd name="T47" fmla="*/ 1 h 18"/>
                <a:gd name="T48" fmla="*/ 1 w 90"/>
                <a:gd name="T49" fmla="*/ 1 h 18"/>
                <a:gd name="T50" fmla="*/ 1 w 90"/>
                <a:gd name="T51" fmla="*/ 1 h 18"/>
                <a:gd name="T52" fmla="*/ 1 w 90"/>
                <a:gd name="T53" fmla="*/ 1 h 18"/>
                <a:gd name="T54" fmla="*/ 1 w 90"/>
                <a:gd name="T55" fmla="*/ 1 h 18"/>
                <a:gd name="T56" fmla="*/ 1 w 90"/>
                <a:gd name="T57" fmla="*/ 1 h 18"/>
                <a:gd name="T58" fmla="*/ 1 w 90"/>
                <a:gd name="T59" fmla="*/ 1 h 18"/>
                <a:gd name="T60" fmla="*/ 1 w 90"/>
                <a:gd name="T61" fmla="*/ 1 h 18"/>
                <a:gd name="T62" fmla="*/ 1 w 90"/>
                <a:gd name="T63" fmla="*/ 1 h 18"/>
                <a:gd name="T64" fmla="*/ 1 w 90"/>
                <a:gd name="T65" fmla="*/ 1 h 18"/>
                <a:gd name="T66" fmla="*/ 1 w 90"/>
                <a:gd name="T67" fmla="*/ 1 h 18"/>
                <a:gd name="T68" fmla="*/ 0 w 90"/>
                <a:gd name="T69" fmla="*/ 1 h 18"/>
                <a:gd name="T70" fmla="*/ 1 w 90"/>
                <a:gd name="T71" fmla="*/ 1 h 18"/>
                <a:gd name="T72" fmla="*/ 1 w 90"/>
                <a:gd name="T73" fmla="*/ 1 h 18"/>
                <a:gd name="T74" fmla="*/ 1 w 90"/>
                <a:gd name="T75" fmla="*/ 1 h 18"/>
                <a:gd name="T76" fmla="*/ 1 w 90"/>
                <a:gd name="T77" fmla="*/ 1 h 18"/>
                <a:gd name="T78" fmla="*/ 1 w 90"/>
                <a:gd name="T79" fmla="*/ 1 h 18"/>
                <a:gd name="T80" fmla="*/ 1 w 90"/>
                <a:gd name="T81" fmla="*/ 1 h 18"/>
                <a:gd name="T82" fmla="*/ 1 w 90"/>
                <a:gd name="T83" fmla="*/ 1 h 18"/>
                <a:gd name="T84" fmla="*/ 1 w 90"/>
                <a:gd name="T85" fmla="*/ 1 h 18"/>
                <a:gd name="T86" fmla="*/ 1 w 90"/>
                <a:gd name="T87" fmla="*/ 1 h 18"/>
                <a:gd name="T88" fmla="*/ 1 w 90"/>
                <a:gd name="T89" fmla="*/ 1 h 18"/>
                <a:gd name="T90" fmla="*/ 1 w 90"/>
                <a:gd name="T91" fmla="*/ 1 h 18"/>
                <a:gd name="T92" fmla="*/ 1 w 90"/>
                <a:gd name="T93" fmla="*/ 1 h 1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90"/>
                <a:gd name="T142" fmla="*/ 0 h 18"/>
                <a:gd name="T143" fmla="*/ 90 w 90"/>
                <a:gd name="T144" fmla="*/ 18 h 1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90" h="18">
                  <a:moveTo>
                    <a:pt x="45" y="1"/>
                  </a:moveTo>
                  <a:lnTo>
                    <a:pt x="47" y="2"/>
                  </a:lnTo>
                  <a:lnTo>
                    <a:pt x="48" y="2"/>
                  </a:lnTo>
                  <a:lnTo>
                    <a:pt x="48" y="3"/>
                  </a:lnTo>
                  <a:lnTo>
                    <a:pt x="49" y="3"/>
                  </a:lnTo>
                  <a:lnTo>
                    <a:pt x="50" y="3"/>
                  </a:lnTo>
                  <a:lnTo>
                    <a:pt x="51" y="4"/>
                  </a:lnTo>
                  <a:lnTo>
                    <a:pt x="52" y="5"/>
                  </a:lnTo>
                  <a:lnTo>
                    <a:pt x="53" y="6"/>
                  </a:lnTo>
                  <a:lnTo>
                    <a:pt x="53" y="7"/>
                  </a:lnTo>
                  <a:lnTo>
                    <a:pt x="55" y="7"/>
                  </a:lnTo>
                  <a:lnTo>
                    <a:pt x="57" y="7"/>
                  </a:lnTo>
                  <a:lnTo>
                    <a:pt x="58" y="8"/>
                  </a:lnTo>
                  <a:lnTo>
                    <a:pt x="60" y="8"/>
                  </a:lnTo>
                  <a:lnTo>
                    <a:pt x="62" y="9"/>
                  </a:lnTo>
                  <a:lnTo>
                    <a:pt x="63" y="10"/>
                  </a:lnTo>
                  <a:lnTo>
                    <a:pt x="64" y="10"/>
                  </a:lnTo>
                  <a:lnTo>
                    <a:pt x="65" y="11"/>
                  </a:lnTo>
                  <a:lnTo>
                    <a:pt x="66" y="11"/>
                  </a:lnTo>
                  <a:lnTo>
                    <a:pt x="67" y="11"/>
                  </a:lnTo>
                  <a:lnTo>
                    <a:pt x="70" y="13"/>
                  </a:lnTo>
                  <a:lnTo>
                    <a:pt x="74" y="13"/>
                  </a:lnTo>
                  <a:lnTo>
                    <a:pt x="77" y="14"/>
                  </a:lnTo>
                  <a:lnTo>
                    <a:pt x="79" y="15"/>
                  </a:lnTo>
                  <a:lnTo>
                    <a:pt x="82" y="15"/>
                  </a:lnTo>
                  <a:lnTo>
                    <a:pt x="85" y="16"/>
                  </a:lnTo>
                  <a:lnTo>
                    <a:pt x="87" y="17"/>
                  </a:lnTo>
                  <a:lnTo>
                    <a:pt x="89" y="17"/>
                  </a:lnTo>
                  <a:lnTo>
                    <a:pt x="90" y="17"/>
                  </a:lnTo>
                  <a:lnTo>
                    <a:pt x="90" y="18"/>
                  </a:lnTo>
                  <a:lnTo>
                    <a:pt x="89" y="18"/>
                  </a:lnTo>
                  <a:lnTo>
                    <a:pt x="88" y="18"/>
                  </a:lnTo>
                  <a:lnTo>
                    <a:pt x="87" y="18"/>
                  </a:lnTo>
                  <a:lnTo>
                    <a:pt x="86" y="17"/>
                  </a:lnTo>
                  <a:lnTo>
                    <a:pt x="85" y="17"/>
                  </a:lnTo>
                  <a:lnTo>
                    <a:pt x="83" y="17"/>
                  </a:lnTo>
                  <a:lnTo>
                    <a:pt x="82" y="17"/>
                  </a:lnTo>
                  <a:lnTo>
                    <a:pt x="80" y="17"/>
                  </a:lnTo>
                  <a:lnTo>
                    <a:pt x="79" y="16"/>
                  </a:lnTo>
                  <a:lnTo>
                    <a:pt x="77" y="16"/>
                  </a:lnTo>
                  <a:lnTo>
                    <a:pt x="75" y="16"/>
                  </a:lnTo>
                  <a:lnTo>
                    <a:pt x="73" y="15"/>
                  </a:lnTo>
                  <a:lnTo>
                    <a:pt x="70" y="15"/>
                  </a:lnTo>
                  <a:lnTo>
                    <a:pt x="68" y="15"/>
                  </a:lnTo>
                  <a:lnTo>
                    <a:pt x="67" y="15"/>
                  </a:lnTo>
                  <a:lnTo>
                    <a:pt x="64" y="14"/>
                  </a:lnTo>
                  <a:lnTo>
                    <a:pt x="61" y="14"/>
                  </a:lnTo>
                  <a:lnTo>
                    <a:pt x="58" y="13"/>
                  </a:lnTo>
                  <a:lnTo>
                    <a:pt x="56" y="11"/>
                  </a:lnTo>
                  <a:lnTo>
                    <a:pt x="53" y="10"/>
                  </a:lnTo>
                  <a:lnTo>
                    <a:pt x="51" y="9"/>
                  </a:lnTo>
                  <a:lnTo>
                    <a:pt x="49" y="8"/>
                  </a:lnTo>
                  <a:lnTo>
                    <a:pt x="47" y="7"/>
                  </a:lnTo>
                  <a:lnTo>
                    <a:pt x="43" y="7"/>
                  </a:lnTo>
                  <a:lnTo>
                    <a:pt x="40" y="7"/>
                  </a:lnTo>
                  <a:lnTo>
                    <a:pt x="39" y="6"/>
                  </a:lnTo>
                  <a:lnTo>
                    <a:pt x="38" y="6"/>
                  </a:lnTo>
                  <a:lnTo>
                    <a:pt x="36" y="6"/>
                  </a:lnTo>
                  <a:lnTo>
                    <a:pt x="35" y="6"/>
                  </a:lnTo>
                  <a:lnTo>
                    <a:pt x="32" y="6"/>
                  </a:lnTo>
                  <a:lnTo>
                    <a:pt x="31" y="6"/>
                  </a:lnTo>
                  <a:lnTo>
                    <a:pt x="30" y="7"/>
                  </a:lnTo>
                  <a:lnTo>
                    <a:pt x="28" y="7"/>
                  </a:lnTo>
                  <a:lnTo>
                    <a:pt x="27" y="8"/>
                  </a:lnTo>
                  <a:lnTo>
                    <a:pt x="25" y="9"/>
                  </a:lnTo>
                  <a:lnTo>
                    <a:pt x="24" y="9"/>
                  </a:lnTo>
                  <a:lnTo>
                    <a:pt x="23" y="9"/>
                  </a:lnTo>
                  <a:lnTo>
                    <a:pt x="22" y="9"/>
                  </a:lnTo>
                  <a:lnTo>
                    <a:pt x="21" y="9"/>
                  </a:lnTo>
                  <a:lnTo>
                    <a:pt x="19" y="9"/>
                  </a:lnTo>
                  <a:lnTo>
                    <a:pt x="18" y="9"/>
                  </a:lnTo>
                  <a:lnTo>
                    <a:pt x="17" y="10"/>
                  </a:lnTo>
                  <a:lnTo>
                    <a:pt x="16" y="10"/>
                  </a:lnTo>
                  <a:lnTo>
                    <a:pt x="15" y="11"/>
                  </a:lnTo>
                  <a:lnTo>
                    <a:pt x="14" y="11"/>
                  </a:lnTo>
                  <a:lnTo>
                    <a:pt x="13" y="11"/>
                  </a:lnTo>
                  <a:lnTo>
                    <a:pt x="12" y="11"/>
                  </a:lnTo>
                  <a:lnTo>
                    <a:pt x="11" y="11"/>
                  </a:lnTo>
                  <a:lnTo>
                    <a:pt x="10" y="11"/>
                  </a:lnTo>
                  <a:lnTo>
                    <a:pt x="9" y="13"/>
                  </a:lnTo>
                  <a:lnTo>
                    <a:pt x="8" y="13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2" y="9"/>
                  </a:lnTo>
                  <a:lnTo>
                    <a:pt x="1" y="8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6" y="4"/>
                  </a:lnTo>
                  <a:lnTo>
                    <a:pt x="8" y="5"/>
                  </a:lnTo>
                  <a:lnTo>
                    <a:pt x="10" y="5"/>
                  </a:lnTo>
                  <a:lnTo>
                    <a:pt x="12" y="5"/>
                  </a:lnTo>
                  <a:lnTo>
                    <a:pt x="14" y="4"/>
                  </a:lnTo>
                  <a:lnTo>
                    <a:pt x="17" y="4"/>
                  </a:lnTo>
                  <a:lnTo>
                    <a:pt x="18" y="4"/>
                  </a:lnTo>
                  <a:lnTo>
                    <a:pt x="18" y="3"/>
                  </a:lnTo>
                  <a:lnTo>
                    <a:pt x="19" y="3"/>
                  </a:lnTo>
                  <a:lnTo>
                    <a:pt x="21" y="3"/>
                  </a:lnTo>
                  <a:lnTo>
                    <a:pt x="22" y="3"/>
                  </a:lnTo>
                  <a:lnTo>
                    <a:pt x="23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7" y="1"/>
                  </a:lnTo>
                  <a:lnTo>
                    <a:pt x="29" y="1"/>
                  </a:lnTo>
                  <a:lnTo>
                    <a:pt x="31" y="1"/>
                  </a:lnTo>
                  <a:lnTo>
                    <a:pt x="34" y="1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39" y="1"/>
                  </a:lnTo>
                  <a:lnTo>
                    <a:pt x="41" y="1"/>
                  </a:lnTo>
                  <a:lnTo>
                    <a:pt x="43" y="1"/>
                  </a:lnTo>
                  <a:lnTo>
                    <a:pt x="45" y="2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C9A1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90" name="Freeform 1766"/>
            <p:cNvSpPr>
              <a:spLocks/>
            </p:cNvSpPr>
            <p:nvPr/>
          </p:nvSpPr>
          <p:spPr bwMode="auto">
            <a:xfrm>
              <a:off x="3900" y="2818"/>
              <a:ext cx="43" cy="8"/>
            </a:xfrm>
            <a:custGeom>
              <a:avLst/>
              <a:gdLst>
                <a:gd name="T0" fmla="*/ 0 w 87"/>
                <a:gd name="T1" fmla="*/ 0 h 17"/>
                <a:gd name="T2" fmla="*/ 0 w 87"/>
                <a:gd name="T3" fmla="*/ 0 h 17"/>
                <a:gd name="T4" fmla="*/ 0 w 87"/>
                <a:gd name="T5" fmla="*/ 0 h 17"/>
                <a:gd name="T6" fmla="*/ 0 w 87"/>
                <a:gd name="T7" fmla="*/ 0 h 17"/>
                <a:gd name="T8" fmla="*/ 0 w 87"/>
                <a:gd name="T9" fmla="*/ 0 h 17"/>
                <a:gd name="T10" fmla="*/ 0 w 87"/>
                <a:gd name="T11" fmla="*/ 0 h 17"/>
                <a:gd name="T12" fmla="*/ 1 w 87"/>
                <a:gd name="T13" fmla="*/ 0 h 17"/>
                <a:gd name="T14" fmla="*/ 1 w 87"/>
                <a:gd name="T15" fmla="*/ 0 h 17"/>
                <a:gd name="T16" fmla="*/ 1 w 87"/>
                <a:gd name="T17" fmla="*/ 0 h 17"/>
                <a:gd name="T18" fmla="*/ 1 w 87"/>
                <a:gd name="T19" fmla="*/ 0 h 17"/>
                <a:gd name="T20" fmla="*/ 1 w 87"/>
                <a:gd name="T21" fmla="*/ 0 h 17"/>
                <a:gd name="T22" fmla="*/ 1 w 87"/>
                <a:gd name="T23" fmla="*/ 0 h 17"/>
                <a:gd name="T24" fmla="*/ 1 w 87"/>
                <a:gd name="T25" fmla="*/ 0 h 17"/>
                <a:gd name="T26" fmla="*/ 1 w 87"/>
                <a:gd name="T27" fmla="*/ 0 h 17"/>
                <a:gd name="T28" fmla="*/ 1 w 87"/>
                <a:gd name="T29" fmla="*/ 0 h 17"/>
                <a:gd name="T30" fmla="*/ 1 w 87"/>
                <a:gd name="T31" fmla="*/ 0 h 17"/>
                <a:gd name="T32" fmla="*/ 0 w 87"/>
                <a:gd name="T33" fmla="*/ 0 h 17"/>
                <a:gd name="T34" fmla="*/ 0 w 87"/>
                <a:gd name="T35" fmla="*/ 0 h 17"/>
                <a:gd name="T36" fmla="*/ 0 w 87"/>
                <a:gd name="T37" fmla="*/ 0 h 17"/>
                <a:gd name="T38" fmla="*/ 0 w 87"/>
                <a:gd name="T39" fmla="*/ 0 h 17"/>
                <a:gd name="T40" fmla="*/ 0 w 87"/>
                <a:gd name="T41" fmla="*/ 0 h 17"/>
                <a:gd name="T42" fmla="*/ 0 w 87"/>
                <a:gd name="T43" fmla="*/ 0 h 17"/>
                <a:gd name="T44" fmla="*/ 0 w 87"/>
                <a:gd name="T45" fmla="*/ 0 h 17"/>
                <a:gd name="T46" fmla="*/ 0 w 87"/>
                <a:gd name="T47" fmla="*/ 0 h 17"/>
                <a:gd name="T48" fmla="*/ 0 w 87"/>
                <a:gd name="T49" fmla="*/ 0 h 17"/>
                <a:gd name="T50" fmla="*/ 0 w 87"/>
                <a:gd name="T51" fmla="*/ 0 h 17"/>
                <a:gd name="T52" fmla="*/ 0 w 87"/>
                <a:gd name="T53" fmla="*/ 0 h 17"/>
                <a:gd name="T54" fmla="*/ 0 w 87"/>
                <a:gd name="T55" fmla="*/ 0 h 17"/>
                <a:gd name="T56" fmla="*/ 0 w 87"/>
                <a:gd name="T57" fmla="*/ 0 h 17"/>
                <a:gd name="T58" fmla="*/ 0 w 87"/>
                <a:gd name="T59" fmla="*/ 0 h 17"/>
                <a:gd name="T60" fmla="*/ 0 w 87"/>
                <a:gd name="T61" fmla="*/ 0 h 17"/>
                <a:gd name="T62" fmla="*/ 0 w 87"/>
                <a:gd name="T63" fmla="*/ 0 h 17"/>
                <a:gd name="T64" fmla="*/ 0 w 87"/>
                <a:gd name="T65" fmla="*/ 0 h 17"/>
                <a:gd name="T66" fmla="*/ 0 w 87"/>
                <a:gd name="T67" fmla="*/ 0 h 17"/>
                <a:gd name="T68" fmla="*/ 0 w 87"/>
                <a:gd name="T69" fmla="*/ 0 h 17"/>
                <a:gd name="T70" fmla="*/ 0 w 87"/>
                <a:gd name="T71" fmla="*/ 0 h 17"/>
                <a:gd name="T72" fmla="*/ 0 w 87"/>
                <a:gd name="T73" fmla="*/ 0 h 17"/>
                <a:gd name="T74" fmla="*/ 0 w 87"/>
                <a:gd name="T75" fmla="*/ 0 h 17"/>
                <a:gd name="T76" fmla="*/ 0 w 87"/>
                <a:gd name="T77" fmla="*/ 0 h 17"/>
                <a:gd name="T78" fmla="*/ 0 w 87"/>
                <a:gd name="T79" fmla="*/ 0 h 17"/>
                <a:gd name="T80" fmla="*/ 0 w 87"/>
                <a:gd name="T81" fmla="*/ 0 h 17"/>
                <a:gd name="T82" fmla="*/ 0 w 87"/>
                <a:gd name="T83" fmla="*/ 0 h 17"/>
                <a:gd name="T84" fmla="*/ 0 w 87"/>
                <a:gd name="T85" fmla="*/ 0 h 17"/>
                <a:gd name="T86" fmla="*/ 0 w 87"/>
                <a:gd name="T87" fmla="*/ 0 h 17"/>
                <a:gd name="T88" fmla="*/ 0 w 87"/>
                <a:gd name="T89" fmla="*/ 0 h 17"/>
                <a:gd name="T90" fmla="*/ 0 w 87"/>
                <a:gd name="T91" fmla="*/ 0 h 17"/>
                <a:gd name="T92" fmla="*/ 0 w 87"/>
                <a:gd name="T93" fmla="*/ 0 h 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87"/>
                <a:gd name="T142" fmla="*/ 0 h 17"/>
                <a:gd name="T143" fmla="*/ 87 w 87"/>
                <a:gd name="T144" fmla="*/ 17 h 1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7" h="17">
                  <a:moveTo>
                    <a:pt x="44" y="0"/>
                  </a:moveTo>
                  <a:lnTo>
                    <a:pt x="46" y="1"/>
                  </a:lnTo>
                  <a:lnTo>
                    <a:pt x="47" y="1"/>
                  </a:lnTo>
                  <a:lnTo>
                    <a:pt x="47" y="2"/>
                  </a:lnTo>
                  <a:lnTo>
                    <a:pt x="48" y="2"/>
                  </a:lnTo>
                  <a:lnTo>
                    <a:pt x="49" y="3"/>
                  </a:lnTo>
                  <a:lnTo>
                    <a:pt x="50" y="3"/>
                  </a:lnTo>
                  <a:lnTo>
                    <a:pt x="50" y="4"/>
                  </a:lnTo>
                  <a:lnTo>
                    <a:pt x="51" y="4"/>
                  </a:lnTo>
                  <a:lnTo>
                    <a:pt x="52" y="5"/>
                  </a:lnTo>
                  <a:lnTo>
                    <a:pt x="52" y="6"/>
                  </a:lnTo>
                  <a:lnTo>
                    <a:pt x="54" y="6"/>
                  </a:lnTo>
                  <a:lnTo>
                    <a:pt x="55" y="6"/>
                  </a:lnTo>
                  <a:lnTo>
                    <a:pt x="57" y="7"/>
                  </a:lnTo>
                  <a:lnTo>
                    <a:pt x="59" y="8"/>
                  </a:lnTo>
                  <a:lnTo>
                    <a:pt x="60" y="8"/>
                  </a:lnTo>
                  <a:lnTo>
                    <a:pt x="61" y="9"/>
                  </a:lnTo>
                  <a:lnTo>
                    <a:pt x="62" y="9"/>
                  </a:lnTo>
                  <a:lnTo>
                    <a:pt x="63" y="10"/>
                  </a:lnTo>
                  <a:lnTo>
                    <a:pt x="65" y="10"/>
                  </a:lnTo>
                  <a:lnTo>
                    <a:pt x="66" y="10"/>
                  </a:lnTo>
                  <a:lnTo>
                    <a:pt x="68" y="12"/>
                  </a:lnTo>
                  <a:lnTo>
                    <a:pt x="72" y="12"/>
                  </a:lnTo>
                  <a:lnTo>
                    <a:pt x="74" y="13"/>
                  </a:lnTo>
                  <a:lnTo>
                    <a:pt x="77" y="14"/>
                  </a:lnTo>
                  <a:lnTo>
                    <a:pt x="79" y="14"/>
                  </a:lnTo>
                  <a:lnTo>
                    <a:pt x="82" y="15"/>
                  </a:lnTo>
                  <a:lnTo>
                    <a:pt x="84" y="16"/>
                  </a:lnTo>
                  <a:lnTo>
                    <a:pt x="86" y="16"/>
                  </a:lnTo>
                  <a:lnTo>
                    <a:pt x="87" y="16"/>
                  </a:lnTo>
                  <a:lnTo>
                    <a:pt x="86" y="17"/>
                  </a:lnTo>
                  <a:lnTo>
                    <a:pt x="85" y="17"/>
                  </a:lnTo>
                  <a:lnTo>
                    <a:pt x="84" y="17"/>
                  </a:lnTo>
                  <a:lnTo>
                    <a:pt x="82" y="16"/>
                  </a:lnTo>
                  <a:lnTo>
                    <a:pt x="81" y="16"/>
                  </a:lnTo>
                  <a:lnTo>
                    <a:pt x="80" y="16"/>
                  </a:lnTo>
                  <a:lnTo>
                    <a:pt x="78" y="16"/>
                  </a:lnTo>
                  <a:lnTo>
                    <a:pt x="76" y="15"/>
                  </a:lnTo>
                  <a:lnTo>
                    <a:pt x="75" y="15"/>
                  </a:lnTo>
                  <a:lnTo>
                    <a:pt x="73" y="15"/>
                  </a:lnTo>
                  <a:lnTo>
                    <a:pt x="71" y="14"/>
                  </a:lnTo>
                  <a:lnTo>
                    <a:pt x="69" y="14"/>
                  </a:lnTo>
                  <a:lnTo>
                    <a:pt x="67" y="14"/>
                  </a:lnTo>
                  <a:lnTo>
                    <a:pt x="65" y="14"/>
                  </a:lnTo>
                  <a:lnTo>
                    <a:pt x="63" y="14"/>
                  </a:lnTo>
                  <a:lnTo>
                    <a:pt x="60" y="13"/>
                  </a:lnTo>
                  <a:lnTo>
                    <a:pt x="57" y="13"/>
                  </a:lnTo>
                  <a:lnTo>
                    <a:pt x="54" y="12"/>
                  </a:lnTo>
                  <a:lnTo>
                    <a:pt x="52" y="10"/>
                  </a:lnTo>
                  <a:lnTo>
                    <a:pt x="50" y="9"/>
                  </a:lnTo>
                  <a:lnTo>
                    <a:pt x="48" y="8"/>
                  </a:lnTo>
                  <a:lnTo>
                    <a:pt x="44" y="7"/>
                  </a:lnTo>
                  <a:lnTo>
                    <a:pt x="42" y="6"/>
                  </a:lnTo>
                  <a:lnTo>
                    <a:pt x="40" y="6"/>
                  </a:lnTo>
                  <a:lnTo>
                    <a:pt x="37" y="6"/>
                  </a:lnTo>
                  <a:lnTo>
                    <a:pt x="36" y="5"/>
                  </a:lnTo>
                  <a:lnTo>
                    <a:pt x="34" y="5"/>
                  </a:lnTo>
                  <a:lnTo>
                    <a:pt x="33" y="5"/>
                  </a:lnTo>
                  <a:lnTo>
                    <a:pt x="31" y="5"/>
                  </a:lnTo>
                  <a:lnTo>
                    <a:pt x="29" y="6"/>
                  </a:lnTo>
                  <a:lnTo>
                    <a:pt x="28" y="6"/>
                  </a:lnTo>
                  <a:lnTo>
                    <a:pt x="26" y="6"/>
                  </a:lnTo>
                  <a:lnTo>
                    <a:pt x="25" y="7"/>
                  </a:lnTo>
                  <a:lnTo>
                    <a:pt x="23" y="7"/>
                  </a:lnTo>
                  <a:lnTo>
                    <a:pt x="22" y="8"/>
                  </a:lnTo>
                  <a:lnTo>
                    <a:pt x="21" y="8"/>
                  </a:lnTo>
                  <a:lnTo>
                    <a:pt x="20" y="9"/>
                  </a:lnTo>
                  <a:lnTo>
                    <a:pt x="18" y="9"/>
                  </a:lnTo>
                  <a:lnTo>
                    <a:pt x="17" y="10"/>
                  </a:lnTo>
                  <a:lnTo>
                    <a:pt x="16" y="10"/>
                  </a:lnTo>
                  <a:lnTo>
                    <a:pt x="15" y="10"/>
                  </a:lnTo>
                  <a:lnTo>
                    <a:pt x="14" y="10"/>
                  </a:lnTo>
                  <a:lnTo>
                    <a:pt x="13" y="10"/>
                  </a:lnTo>
                  <a:lnTo>
                    <a:pt x="12" y="10"/>
                  </a:lnTo>
                  <a:lnTo>
                    <a:pt x="11" y="10"/>
                  </a:lnTo>
                  <a:lnTo>
                    <a:pt x="10" y="10"/>
                  </a:lnTo>
                  <a:lnTo>
                    <a:pt x="9" y="10"/>
                  </a:lnTo>
                  <a:lnTo>
                    <a:pt x="8" y="10"/>
                  </a:lnTo>
                  <a:lnTo>
                    <a:pt x="7" y="12"/>
                  </a:lnTo>
                  <a:lnTo>
                    <a:pt x="5" y="12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2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2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5" y="4"/>
                  </a:lnTo>
                  <a:lnTo>
                    <a:pt x="8" y="4"/>
                  </a:lnTo>
                  <a:lnTo>
                    <a:pt x="9" y="4"/>
                  </a:lnTo>
                  <a:lnTo>
                    <a:pt x="11" y="4"/>
                  </a:lnTo>
                  <a:lnTo>
                    <a:pt x="13" y="4"/>
                  </a:lnTo>
                  <a:lnTo>
                    <a:pt x="15" y="4"/>
                  </a:lnTo>
                  <a:lnTo>
                    <a:pt x="18" y="3"/>
                  </a:lnTo>
                  <a:lnTo>
                    <a:pt x="20" y="3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3" y="1"/>
                  </a:lnTo>
                  <a:lnTo>
                    <a:pt x="24" y="1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7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4" y="1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BA9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91" name="Freeform 1767"/>
            <p:cNvSpPr>
              <a:spLocks/>
            </p:cNvSpPr>
            <p:nvPr/>
          </p:nvSpPr>
          <p:spPr bwMode="auto">
            <a:xfrm>
              <a:off x="3900" y="2818"/>
              <a:ext cx="43" cy="8"/>
            </a:xfrm>
            <a:custGeom>
              <a:avLst/>
              <a:gdLst>
                <a:gd name="T0" fmla="*/ 0 w 87"/>
                <a:gd name="T1" fmla="*/ 1 h 16"/>
                <a:gd name="T2" fmla="*/ 0 w 87"/>
                <a:gd name="T3" fmla="*/ 1 h 16"/>
                <a:gd name="T4" fmla="*/ 0 w 87"/>
                <a:gd name="T5" fmla="*/ 1 h 16"/>
                <a:gd name="T6" fmla="*/ 0 w 87"/>
                <a:gd name="T7" fmla="*/ 1 h 16"/>
                <a:gd name="T8" fmla="*/ 0 w 87"/>
                <a:gd name="T9" fmla="*/ 1 h 16"/>
                <a:gd name="T10" fmla="*/ 0 w 87"/>
                <a:gd name="T11" fmla="*/ 1 h 16"/>
                <a:gd name="T12" fmla="*/ 1 w 87"/>
                <a:gd name="T13" fmla="*/ 1 h 16"/>
                <a:gd name="T14" fmla="*/ 1 w 87"/>
                <a:gd name="T15" fmla="*/ 1 h 16"/>
                <a:gd name="T16" fmla="*/ 1 w 87"/>
                <a:gd name="T17" fmla="*/ 1 h 16"/>
                <a:gd name="T18" fmla="*/ 1 w 87"/>
                <a:gd name="T19" fmla="*/ 1 h 16"/>
                <a:gd name="T20" fmla="*/ 1 w 87"/>
                <a:gd name="T21" fmla="*/ 1 h 16"/>
                <a:gd name="T22" fmla="*/ 1 w 87"/>
                <a:gd name="T23" fmla="*/ 1 h 16"/>
                <a:gd name="T24" fmla="*/ 1 w 87"/>
                <a:gd name="T25" fmla="*/ 1 h 16"/>
                <a:gd name="T26" fmla="*/ 1 w 87"/>
                <a:gd name="T27" fmla="*/ 1 h 16"/>
                <a:gd name="T28" fmla="*/ 1 w 87"/>
                <a:gd name="T29" fmla="*/ 1 h 16"/>
                <a:gd name="T30" fmla="*/ 1 w 87"/>
                <a:gd name="T31" fmla="*/ 1 h 16"/>
                <a:gd name="T32" fmla="*/ 0 w 87"/>
                <a:gd name="T33" fmla="*/ 1 h 16"/>
                <a:gd name="T34" fmla="*/ 0 w 87"/>
                <a:gd name="T35" fmla="*/ 1 h 16"/>
                <a:gd name="T36" fmla="*/ 0 w 87"/>
                <a:gd name="T37" fmla="*/ 1 h 16"/>
                <a:gd name="T38" fmla="*/ 0 w 87"/>
                <a:gd name="T39" fmla="*/ 1 h 16"/>
                <a:gd name="T40" fmla="*/ 0 w 87"/>
                <a:gd name="T41" fmla="*/ 1 h 16"/>
                <a:gd name="T42" fmla="*/ 0 w 87"/>
                <a:gd name="T43" fmla="*/ 1 h 16"/>
                <a:gd name="T44" fmla="*/ 0 w 87"/>
                <a:gd name="T45" fmla="*/ 1 h 16"/>
                <a:gd name="T46" fmla="*/ 0 w 87"/>
                <a:gd name="T47" fmla="*/ 1 h 16"/>
                <a:gd name="T48" fmla="*/ 0 w 87"/>
                <a:gd name="T49" fmla="*/ 1 h 16"/>
                <a:gd name="T50" fmla="*/ 0 w 87"/>
                <a:gd name="T51" fmla="*/ 1 h 16"/>
                <a:gd name="T52" fmla="*/ 0 w 87"/>
                <a:gd name="T53" fmla="*/ 1 h 16"/>
                <a:gd name="T54" fmla="*/ 0 w 87"/>
                <a:gd name="T55" fmla="*/ 1 h 16"/>
                <a:gd name="T56" fmla="*/ 0 w 87"/>
                <a:gd name="T57" fmla="*/ 1 h 16"/>
                <a:gd name="T58" fmla="*/ 0 w 87"/>
                <a:gd name="T59" fmla="*/ 1 h 16"/>
                <a:gd name="T60" fmla="*/ 0 w 87"/>
                <a:gd name="T61" fmla="*/ 1 h 16"/>
                <a:gd name="T62" fmla="*/ 0 w 87"/>
                <a:gd name="T63" fmla="*/ 1 h 16"/>
                <a:gd name="T64" fmla="*/ 0 w 87"/>
                <a:gd name="T65" fmla="*/ 1 h 16"/>
                <a:gd name="T66" fmla="*/ 0 w 87"/>
                <a:gd name="T67" fmla="*/ 1 h 16"/>
                <a:gd name="T68" fmla="*/ 0 w 87"/>
                <a:gd name="T69" fmla="*/ 1 h 16"/>
                <a:gd name="T70" fmla="*/ 0 w 87"/>
                <a:gd name="T71" fmla="*/ 1 h 16"/>
                <a:gd name="T72" fmla="*/ 0 w 87"/>
                <a:gd name="T73" fmla="*/ 1 h 16"/>
                <a:gd name="T74" fmla="*/ 0 w 87"/>
                <a:gd name="T75" fmla="*/ 1 h 16"/>
                <a:gd name="T76" fmla="*/ 0 w 87"/>
                <a:gd name="T77" fmla="*/ 1 h 16"/>
                <a:gd name="T78" fmla="*/ 0 w 87"/>
                <a:gd name="T79" fmla="*/ 1 h 16"/>
                <a:gd name="T80" fmla="*/ 0 w 87"/>
                <a:gd name="T81" fmla="*/ 1 h 16"/>
                <a:gd name="T82" fmla="*/ 0 w 87"/>
                <a:gd name="T83" fmla="*/ 1 h 16"/>
                <a:gd name="T84" fmla="*/ 0 w 87"/>
                <a:gd name="T85" fmla="*/ 1 h 16"/>
                <a:gd name="T86" fmla="*/ 0 w 87"/>
                <a:gd name="T87" fmla="*/ 1 h 16"/>
                <a:gd name="T88" fmla="*/ 0 w 87"/>
                <a:gd name="T89" fmla="*/ 1 h 16"/>
                <a:gd name="T90" fmla="*/ 0 w 87"/>
                <a:gd name="T91" fmla="*/ 0 h 16"/>
                <a:gd name="T92" fmla="*/ 0 w 87"/>
                <a:gd name="T93" fmla="*/ 1 h 1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87"/>
                <a:gd name="T142" fmla="*/ 0 h 16"/>
                <a:gd name="T143" fmla="*/ 87 w 87"/>
                <a:gd name="T144" fmla="*/ 16 h 1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7" h="16">
                  <a:moveTo>
                    <a:pt x="44" y="0"/>
                  </a:moveTo>
                  <a:lnTo>
                    <a:pt x="46" y="1"/>
                  </a:lnTo>
                  <a:lnTo>
                    <a:pt x="47" y="2"/>
                  </a:lnTo>
                  <a:lnTo>
                    <a:pt x="48" y="2"/>
                  </a:lnTo>
                  <a:lnTo>
                    <a:pt x="49" y="3"/>
                  </a:lnTo>
                  <a:lnTo>
                    <a:pt x="50" y="4"/>
                  </a:lnTo>
                  <a:lnTo>
                    <a:pt x="51" y="4"/>
                  </a:lnTo>
                  <a:lnTo>
                    <a:pt x="52" y="5"/>
                  </a:lnTo>
                  <a:lnTo>
                    <a:pt x="52" y="6"/>
                  </a:lnTo>
                  <a:lnTo>
                    <a:pt x="54" y="6"/>
                  </a:lnTo>
                  <a:lnTo>
                    <a:pt x="55" y="7"/>
                  </a:lnTo>
                  <a:lnTo>
                    <a:pt x="56" y="7"/>
                  </a:lnTo>
                  <a:lnTo>
                    <a:pt x="57" y="8"/>
                  </a:lnTo>
                  <a:lnTo>
                    <a:pt x="60" y="8"/>
                  </a:lnTo>
                  <a:lnTo>
                    <a:pt x="61" y="9"/>
                  </a:lnTo>
                  <a:lnTo>
                    <a:pt x="62" y="9"/>
                  </a:lnTo>
                  <a:lnTo>
                    <a:pt x="63" y="10"/>
                  </a:lnTo>
                  <a:lnTo>
                    <a:pt x="64" y="10"/>
                  </a:lnTo>
                  <a:lnTo>
                    <a:pt x="66" y="10"/>
                  </a:lnTo>
                  <a:lnTo>
                    <a:pt x="68" y="12"/>
                  </a:lnTo>
                  <a:lnTo>
                    <a:pt x="71" y="12"/>
                  </a:lnTo>
                  <a:lnTo>
                    <a:pt x="73" y="13"/>
                  </a:lnTo>
                  <a:lnTo>
                    <a:pt x="76" y="14"/>
                  </a:lnTo>
                  <a:lnTo>
                    <a:pt x="78" y="14"/>
                  </a:lnTo>
                  <a:lnTo>
                    <a:pt x="80" y="15"/>
                  </a:lnTo>
                  <a:lnTo>
                    <a:pt x="82" y="15"/>
                  </a:lnTo>
                  <a:lnTo>
                    <a:pt x="85" y="16"/>
                  </a:lnTo>
                  <a:lnTo>
                    <a:pt x="86" y="16"/>
                  </a:lnTo>
                  <a:lnTo>
                    <a:pt x="87" y="16"/>
                  </a:lnTo>
                  <a:lnTo>
                    <a:pt x="86" y="16"/>
                  </a:lnTo>
                  <a:lnTo>
                    <a:pt x="85" y="16"/>
                  </a:lnTo>
                  <a:lnTo>
                    <a:pt x="84" y="16"/>
                  </a:lnTo>
                  <a:lnTo>
                    <a:pt x="82" y="16"/>
                  </a:lnTo>
                  <a:lnTo>
                    <a:pt x="81" y="16"/>
                  </a:lnTo>
                  <a:lnTo>
                    <a:pt x="80" y="16"/>
                  </a:lnTo>
                  <a:lnTo>
                    <a:pt x="79" y="16"/>
                  </a:lnTo>
                  <a:lnTo>
                    <a:pt x="78" y="16"/>
                  </a:lnTo>
                  <a:lnTo>
                    <a:pt x="77" y="16"/>
                  </a:lnTo>
                  <a:lnTo>
                    <a:pt x="75" y="15"/>
                  </a:lnTo>
                  <a:lnTo>
                    <a:pt x="74" y="15"/>
                  </a:lnTo>
                  <a:lnTo>
                    <a:pt x="72" y="15"/>
                  </a:lnTo>
                  <a:lnTo>
                    <a:pt x="69" y="14"/>
                  </a:lnTo>
                  <a:lnTo>
                    <a:pt x="68" y="14"/>
                  </a:lnTo>
                  <a:lnTo>
                    <a:pt x="66" y="14"/>
                  </a:lnTo>
                  <a:lnTo>
                    <a:pt x="64" y="14"/>
                  </a:lnTo>
                  <a:lnTo>
                    <a:pt x="62" y="14"/>
                  </a:lnTo>
                  <a:lnTo>
                    <a:pt x="61" y="14"/>
                  </a:lnTo>
                  <a:lnTo>
                    <a:pt x="57" y="13"/>
                  </a:lnTo>
                  <a:lnTo>
                    <a:pt x="54" y="12"/>
                  </a:lnTo>
                  <a:lnTo>
                    <a:pt x="52" y="12"/>
                  </a:lnTo>
                  <a:lnTo>
                    <a:pt x="50" y="10"/>
                  </a:lnTo>
                  <a:lnTo>
                    <a:pt x="47" y="9"/>
                  </a:lnTo>
                  <a:lnTo>
                    <a:pt x="44" y="8"/>
                  </a:lnTo>
                  <a:lnTo>
                    <a:pt x="42" y="7"/>
                  </a:lnTo>
                  <a:lnTo>
                    <a:pt x="40" y="6"/>
                  </a:lnTo>
                  <a:lnTo>
                    <a:pt x="37" y="6"/>
                  </a:lnTo>
                  <a:lnTo>
                    <a:pt x="35" y="6"/>
                  </a:lnTo>
                  <a:lnTo>
                    <a:pt x="33" y="6"/>
                  </a:lnTo>
                  <a:lnTo>
                    <a:pt x="31" y="6"/>
                  </a:lnTo>
                  <a:lnTo>
                    <a:pt x="30" y="6"/>
                  </a:lnTo>
                  <a:lnTo>
                    <a:pt x="29" y="6"/>
                  </a:lnTo>
                  <a:lnTo>
                    <a:pt x="28" y="6"/>
                  </a:lnTo>
                  <a:lnTo>
                    <a:pt x="26" y="7"/>
                  </a:lnTo>
                  <a:lnTo>
                    <a:pt x="25" y="7"/>
                  </a:lnTo>
                  <a:lnTo>
                    <a:pt x="24" y="7"/>
                  </a:lnTo>
                  <a:lnTo>
                    <a:pt x="23" y="8"/>
                  </a:lnTo>
                  <a:lnTo>
                    <a:pt x="22" y="8"/>
                  </a:lnTo>
                  <a:lnTo>
                    <a:pt x="21" y="8"/>
                  </a:lnTo>
                  <a:lnTo>
                    <a:pt x="20" y="8"/>
                  </a:lnTo>
                  <a:lnTo>
                    <a:pt x="20" y="9"/>
                  </a:lnTo>
                  <a:lnTo>
                    <a:pt x="18" y="9"/>
                  </a:lnTo>
                  <a:lnTo>
                    <a:pt x="17" y="9"/>
                  </a:lnTo>
                  <a:lnTo>
                    <a:pt x="16" y="9"/>
                  </a:lnTo>
                  <a:lnTo>
                    <a:pt x="16" y="10"/>
                  </a:lnTo>
                  <a:lnTo>
                    <a:pt x="15" y="10"/>
                  </a:lnTo>
                  <a:lnTo>
                    <a:pt x="14" y="10"/>
                  </a:lnTo>
                  <a:lnTo>
                    <a:pt x="13" y="10"/>
                  </a:lnTo>
                  <a:lnTo>
                    <a:pt x="12" y="10"/>
                  </a:lnTo>
                  <a:lnTo>
                    <a:pt x="11" y="10"/>
                  </a:lnTo>
                  <a:lnTo>
                    <a:pt x="10" y="10"/>
                  </a:lnTo>
                  <a:lnTo>
                    <a:pt x="9" y="10"/>
                  </a:lnTo>
                  <a:lnTo>
                    <a:pt x="8" y="10"/>
                  </a:lnTo>
                  <a:lnTo>
                    <a:pt x="7" y="10"/>
                  </a:lnTo>
                  <a:lnTo>
                    <a:pt x="5" y="10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2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0" y="7"/>
                  </a:lnTo>
                  <a:lnTo>
                    <a:pt x="1" y="6"/>
                  </a:lnTo>
                  <a:lnTo>
                    <a:pt x="2" y="5"/>
                  </a:lnTo>
                  <a:lnTo>
                    <a:pt x="3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3"/>
                  </a:lnTo>
                  <a:lnTo>
                    <a:pt x="7" y="4"/>
                  </a:lnTo>
                  <a:lnTo>
                    <a:pt x="8" y="4"/>
                  </a:lnTo>
                  <a:lnTo>
                    <a:pt x="9" y="4"/>
                  </a:lnTo>
                  <a:lnTo>
                    <a:pt x="10" y="4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6" y="4"/>
                  </a:lnTo>
                  <a:lnTo>
                    <a:pt x="18" y="3"/>
                  </a:lnTo>
                  <a:lnTo>
                    <a:pt x="20" y="3"/>
                  </a:lnTo>
                  <a:lnTo>
                    <a:pt x="21" y="3"/>
                  </a:lnTo>
                  <a:lnTo>
                    <a:pt x="22" y="3"/>
                  </a:lnTo>
                  <a:lnTo>
                    <a:pt x="23" y="3"/>
                  </a:lnTo>
                  <a:lnTo>
                    <a:pt x="24" y="3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30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7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4" y="1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AA8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92" name="Freeform 1768"/>
            <p:cNvSpPr>
              <a:spLocks/>
            </p:cNvSpPr>
            <p:nvPr/>
          </p:nvSpPr>
          <p:spPr bwMode="auto">
            <a:xfrm>
              <a:off x="3900" y="2818"/>
              <a:ext cx="41" cy="8"/>
            </a:xfrm>
            <a:custGeom>
              <a:avLst/>
              <a:gdLst>
                <a:gd name="T0" fmla="*/ 0 w 84"/>
                <a:gd name="T1" fmla="*/ 1 h 16"/>
                <a:gd name="T2" fmla="*/ 0 w 84"/>
                <a:gd name="T3" fmla="*/ 1 h 16"/>
                <a:gd name="T4" fmla="*/ 0 w 84"/>
                <a:gd name="T5" fmla="*/ 1 h 16"/>
                <a:gd name="T6" fmla="*/ 0 w 84"/>
                <a:gd name="T7" fmla="*/ 1 h 16"/>
                <a:gd name="T8" fmla="*/ 0 w 84"/>
                <a:gd name="T9" fmla="*/ 1 h 16"/>
                <a:gd name="T10" fmla="*/ 0 w 84"/>
                <a:gd name="T11" fmla="*/ 1 h 16"/>
                <a:gd name="T12" fmla="*/ 0 w 84"/>
                <a:gd name="T13" fmla="*/ 1 h 16"/>
                <a:gd name="T14" fmla="*/ 1 w 84"/>
                <a:gd name="T15" fmla="*/ 1 h 16"/>
                <a:gd name="T16" fmla="*/ 1 w 84"/>
                <a:gd name="T17" fmla="*/ 1 h 16"/>
                <a:gd name="T18" fmla="*/ 1 w 84"/>
                <a:gd name="T19" fmla="*/ 1 h 16"/>
                <a:gd name="T20" fmla="*/ 1 w 84"/>
                <a:gd name="T21" fmla="*/ 1 h 16"/>
                <a:gd name="T22" fmla="*/ 1 w 84"/>
                <a:gd name="T23" fmla="*/ 1 h 16"/>
                <a:gd name="T24" fmla="*/ 1 w 84"/>
                <a:gd name="T25" fmla="*/ 1 h 16"/>
                <a:gd name="T26" fmla="*/ 1 w 84"/>
                <a:gd name="T27" fmla="*/ 1 h 16"/>
                <a:gd name="T28" fmla="*/ 1 w 84"/>
                <a:gd name="T29" fmla="*/ 1 h 16"/>
                <a:gd name="T30" fmla="*/ 0 w 84"/>
                <a:gd name="T31" fmla="*/ 1 h 16"/>
                <a:gd name="T32" fmla="*/ 0 w 84"/>
                <a:gd name="T33" fmla="*/ 1 h 16"/>
                <a:gd name="T34" fmla="*/ 0 w 84"/>
                <a:gd name="T35" fmla="*/ 1 h 16"/>
                <a:gd name="T36" fmla="*/ 0 w 84"/>
                <a:gd name="T37" fmla="*/ 1 h 16"/>
                <a:gd name="T38" fmla="*/ 0 w 84"/>
                <a:gd name="T39" fmla="*/ 1 h 16"/>
                <a:gd name="T40" fmla="*/ 0 w 84"/>
                <a:gd name="T41" fmla="*/ 1 h 16"/>
                <a:gd name="T42" fmla="*/ 0 w 84"/>
                <a:gd name="T43" fmla="*/ 1 h 16"/>
                <a:gd name="T44" fmla="*/ 0 w 84"/>
                <a:gd name="T45" fmla="*/ 1 h 16"/>
                <a:gd name="T46" fmla="*/ 0 w 84"/>
                <a:gd name="T47" fmla="*/ 1 h 16"/>
                <a:gd name="T48" fmla="*/ 0 w 84"/>
                <a:gd name="T49" fmla="*/ 1 h 16"/>
                <a:gd name="T50" fmla="*/ 0 w 84"/>
                <a:gd name="T51" fmla="*/ 1 h 16"/>
                <a:gd name="T52" fmla="*/ 0 w 84"/>
                <a:gd name="T53" fmla="*/ 1 h 16"/>
                <a:gd name="T54" fmla="*/ 0 w 84"/>
                <a:gd name="T55" fmla="*/ 1 h 16"/>
                <a:gd name="T56" fmla="*/ 0 w 84"/>
                <a:gd name="T57" fmla="*/ 1 h 16"/>
                <a:gd name="T58" fmla="*/ 0 w 84"/>
                <a:gd name="T59" fmla="*/ 1 h 16"/>
                <a:gd name="T60" fmla="*/ 0 w 84"/>
                <a:gd name="T61" fmla="*/ 1 h 16"/>
                <a:gd name="T62" fmla="*/ 0 w 84"/>
                <a:gd name="T63" fmla="*/ 1 h 16"/>
                <a:gd name="T64" fmla="*/ 0 w 84"/>
                <a:gd name="T65" fmla="*/ 1 h 16"/>
                <a:gd name="T66" fmla="*/ 0 w 84"/>
                <a:gd name="T67" fmla="*/ 1 h 16"/>
                <a:gd name="T68" fmla="*/ 0 w 84"/>
                <a:gd name="T69" fmla="*/ 1 h 16"/>
                <a:gd name="T70" fmla="*/ 0 w 84"/>
                <a:gd name="T71" fmla="*/ 1 h 16"/>
                <a:gd name="T72" fmla="*/ 0 w 84"/>
                <a:gd name="T73" fmla="*/ 1 h 16"/>
                <a:gd name="T74" fmla="*/ 0 w 84"/>
                <a:gd name="T75" fmla="*/ 1 h 16"/>
                <a:gd name="T76" fmla="*/ 0 w 84"/>
                <a:gd name="T77" fmla="*/ 1 h 16"/>
                <a:gd name="T78" fmla="*/ 0 w 84"/>
                <a:gd name="T79" fmla="*/ 1 h 16"/>
                <a:gd name="T80" fmla="*/ 0 w 84"/>
                <a:gd name="T81" fmla="*/ 1 h 16"/>
                <a:gd name="T82" fmla="*/ 0 w 84"/>
                <a:gd name="T83" fmla="*/ 1 h 16"/>
                <a:gd name="T84" fmla="*/ 0 w 84"/>
                <a:gd name="T85" fmla="*/ 1 h 16"/>
                <a:gd name="T86" fmla="*/ 0 w 84"/>
                <a:gd name="T87" fmla="*/ 1 h 16"/>
                <a:gd name="T88" fmla="*/ 0 w 84"/>
                <a:gd name="T89" fmla="*/ 1 h 16"/>
                <a:gd name="T90" fmla="*/ 0 w 84"/>
                <a:gd name="T91" fmla="*/ 1 h 16"/>
                <a:gd name="T92" fmla="*/ 0 w 84"/>
                <a:gd name="T93" fmla="*/ 1 h 1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84"/>
                <a:gd name="T142" fmla="*/ 0 h 16"/>
                <a:gd name="T143" fmla="*/ 84 w 84"/>
                <a:gd name="T144" fmla="*/ 16 h 1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4" h="16">
                  <a:moveTo>
                    <a:pt x="42" y="0"/>
                  </a:moveTo>
                  <a:lnTo>
                    <a:pt x="43" y="1"/>
                  </a:lnTo>
                  <a:lnTo>
                    <a:pt x="44" y="2"/>
                  </a:lnTo>
                  <a:lnTo>
                    <a:pt x="46" y="2"/>
                  </a:lnTo>
                  <a:lnTo>
                    <a:pt x="47" y="3"/>
                  </a:lnTo>
                  <a:lnTo>
                    <a:pt x="48" y="3"/>
                  </a:lnTo>
                  <a:lnTo>
                    <a:pt x="49" y="4"/>
                  </a:lnTo>
                  <a:lnTo>
                    <a:pt x="50" y="4"/>
                  </a:lnTo>
                  <a:lnTo>
                    <a:pt x="51" y="4"/>
                  </a:lnTo>
                  <a:lnTo>
                    <a:pt x="52" y="5"/>
                  </a:lnTo>
                  <a:lnTo>
                    <a:pt x="52" y="6"/>
                  </a:lnTo>
                  <a:lnTo>
                    <a:pt x="54" y="6"/>
                  </a:lnTo>
                  <a:lnTo>
                    <a:pt x="55" y="7"/>
                  </a:lnTo>
                  <a:lnTo>
                    <a:pt x="56" y="7"/>
                  </a:lnTo>
                  <a:lnTo>
                    <a:pt x="57" y="8"/>
                  </a:lnTo>
                  <a:lnTo>
                    <a:pt x="59" y="8"/>
                  </a:lnTo>
                  <a:lnTo>
                    <a:pt x="60" y="9"/>
                  </a:lnTo>
                  <a:lnTo>
                    <a:pt x="61" y="9"/>
                  </a:lnTo>
                  <a:lnTo>
                    <a:pt x="62" y="10"/>
                  </a:lnTo>
                  <a:lnTo>
                    <a:pt x="63" y="10"/>
                  </a:lnTo>
                  <a:lnTo>
                    <a:pt x="66" y="12"/>
                  </a:lnTo>
                  <a:lnTo>
                    <a:pt x="68" y="12"/>
                  </a:lnTo>
                  <a:lnTo>
                    <a:pt x="72" y="13"/>
                  </a:lnTo>
                  <a:lnTo>
                    <a:pt x="74" y="14"/>
                  </a:lnTo>
                  <a:lnTo>
                    <a:pt x="76" y="14"/>
                  </a:lnTo>
                  <a:lnTo>
                    <a:pt x="78" y="15"/>
                  </a:lnTo>
                  <a:lnTo>
                    <a:pt x="80" y="15"/>
                  </a:lnTo>
                  <a:lnTo>
                    <a:pt x="82" y="16"/>
                  </a:lnTo>
                  <a:lnTo>
                    <a:pt x="84" y="16"/>
                  </a:lnTo>
                  <a:lnTo>
                    <a:pt x="82" y="16"/>
                  </a:lnTo>
                  <a:lnTo>
                    <a:pt x="81" y="16"/>
                  </a:lnTo>
                  <a:lnTo>
                    <a:pt x="80" y="16"/>
                  </a:lnTo>
                  <a:lnTo>
                    <a:pt x="79" y="16"/>
                  </a:lnTo>
                  <a:lnTo>
                    <a:pt x="78" y="16"/>
                  </a:lnTo>
                  <a:lnTo>
                    <a:pt x="77" y="16"/>
                  </a:lnTo>
                  <a:lnTo>
                    <a:pt x="76" y="16"/>
                  </a:lnTo>
                  <a:lnTo>
                    <a:pt x="74" y="16"/>
                  </a:lnTo>
                  <a:lnTo>
                    <a:pt x="73" y="15"/>
                  </a:lnTo>
                  <a:lnTo>
                    <a:pt x="71" y="15"/>
                  </a:lnTo>
                  <a:lnTo>
                    <a:pt x="68" y="14"/>
                  </a:lnTo>
                  <a:lnTo>
                    <a:pt x="66" y="14"/>
                  </a:lnTo>
                  <a:lnTo>
                    <a:pt x="64" y="13"/>
                  </a:lnTo>
                  <a:lnTo>
                    <a:pt x="62" y="13"/>
                  </a:lnTo>
                  <a:lnTo>
                    <a:pt x="60" y="12"/>
                  </a:lnTo>
                  <a:lnTo>
                    <a:pt x="57" y="12"/>
                  </a:lnTo>
                  <a:lnTo>
                    <a:pt x="55" y="10"/>
                  </a:lnTo>
                  <a:lnTo>
                    <a:pt x="53" y="10"/>
                  </a:lnTo>
                  <a:lnTo>
                    <a:pt x="51" y="10"/>
                  </a:lnTo>
                  <a:lnTo>
                    <a:pt x="49" y="10"/>
                  </a:lnTo>
                  <a:lnTo>
                    <a:pt x="47" y="9"/>
                  </a:lnTo>
                  <a:lnTo>
                    <a:pt x="44" y="8"/>
                  </a:lnTo>
                  <a:lnTo>
                    <a:pt x="41" y="8"/>
                  </a:lnTo>
                  <a:lnTo>
                    <a:pt x="39" y="7"/>
                  </a:lnTo>
                  <a:lnTo>
                    <a:pt x="37" y="6"/>
                  </a:lnTo>
                  <a:lnTo>
                    <a:pt x="35" y="6"/>
                  </a:lnTo>
                  <a:lnTo>
                    <a:pt x="31" y="6"/>
                  </a:lnTo>
                  <a:lnTo>
                    <a:pt x="30" y="6"/>
                  </a:lnTo>
                  <a:lnTo>
                    <a:pt x="29" y="6"/>
                  </a:lnTo>
                  <a:lnTo>
                    <a:pt x="28" y="6"/>
                  </a:lnTo>
                  <a:lnTo>
                    <a:pt x="27" y="7"/>
                  </a:lnTo>
                  <a:lnTo>
                    <a:pt x="25" y="7"/>
                  </a:lnTo>
                  <a:lnTo>
                    <a:pt x="24" y="7"/>
                  </a:lnTo>
                  <a:lnTo>
                    <a:pt x="23" y="7"/>
                  </a:lnTo>
                  <a:lnTo>
                    <a:pt x="22" y="8"/>
                  </a:lnTo>
                  <a:lnTo>
                    <a:pt x="21" y="8"/>
                  </a:lnTo>
                  <a:lnTo>
                    <a:pt x="18" y="8"/>
                  </a:lnTo>
                  <a:lnTo>
                    <a:pt x="17" y="9"/>
                  </a:lnTo>
                  <a:lnTo>
                    <a:pt x="16" y="9"/>
                  </a:lnTo>
                  <a:lnTo>
                    <a:pt x="15" y="10"/>
                  </a:lnTo>
                  <a:lnTo>
                    <a:pt x="14" y="10"/>
                  </a:lnTo>
                  <a:lnTo>
                    <a:pt x="13" y="10"/>
                  </a:lnTo>
                  <a:lnTo>
                    <a:pt x="12" y="10"/>
                  </a:lnTo>
                  <a:lnTo>
                    <a:pt x="11" y="10"/>
                  </a:lnTo>
                  <a:lnTo>
                    <a:pt x="10" y="10"/>
                  </a:lnTo>
                  <a:lnTo>
                    <a:pt x="9" y="10"/>
                  </a:lnTo>
                  <a:lnTo>
                    <a:pt x="8" y="10"/>
                  </a:lnTo>
                  <a:lnTo>
                    <a:pt x="7" y="10"/>
                  </a:lnTo>
                  <a:lnTo>
                    <a:pt x="5" y="10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2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0" y="8"/>
                  </a:lnTo>
                  <a:lnTo>
                    <a:pt x="1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9" y="5"/>
                  </a:lnTo>
                  <a:lnTo>
                    <a:pt x="11" y="5"/>
                  </a:lnTo>
                  <a:lnTo>
                    <a:pt x="12" y="5"/>
                  </a:lnTo>
                  <a:lnTo>
                    <a:pt x="13" y="5"/>
                  </a:lnTo>
                  <a:lnTo>
                    <a:pt x="15" y="4"/>
                  </a:lnTo>
                  <a:lnTo>
                    <a:pt x="16" y="4"/>
                  </a:lnTo>
                  <a:lnTo>
                    <a:pt x="18" y="3"/>
                  </a:lnTo>
                  <a:lnTo>
                    <a:pt x="20" y="3"/>
                  </a:lnTo>
                  <a:lnTo>
                    <a:pt x="21" y="3"/>
                  </a:lnTo>
                  <a:lnTo>
                    <a:pt x="22" y="3"/>
                  </a:lnTo>
                  <a:lnTo>
                    <a:pt x="23" y="3"/>
                  </a:lnTo>
                  <a:lnTo>
                    <a:pt x="24" y="3"/>
                  </a:lnTo>
                  <a:lnTo>
                    <a:pt x="26" y="3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8" y="1"/>
                  </a:lnTo>
                  <a:lnTo>
                    <a:pt x="39" y="1"/>
                  </a:lnTo>
                  <a:lnTo>
                    <a:pt x="41" y="1"/>
                  </a:lnTo>
                  <a:lnTo>
                    <a:pt x="42" y="1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9A7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93" name="Freeform 1769"/>
            <p:cNvSpPr>
              <a:spLocks/>
            </p:cNvSpPr>
            <p:nvPr/>
          </p:nvSpPr>
          <p:spPr bwMode="auto">
            <a:xfrm>
              <a:off x="3900" y="2819"/>
              <a:ext cx="40" cy="7"/>
            </a:xfrm>
            <a:custGeom>
              <a:avLst/>
              <a:gdLst>
                <a:gd name="T0" fmla="*/ 1 w 80"/>
                <a:gd name="T1" fmla="*/ 1 h 14"/>
                <a:gd name="T2" fmla="*/ 1 w 80"/>
                <a:gd name="T3" fmla="*/ 1 h 14"/>
                <a:gd name="T4" fmla="*/ 1 w 80"/>
                <a:gd name="T5" fmla="*/ 1 h 14"/>
                <a:gd name="T6" fmla="*/ 1 w 80"/>
                <a:gd name="T7" fmla="*/ 1 h 14"/>
                <a:gd name="T8" fmla="*/ 1 w 80"/>
                <a:gd name="T9" fmla="*/ 1 h 14"/>
                <a:gd name="T10" fmla="*/ 1 w 80"/>
                <a:gd name="T11" fmla="*/ 1 h 14"/>
                <a:gd name="T12" fmla="*/ 1 w 80"/>
                <a:gd name="T13" fmla="*/ 1 h 14"/>
                <a:gd name="T14" fmla="*/ 1 w 80"/>
                <a:gd name="T15" fmla="*/ 1 h 14"/>
                <a:gd name="T16" fmla="*/ 1 w 80"/>
                <a:gd name="T17" fmla="*/ 1 h 14"/>
                <a:gd name="T18" fmla="*/ 1 w 80"/>
                <a:gd name="T19" fmla="*/ 1 h 14"/>
                <a:gd name="T20" fmla="*/ 1 w 80"/>
                <a:gd name="T21" fmla="*/ 1 h 14"/>
                <a:gd name="T22" fmla="*/ 1 w 80"/>
                <a:gd name="T23" fmla="*/ 1 h 14"/>
                <a:gd name="T24" fmla="*/ 1 w 80"/>
                <a:gd name="T25" fmla="*/ 1 h 14"/>
                <a:gd name="T26" fmla="*/ 1 w 80"/>
                <a:gd name="T27" fmla="*/ 1 h 14"/>
                <a:gd name="T28" fmla="*/ 1 w 80"/>
                <a:gd name="T29" fmla="*/ 1 h 14"/>
                <a:gd name="T30" fmla="*/ 1 w 80"/>
                <a:gd name="T31" fmla="*/ 1 h 14"/>
                <a:gd name="T32" fmla="*/ 1 w 80"/>
                <a:gd name="T33" fmla="*/ 1 h 14"/>
                <a:gd name="T34" fmla="*/ 1 w 80"/>
                <a:gd name="T35" fmla="*/ 1 h 14"/>
                <a:gd name="T36" fmla="*/ 1 w 80"/>
                <a:gd name="T37" fmla="*/ 1 h 14"/>
                <a:gd name="T38" fmla="*/ 1 w 80"/>
                <a:gd name="T39" fmla="*/ 1 h 14"/>
                <a:gd name="T40" fmla="*/ 1 w 80"/>
                <a:gd name="T41" fmla="*/ 1 h 14"/>
                <a:gd name="T42" fmla="*/ 1 w 80"/>
                <a:gd name="T43" fmla="*/ 1 h 14"/>
                <a:gd name="T44" fmla="*/ 1 w 80"/>
                <a:gd name="T45" fmla="*/ 1 h 14"/>
                <a:gd name="T46" fmla="*/ 1 w 80"/>
                <a:gd name="T47" fmla="*/ 1 h 14"/>
                <a:gd name="T48" fmla="*/ 1 w 80"/>
                <a:gd name="T49" fmla="*/ 1 h 14"/>
                <a:gd name="T50" fmla="*/ 1 w 80"/>
                <a:gd name="T51" fmla="*/ 1 h 14"/>
                <a:gd name="T52" fmla="*/ 1 w 80"/>
                <a:gd name="T53" fmla="*/ 1 h 14"/>
                <a:gd name="T54" fmla="*/ 1 w 80"/>
                <a:gd name="T55" fmla="*/ 1 h 14"/>
                <a:gd name="T56" fmla="*/ 1 w 80"/>
                <a:gd name="T57" fmla="*/ 1 h 14"/>
                <a:gd name="T58" fmla="*/ 1 w 80"/>
                <a:gd name="T59" fmla="*/ 1 h 14"/>
                <a:gd name="T60" fmla="*/ 1 w 80"/>
                <a:gd name="T61" fmla="*/ 1 h 14"/>
                <a:gd name="T62" fmla="*/ 1 w 80"/>
                <a:gd name="T63" fmla="*/ 1 h 14"/>
                <a:gd name="T64" fmla="*/ 0 w 80"/>
                <a:gd name="T65" fmla="*/ 1 h 14"/>
                <a:gd name="T66" fmla="*/ 0 w 80"/>
                <a:gd name="T67" fmla="*/ 1 h 14"/>
                <a:gd name="T68" fmla="*/ 1 w 80"/>
                <a:gd name="T69" fmla="*/ 1 h 14"/>
                <a:gd name="T70" fmla="*/ 1 w 80"/>
                <a:gd name="T71" fmla="*/ 1 h 14"/>
                <a:gd name="T72" fmla="*/ 1 w 80"/>
                <a:gd name="T73" fmla="*/ 1 h 14"/>
                <a:gd name="T74" fmla="*/ 1 w 80"/>
                <a:gd name="T75" fmla="*/ 1 h 14"/>
                <a:gd name="T76" fmla="*/ 1 w 80"/>
                <a:gd name="T77" fmla="*/ 1 h 14"/>
                <a:gd name="T78" fmla="*/ 1 w 80"/>
                <a:gd name="T79" fmla="*/ 1 h 14"/>
                <a:gd name="T80" fmla="*/ 1 w 80"/>
                <a:gd name="T81" fmla="*/ 1 h 14"/>
                <a:gd name="T82" fmla="*/ 1 w 80"/>
                <a:gd name="T83" fmla="*/ 1 h 14"/>
                <a:gd name="T84" fmla="*/ 1 w 80"/>
                <a:gd name="T85" fmla="*/ 1 h 14"/>
                <a:gd name="T86" fmla="*/ 1 w 80"/>
                <a:gd name="T87" fmla="*/ 1 h 14"/>
                <a:gd name="T88" fmla="*/ 1 w 80"/>
                <a:gd name="T89" fmla="*/ 0 h 14"/>
                <a:gd name="T90" fmla="*/ 1 w 80"/>
                <a:gd name="T91" fmla="*/ 0 h 14"/>
                <a:gd name="T92" fmla="*/ 1 w 80"/>
                <a:gd name="T93" fmla="*/ 1 h 1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80"/>
                <a:gd name="T142" fmla="*/ 0 h 14"/>
                <a:gd name="T143" fmla="*/ 80 w 80"/>
                <a:gd name="T144" fmla="*/ 14 h 1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0" h="14">
                  <a:moveTo>
                    <a:pt x="41" y="1"/>
                  </a:moveTo>
                  <a:lnTo>
                    <a:pt x="42" y="1"/>
                  </a:lnTo>
                  <a:lnTo>
                    <a:pt x="43" y="1"/>
                  </a:lnTo>
                  <a:lnTo>
                    <a:pt x="45" y="1"/>
                  </a:lnTo>
                  <a:lnTo>
                    <a:pt x="46" y="1"/>
                  </a:lnTo>
                  <a:lnTo>
                    <a:pt x="47" y="2"/>
                  </a:lnTo>
                  <a:lnTo>
                    <a:pt x="48" y="2"/>
                  </a:lnTo>
                  <a:lnTo>
                    <a:pt x="49" y="2"/>
                  </a:lnTo>
                  <a:lnTo>
                    <a:pt x="50" y="3"/>
                  </a:lnTo>
                  <a:lnTo>
                    <a:pt x="51" y="3"/>
                  </a:lnTo>
                  <a:lnTo>
                    <a:pt x="51" y="4"/>
                  </a:lnTo>
                  <a:lnTo>
                    <a:pt x="52" y="4"/>
                  </a:lnTo>
                  <a:lnTo>
                    <a:pt x="53" y="5"/>
                  </a:lnTo>
                  <a:lnTo>
                    <a:pt x="55" y="5"/>
                  </a:lnTo>
                  <a:lnTo>
                    <a:pt x="56" y="6"/>
                  </a:lnTo>
                  <a:lnTo>
                    <a:pt x="58" y="6"/>
                  </a:lnTo>
                  <a:lnTo>
                    <a:pt x="58" y="7"/>
                  </a:lnTo>
                  <a:lnTo>
                    <a:pt x="59" y="7"/>
                  </a:lnTo>
                  <a:lnTo>
                    <a:pt x="60" y="8"/>
                  </a:lnTo>
                  <a:lnTo>
                    <a:pt x="61" y="8"/>
                  </a:lnTo>
                  <a:lnTo>
                    <a:pt x="62" y="8"/>
                  </a:lnTo>
                  <a:lnTo>
                    <a:pt x="64" y="10"/>
                  </a:lnTo>
                  <a:lnTo>
                    <a:pt x="66" y="10"/>
                  </a:lnTo>
                  <a:lnTo>
                    <a:pt x="68" y="11"/>
                  </a:lnTo>
                  <a:lnTo>
                    <a:pt x="72" y="11"/>
                  </a:lnTo>
                  <a:lnTo>
                    <a:pt x="74" y="12"/>
                  </a:lnTo>
                  <a:lnTo>
                    <a:pt x="76" y="13"/>
                  </a:lnTo>
                  <a:lnTo>
                    <a:pt x="77" y="13"/>
                  </a:lnTo>
                  <a:lnTo>
                    <a:pt x="78" y="14"/>
                  </a:lnTo>
                  <a:lnTo>
                    <a:pt x="79" y="14"/>
                  </a:lnTo>
                  <a:lnTo>
                    <a:pt x="80" y="14"/>
                  </a:lnTo>
                  <a:lnTo>
                    <a:pt x="79" y="14"/>
                  </a:lnTo>
                  <a:lnTo>
                    <a:pt x="78" y="14"/>
                  </a:lnTo>
                  <a:lnTo>
                    <a:pt x="77" y="14"/>
                  </a:lnTo>
                  <a:lnTo>
                    <a:pt x="76" y="14"/>
                  </a:lnTo>
                  <a:lnTo>
                    <a:pt x="75" y="14"/>
                  </a:lnTo>
                  <a:lnTo>
                    <a:pt x="74" y="14"/>
                  </a:lnTo>
                  <a:lnTo>
                    <a:pt x="73" y="14"/>
                  </a:lnTo>
                  <a:lnTo>
                    <a:pt x="71" y="14"/>
                  </a:lnTo>
                  <a:lnTo>
                    <a:pt x="68" y="13"/>
                  </a:lnTo>
                  <a:lnTo>
                    <a:pt x="66" y="13"/>
                  </a:lnTo>
                  <a:lnTo>
                    <a:pt x="64" y="12"/>
                  </a:lnTo>
                  <a:lnTo>
                    <a:pt x="62" y="11"/>
                  </a:lnTo>
                  <a:lnTo>
                    <a:pt x="61" y="11"/>
                  </a:lnTo>
                  <a:lnTo>
                    <a:pt x="59" y="10"/>
                  </a:lnTo>
                  <a:lnTo>
                    <a:pt x="56" y="10"/>
                  </a:lnTo>
                  <a:lnTo>
                    <a:pt x="54" y="10"/>
                  </a:lnTo>
                  <a:lnTo>
                    <a:pt x="51" y="8"/>
                  </a:lnTo>
                  <a:lnTo>
                    <a:pt x="49" y="8"/>
                  </a:lnTo>
                  <a:lnTo>
                    <a:pt x="47" y="8"/>
                  </a:lnTo>
                  <a:lnTo>
                    <a:pt x="45" y="8"/>
                  </a:lnTo>
                  <a:lnTo>
                    <a:pt x="42" y="7"/>
                  </a:lnTo>
                  <a:lnTo>
                    <a:pt x="40" y="7"/>
                  </a:lnTo>
                  <a:lnTo>
                    <a:pt x="38" y="6"/>
                  </a:lnTo>
                  <a:lnTo>
                    <a:pt x="36" y="6"/>
                  </a:lnTo>
                  <a:lnTo>
                    <a:pt x="34" y="6"/>
                  </a:lnTo>
                  <a:lnTo>
                    <a:pt x="30" y="6"/>
                  </a:lnTo>
                  <a:lnTo>
                    <a:pt x="28" y="6"/>
                  </a:lnTo>
                  <a:lnTo>
                    <a:pt x="27" y="6"/>
                  </a:lnTo>
                  <a:lnTo>
                    <a:pt x="26" y="6"/>
                  </a:lnTo>
                  <a:lnTo>
                    <a:pt x="25" y="6"/>
                  </a:lnTo>
                  <a:lnTo>
                    <a:pt x="24" y="6"/>
                  </a:lnTo>
                  <a:lnTo>
                    <a:pt x="22" y="6"/>
                  </a:lnTo>
                  <a:lnTo>
                    <a:pt x="21" y="6"/>
                  </a:lnTo>
                  <a:lnTo>
                    <a:pt x="20" y="7"/>
                  </a:lnTo>
                  <a:lnTo>
                    <a:pt x="19" y="7"/>
                  </a:lnTo>
                  <a:lnTo>
                    <a:pt x="16" y="8"/>
                  </a:lnTo>
                  <a:lnTo>
                    <a:pt x="15" y="8"/>
                  </a:lnTo>
                  <a:lnTo>
                    <a:pt x="14" y="8"/>
                  </a:lnTo>
                  <a:lnTo>
                    <a:pt x="13" y="8"/>
                  </a:lnTo>
                  <a:lnTo>
                    <a:pt x="12" y="8"/>
                  </a:lnTo>
                  <a:lnTo>
                    <a:pt x="11" y="8"/>
                  </a:lnTo>
                  <a:lnTo>
                    <a:pt x="10" y="8"/>
                  </a:lnTo>
                  <a:lnTo>
                    <a:pt x="9" y="8"/>
                  </a:lnTo>
                  <a:lnTo>
                    <a:pt x="8" y="8"/>
                  </a:lnTo>
                  <a:lnTo>
                    <a:pt x="7" y="8"/>
                  </a:lnTo>
                  <a:lnTo>
                    <a:pt x="6" y="8"/>
                  </a:lnTo>
                  <a:lnTo>
                    <a:pt x="4" y="8"/>
                  </a:lnTo>
                  <a:lnTo>
                    <a:pt x="3" y="8"/>
                  </a:lnTo>
                  <a:lnTo>
                    <a:pt x="2" y="8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1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4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8" y="4"/>
                  </a:lnTo>
                  <a:lnTo>
                    <a:pt x="9" y="4"/>
                  </a:lnTo>
                  <a:lnTo>
                    <a:pt x="10" y="4"/>
                  </a:lnTo>
                  <a:lnTo>
                    <a:pt x="11" y="4"/>
                  </a:lnTo>
                  <a:lnTo>
                    <a:pt x="13" y="4"/>
                  </a:lnTo>
                  <a:lnTo>
                    <a:pt x="14" y="4"/>
                  </a:lnTo>
                  <a:lnTo>
                    <a:pt x="16" y="4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3"/>
                  </a:lnTo>
                  <a:lnTo>
                    <a:pt x="22" y="3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4" y="2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5" y="0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40" y="1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rgbClr val="8B6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94" name="Freeform 1770"/>
            <p:cNvSpPr>
              <a:spLocks/>
            </p:cNvSpPr>
            <p:nvPr/>
          </p:nvSpPr>
          <p:spPr bwMode="auto">
            <a:xfrm>
              <a:off x="3900" y="2819"/>
              <a:ext cx="40" cy="7"/>
            </a:xfrm>
            <a:custGeom>
              <a:avLst/>
              <a:gdLst>
                <a:gd name="T0" fmla="*/ 1 w 80"/>
                <a:gd name="T1" fmla="*/ 1 h 14"/>
                <a:gd name="T2" fmla="*/ 1 w 80"/>
                <a:gd name="T3" fmla="*/ 1 h 14"/>
                <a:gd name="T4" fmla="*/ 1 w 80"/>
                <a:gd name="T5" fmla="*/ 1 h 14"/>
                <a:gd name="T6" fmla="*/ 1 w 80"/>
                <a:gd name="T7" fmla="*/ 1 h 14"/>
                <a:gd name="T8" fmla="*/ 1 w 80"/>
                <a:gd name="T9" fmla="*/ 1 h 14"/>
                <a:gd name="T10" fmla="*/ 1 w 80"/>
                <a:gd name="T11" fmla="*/ 1 h 14"/>
                <a:gd name="T12" fmla="*/ 1 w 80"/>
                <a:gd name="T13" fmla="*/ 1 h 14"/>
                <a:gd name="T14" fmla="*/ 1 w 80"/>
                <a:gd name="T15" fmla="*/ 1 h 14"/>
                <a:gd name="T16" fmla="*/ 1 w 80"/>
                <a:gd name="T17" fmla="*/ 1 h 14"/>
                <a:gd name="T18" fmla="*/ 1 w 80"/>
                <a:gd name="T19" fmla="*/ 1 h 14"/>
                <a:gd name="T20" fmla="*/ 1 w 80"/>
                <a:gd name="T21" fmla="*/ 1 h 14"/>
                <a:gd name="T22" fmla="*/ 1 w 80"/>
                <a:gd name="T23" fmla="*/ 1 h 14"/>
                <a:gd name="T24" fmla="*/ 1 w 80"/>
                <a:gd name="T25" fmla="*/ 1 h 14"/>
                <a:gd name="T26" fmla="*/ 1 w 80"/>
                <a:gd name="T27" fmla="*/ 1 h 14"/>
                <a:gd name="T28" fmla="*/ 1 w 80"/>
                <a:gd name="T29" fmla="*/ 1 h 14"/>
                <a:gd name="T30" fmla="*/ 1 w 80"/>
                <a:gd name="T31" fmla="*/ 1 h 14"/>
                <a:gd name="T32" fmla="*/ 1 w 80"/>
                <a:gd name="T33" fmla="*/ 1 h 14"/>
                <a:gd name="T34" fmla="*/ 1 w 80"/>
                <a:gd name="T35" fmla="*/ 1 h 14"/>
                <a:gd name="T36" fmla="*/ 1 w 80"/>
                <a:gd name="T37" fmla="*/ 1 h 14"/>
                <a:gd name="T38" fmla="*/ 1 w 80"/>
                <a:gd name="T39" fmla="*/ 1 h 14"/>
                <a:gd name="T40" fmla="*/ 1 w 80"/>
                <a:gd name="T41" fmla="*/ 1 h 14"/>
                <a:gd name="T42" fmla="*/ 1 w 80"/>
                <a:gd name="T43" fmla="*/ 1 h 14"/>
                <a:gd name="T44" fmla="*/ 1 w 80"/>
                <a:gd name="T45" fmla="*/ 1 h 14"/>
                <a:gd name="T46" fmla="*/ 1 w 80"/>
                <a:gd name="T47" fmla="*/ 1 h 14"/>
                <a:gd name="T48" fmla="*/ 1 w 80"/>
                <a:gd name="T49" fmla="*/ 1 h 14"/>
                <a:gd name="T50" fmla="*/ 1 w 80"/>
                <a:gd name="T51" fmla="*/ 1 h 14"/>
                <a:gd name="T52" fmla="*/ 1 w 80"/>
                <a:gd name="T53" fmla="*/ 1 h 14"/>
                <a:gd name="T54" fmla="*/ 1 w 80"/>
                <a:gd name="T55" fmla="*/ 1 h 14"/>
                <a:gd name="T56" fmla="*/ 1 w 80"/>
                <a:gd name="T57" fmla="*/ 1 h 14"/>
                <a:gd name="T58" fmla="*/ 1 w 80"/>
                <a:gd name="T59" fmla="*/ 1 h 14"/>
                <a:gd name="T60" fmla="*/ 1 w 80"/>
                <a:gd name="T61" fmla="*/ 1 h 14"/>
                <a:gd name="T62" fmla="*/ 1 w 80"/>
                <a:gd name="T63" fmla="*/ 1 h 14"/>
                <a:gd name="T64" fmla="*/ 0 w 80"/>
                <a:gd name="T65" fmla="*/ 1 h 14"/>
                <a:gd name="T66" fmla="*/ 0 w 80"/>
                <a:gd name="T67" fmla="*/ 1 h 14"/>
                <a:gd name="T68" fmla="*/ 1 w 80"/>
                <a:gd name="T69" fmla="*/ 1 h 14"/>
                <a:gd name="T70" fmla="*/ 1 w 80"/>
                <a:gd name="T71" fmla="*/ 1 h 14"/>
                <a:gd name="T72" fmla="*/ 1 w 80"/>
                <a:gd name="T73" fmla="*/ 1 h 14"/>
                <a:gd name="T74" fmla="*/ 1 w 80"/>
                <a:gd name="T75" fmla="*/ 1 h 14"/>
                <a:gd name="T76" fmla="*/ 1 w 80"/>
                <a:gd name="T77" fmla="*/ 1 h 14"/>
                <a:gd name="T78" fmla="*/ 1 w 80"/>
                <a:gd name="T79" fmla="*/ 1 h 14"/>
                <a:gd name="T80" fmla="*/ 1 w 80"/>
                <a:gd name="T81" fmla="*/ 1 h 14"/>
                <a:gd name="T82" fmla="*/ 1 w 80"/>
                <a:gd name="T83" fmla="*/ 1 h 14"/>
                <a:gd name="T84" fmla="*/ 1 w 80"/>
                <a:gd name="T85" fmla="*/ 1 h 14"/>
                <a:gd name="T86" fmla="*/ 1 w 80"/>
                <a:gd name="T87" fmla="*/ 1 h 14"/>
                <a:gd name="T88" fmla="*/ 1 w 80"/>
                <a:gd name="T89" fmla="*/ 0 h 14"/>
                <a:gd name="T90" fmla="*/ 1 w 80"/>
                <a:gd name="T91" fmla="*/ 0 h 14"/>
                <a:gd name="T92" fmla="*/ 1 w 80"/>
                <a:gd name="T93" fmla="*/ 1 h 1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80"/>
                <a:gd name="T142" fmla="*/ 0 h 14"/>
                <a:gd name="T143" fmla="*/ 80 w 80"/>
                <a:gd name="T144" fmla="*/ 14 h 1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0" h="14">
                  <a:moveTo>
                    <a:pt x="41" y="1"/>
                  </a:moveTo>
                  <a:lnTo>
                    <a:pt x="42" y="1"/>
                  </a:lnTo>
                  <a:lnTo>
                    <a:pt x="43" y="1"/>
                  </a:lnTo>
                  <a:lnTo>
                    <a:pt x="45" y="1"/>
                  </a:lnTo>
                  <a:lnTo>
                    <a:pt x="46" y="2"/>
                  </a:lnTo>
                  <a:lnTo>
                    <a:pt x="47" y="2"/>
                  </a:lnTo>
                  <a:lnTo>
                    <a:pt x="48" y="2"/>
                  </a:lnTo>
                  <a:lnTo>
                    <a:pt x="49" y="2"/>
                  </a:lnTo>
                  <a:lnTo>
                    <a:pt x="50" y="3"/>
                  </a:lnTo>
                  <a:lnTo>
                    <a:pt x="51" y="3"/>
                  </a:lnTo>
                  <a:lnTo>
                    <a:pt x="51" y="4"/>
                  </a:lnTo>
                  <a:lnTo>
                    <a:pt x="52" y="4"/>
                  </a:lnTo>
                  <a:lnTo>
                    <a:pt x="53" y="5"/>
                  </a:lnTo>
                  <a:lnTo>
                    <a:pt x="54" y="5"/>
                  </a:lnTo>
                  <a:lnTo>
                    <a:pt x="55" y="6"/>
                  </a:lnTo>
                  <a:lnTo>
                    <a:pt x="56" y="6"/>
                  </a:lnTo>
                  <a:lnTo>
                    <a:pt x="58" y="7"/>
                  </a:lnTo>
                  <a:lnTo>
                    <a:pt x="59" y="7"/>
                  </a:lnTo>
                  <a:lnTo>
                    <a:pt x="60" y="8"/>
                  </a:lnTo>
                  <a:lnTo>
                    <a:pt x="61" y="8"/>
                  </a:lnTo>
                  <a:lnTo>
                    <a:pt x="62" y="8"/>
                  </a:lnTo>
                  <a:lnTo>
                    <a:pt x="64" y="10"/>
                  </a:lnTo>
                  <a:lnTo>
                    <a:pt x="66" y="10"/>
                  </a:lnTo>
                  <a:lnTo>
                    <a:pt x="67" y="11"/>
                  </a:lnTo>
                  <a:lnTo>
                    <a:pt x="70" y="11"/>
                  </a:lnTo>
                  <a:lnTo>
                    <a:pt x="72" y="12"/>
                  </a:lnTo>
                  <a:lnTo>
                    <a:pt x="74" y="12"/>
                  </a:lnTo>
                  <a:lnTo>
                    <a:pt x="76" y="13"/>
                  </a:lnTo>
                  <a:lnTo>
                    <a:pt x="78" y="13"/>
                  </a:lnTo>
                  <a:lnTo>
                    <a:pt x="79" y="14"/>
                  </a:lnTo>
                  <a:lnTo>
                    <a:pt x="80" y="14"/>
                  </a:lnTo>
                  <a:lnTo>
                    <a:pt x="79" y="14"/>
                  </a:lnTo>
                  <a:lnTo>
                    <a:pt x="78" y="14"/>
                  </a:lnTo>
                  <a:lnTo>
                    <a:pt x="77" y="14"/>
                  </a:lnTo>
                  <a:lnTo>
                    <a:pt x="76" y="14"/>
                  </a:lnTo>
                  <a:lnTo>
                    <a:pt x="75" y="14"/>
                  </a:lnTo>
                  <a:lnTo>
                    <a:pt x="73" y="14"/>
                  </a:lnTo>
                  <a:lnTo>
                    <a:pt x="72" y="14"/>
                  </a:lnTo>
                  <a:lnTo>
                    <a:pt x="71" y="14"/>
                  </a:lnTo>
                  <a:lnTo>
                    <a:pt x="70" y="14"/>
                  </a:lnTo>
                  <a:lnTo>
                    <a:pt x="67" y="14"/>
                  </a:lnTo>
                  <a:lnTo>
                    <a:pt x="65" y="13"/>
                  </a:lnTo>
                  <a:lnTo>
                    <a:pt x="64" y="12"/>
                  </a:lnTo>
                  <a:lnTo>
                    <a:pt x="62" y="12"/>
                  </a:lnTo>
                  <a:lnTo>
                    <a:pt x="60" y="11"/>
                  </a:lnTo>
                  <a:lnTo>
                    <a:pt x="58" y="11"/>
                  </a:lnTo>
                  <a:lnTo>
                    <a:pt x="55" y="10"/>
                  </a:lnTo>
                  <a:lnTo>
                    <a:pt x="53" y="10"/>
                  </a:lnTo>
                  <a:lnTo>
                    <a:pt x="51" y="8"/>
                  </a:lnTo>
                  <a:lnTo>
                    <a:pt x="49" y="8"/>
                  </a:lnTo>
                  <a:lnTo>
                    <a:pt x="47" y="8"/>
                  </a:lnTo>
                  <a:lnTo>
                    <a:pt x="45" y="8"/>
                  </a:lnTo>
                  <a:lnTo>
                    <a:pt x="42" y="7"/>
                  </a:lnTo>
                  <a:lnTo>
                    <a:pt x="40" y="7"/>
                  </a:lnTo>
                  <a:lnTo>
                    <a:pt x="37" y="7"/>
                  </a:lnTo>
                  <a:lnTo>
                    <a:pt x="35" y="6"/>
                  </a:lnTo>
                  <a:lnTo>
                    <a:pt x="33" y="6"/>
                  </a:lnTo>
                  <a:lnTo>
                    <a:pt x="30" y="6"/>
                  </a:lnTo>
                  <a:lnTo>
                    <a:pt x="28" y="6"/>
                  </a:lnTo>
                  <a:lnTo>
                    <a:pt x="25" y="6"/>
                  </a:lnTo>
                  <a:lnTo>
                    <a:pt x="24" y="6"/>
                  </a:lnTo>
                  <a:lnTo>
                    <a:pt x="22" y="6"/>
                  </a:lnTo>
                  <a:lnTo>
                    <a:pt x="21" y="6"/>
                  </a:lnTo>
                  <a:lnTo>
                    <a:pt x="20" y="7"/>
                  </a:lnTo>
                  <a:lnTo>
                    <a:pt x="19" y="7"/>
                  </a:lnTo>
                  <a:lnTo>
                    <a:pt x="17" y="7"/>
                  </a:lnTo>
                  <a:lnTo>
                    <a:pt x="15" y="8"/>
                  </a:lnTo>
                  <a:lnTo>
                    <a:pt x="14" y="8"/>
                  </a:lnTo>
                  <a:lnTo>
                    <a:pt x="12" y="8"/>
                  </a:lnTo>
                  <a:lnTo>
                    <a:pt x="11" y="8"/>
                  </a:lnTo>
                  <a:lnTo>
                    <a:pt x="10" y="8"/>
                  </a:lnTo>
                  <a:lnTo>
                    <a:pt x="9" y="8"/>
                  </a:lnTo>
                  <a:lnTo>
                    <a:pt x="8" y="8"/>
                  </a:lnTo>
                  <a:lnTo>
                    <a:pt x="7" y="8"/>
                  </a:lnTo>
                  <a:lnTo>
                    <a:pt x="6" y="8"/>
                  </a:lnTo>
                  <a:lnTo>
                    <a:pt x="4" y="8"/>
                  </a:lnTo>
                  <a:lnTo>
                    <a:pt x="3" y="8"/>
                  </a:lnTo>
                  <a:lnTo>
                    <a:pt x="2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6" y="6"/>
                  </a:lnTo>
                  <a:lnTo>
                    <a:pt x="7" y="6"/>
                  </a:lnTo>
                  <a:lnTo>
                    <a:pt x="8" y="6"/>
                  </a:lnTo>
                  <a:lnTo>
                    <a:pt x="9" y="6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2" y="5"/>
                  </a:lnTo>
                  <a:lnTo>
                    <a:pt x="13" y="5"/>
                  </a:lnTo>
                  <a:lnTo>
                    <a:pt x="14" y="5"/>
                  </a:lnTo>
                  <a:lnTo>
                    <a:pt x="15" y="4"/>
                  </a:lnTo>
                  <a:lnTo>
                    <a:pt x="17" y="4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3"/>
                  </a:lnTo>
                  <a:lnTo>
                    <a:pt x="22" y="3"/>
                  </a:lnTo>
                  <a:lnTo>
                    <a:pt x="23" y="3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9" y="1"/>
                  </a:lnTo>
                  <a:lnTo>
                    <a:pt x="30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40" y="1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rgbClr val="7B5B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95" name="Freeform 1771"/>
            <p:cNvSpPr>
              <a:spLocks/>
            </p:cNvSpPr>
            <p:nvPr/>
          </p:nvSpPr>
          <p:spPr bwMode="auto">
            <a:xfrm>
              <a:off x="3900" y="2819"/>
              <a:ext cx="39" cy="7"/>
            </a:xfrm>
            <a:custGeom>
              <a:avLst/>
              <a:gdLst>
                <a:gd name="T0" fmla="*/ 1 w 77"/>
                <a:gd name="T1" fmla="*/ 0 h 13"/>
                <a:gd name="T2" fmla="*/ 1 w 77"/>
                <a:gd name="T3" fmla="*/ 1 h 13"/>
                <a:gd name="T4" fmla="*/ 1 w 77"/>
                <a:gd name="T5" fmla="*/ 1 h 13"/>
                <a:gd name="T6" fmla="*/ 1 w 77"/>
                <a:gd name="T7" fmla="*/ 1 h 13"/>
                <a:gd name="T8" fmla="*/ 1 w 77"/>
                <a:gd name="T9" fmla="*/ 1 h 13"/>
                <a:gd name="T10" fmla="*/ 1 w 77"/>
                <a:gd name="T11" fmla="*/ 1 h 13"/>
                <a:gd name="T12" fmla="*/ 1 w 77"/>
                <a:gd name="T13" fmla="*/ 1 h 13"/>
                <a:gd name="T14" fmla="*/ 2 w 77"/>
                <a:gd name="T15" fmla="*/ 1 h 13"/>
                <a:gd name="T16" fmla="*/ 2 w 77"/>
                <a:gd name="T17" fmla="*/ 1 h 13"/>
                <a:gd name="T18" fmla="*/ 2 w 77"/>
                <a:gd name="T19" fmla="*/ 1 h 13"/>
                <a:gd name="T20" fmla="*/ 2 w 77"/>
                <a:gd name="T21" fmla="*/ 1 h 13"/>
                <a:gd name="T22" fmla="*/ 2 w 77"/>
                <a:gd name="T23" fmla="*/ 1 h 13"/>
                <a:gd name="T24" fmla="*/ 2 w 77"/>
                <a:gd name="T25" fmla="*/ 1 h 13"/>
                <a:gd name="T26" fmla="*/ 2 w 77"/>
                <a:gd name="T27" fmla="*/ 1 h 13"/>
                <a:gd name="T28" fmla="*/ 1 w 77"/>
                <a:gd name="T29" fmla="*/ 1 h 13"/>
                <a:gd name="T30" fmla="*/ 1 w 77"/>
                <a:gd name="T31" fmla="*/ 1 h 13"/>
                <a:gd name="T32" fmla="*/ 1 w 77"/>
                <a:gd name="T33" fmla="*/ 1 h 13"/>
                <a:gd name="T34" fmla="*/ 1 w 77"/>
                <a:gd name="T35" fmla="*/ 1 h 13"/>
                <a:gd name="T36" fmla="*/ 1 w 77"/>
                <a:gd name="T37" fmla="*/ 1 h 13"/>
                <a:gd name="T38" fmla="*/ 1 w 77"/>
                <a:gd name="T39" fmla="*/ 1 h 13"/>
                <a:gd name="T40" fmla="*/ 1 w 77"/>
                <a:gd name="T41" fmla="*/ 1 h 13"/>
                <a:gd name="T42" fmla="*/ 1 w 77"/>
                <a:gd name="T43" fmla="*/ 1 h 13"/>
                <a:gd name="T44" fmla="*/ 1 w 77"/>
                <a:gd name="T45" fmla="*/ 1 h 13"/>
                <a:gd name="T46" fmla="*/ 1 w 77"/>
                <a:gd name="T47" fmla="*/ 1 h 13"/>
                <a:gd name="T48" fmla="*/ 1 w 77"/>
                <a:gd name="T49" fmla="*/ 1 h 13"/>
                <a:gd name="T50" fmla="*/ 1 w 77"/>
                <a:gd name="T51" fmla="*/ 1 h 13"/>
                <a:gd name="T52" fmla="*/ 1 w 77"/>
                <a:gd name="T53" fmla="*/ 1 h 13"/>
                <a:gd name="T54" fmla="*/ 1 w 77"/>
                <a:gd name="T55" fmla="*/ 1 h 13"/>
                <a:gd name="T56" fmla="*/ 1 w 77"/>
                <a:gd name="T57" fmla="*/ 1 h 13"/>
                <a:gd name="T58" fmla="*/ 1 w 77"/>
                <a:gd name="T59" fmla="*/ 1 h 13"/>
                <a:gd name="T60" fmla="*/ 1 w 77"/>
                <a:gd name="T61" fmla="*/ 1 h 13"/>
                <a:gd name="T62" fmla="*/ 1 w 77"/>
                <a:gd name="T63" fmla="*/ 1 h 13"/>
                <a:gd name="T64" fmla="*/ 0 w 77"/>
                <a:gd name="T65" fmla="*/ 1 h 13"/>
                <a:gd name="T66" fmla="*/ 0 w 77"/>
                <a:gd name="T67" fmla="*/ 1 h 13"/>
                <a:gd name="T68" fmla="*/ 1 w 77"/>
                <a:gd name="T69" fmla="*/ 1 h 13"/>
                <a:gd name="T70" fmla="*/ 1 w 77"/>
                <a:gd name="T71" fmla="*/ 1 h 13"/>
                <a:gd name="T72" fmla="*/ 1 w 77"/>
                <a:gd name="T73" fmla="*/ 1 h 13"/>
                <a:gd name="T74" fmla="*/ 1 w 77"/>
                <a:gd name="T75" fmla="*/ 1 h 13"/>
                <a:gd name="T76" fmla="*/ 1 w 77"/>
                <a:gd name="T77" fmla="*/ 1 h 13"/>
                <a:gd name="T78" fmla="*/ 1 w 77"/>
                <a:gd name="T79" fmla="*/ 1 h 13"/>
                <a:gd name="T80" fmla="*/ 1 w 77"/>
                <a:gd name="T81" fmla="*/ 1 h 13"/>
                <a:gd name="T82" fmla="*/ 1 w 77"/>
                <a:gd name="T83" fmla="*/ 1 h 13"/>
                <a:gd name="T84" fmla="*/ 1 w 77"/>
                <a:gd name="T85" fmla="*/ 1 h 13"/>
                <a:gd name="T86" fmla="*/ 1 w 77"/>
                <a:gd name="T87" fmla="*/ 1 h 13"/>
                <a:gd name="T88" fmla="*/ 1 w 77"/>
                <a:gd name="T89" fmla="*/ 0 h 13"/>
                <a:gd name="T90" fmla="*/ 1 w 77"/>
                <a:gd name="T91" fmla="*/ 0 h 13"/>
                <a:gd name="T92" fmla="*/ 1 w 77"/>
                <a:gd name="T93" fmla="*/ 0 h 1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7"/>
                <a:gd name="T142" fmla="*/ 0 h 13"/>
                <a:gd name="T143" fmla="*/ 77 w 77"/>
                <a:gd name="T144" fmla="*/ 13 h 1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7" h="13">
                  <a:moveTo>
                    <a:pt x="41" y="0"/>
                  </a:moveTo>
                  <a:lnTo>
                    <a:pt x="42" y="0"/>
                  </a:lnTo>
                  <a:lnTo>
                    <a:pt x="43" y="0"/>
                  </a:lnTo>
                  <a:lnTo>
                    <a:pt x="45" y="1"/>
                  </a:lnTo>
                  <a:lnTo>
                    <a:pt x="46" y="1"/>
                  </a:lnTo>
                  <a:lnTo>
                    <a:pt x="47" y="1"/>
                  </a:lnTo>
                  <a:lnTo>
                    <a:pt x="48" y="2"/>
                  </a:lnTo>
                  <a:lnTo>
                    <a:pt x="49" y="2"/>
                  </a:lnTo>
                  <a:lnTo>
                    <a:pt x="49" y="3"/>
                  </a:lnTo>
                  <a:lnTo>
                    <a:pt x="50" y="3"/>
                  </a:lnTo>
                  <a:lnTo>
                    <a:pt x="52" y="4"/>
                  </a:lnTo>
                  <a:lnTo>
                    <a:pt x="53" y="4"/>
                  </a:lnTo>
                  <a:lnTo>
                    <a:pt x="54" y="5"/>
                  </a:lnTo>
                  <a:lnTo>
                    <a:pt x="55" y="6"/>
                  </a:lnTo>
                  <a:lnTo>
                    <a:pt x="56" y="6"/>
                  </a:lnTo>
                  <a:lnTo>
                    <a:pt x="59" y="7"/>
                  </a:lnTo>
                  <a:lnTo>
                    <a:pt x="60" y="7"/>
                  </a:lnTo>
                  <a:lnTo>
                    <a:pt x="61" y="7"/>
                  </a:lnTo>
                  <a:lnTo>
                    <a:pt x="62" y="7"/>
                  </a:lnTo>
                  <a:lnTo>
                    <a:pt x="63" y="9"/>
                  </a:lnTo>
                  <a:lnTo>
                    <a:pt x="65" y="9"/>
                  </a:lnTo>
                  <a:lnTo>
                    <a:pt x="66" y="10"/>
                  </a:lnTo>
                  <a:lnTo>
                    <a:pt x="68" y="10"/>
                  </a:lnTo>
                  <a:lnTo>
                    <a:pt x="71" y="11"/>
                  </a:lnTo>
                  <a:lnTo>
                    <a:pt x="72" y="11"/>
                  </a:lnTo>
                  <a:lnTo>
                    <a:pt x="74" y="12"/>
                  </a:lnTo>
                  <a:lnTo>
                    <a:pt x="75" y="12"/>
                  </a:lnTo>
                  <a:lnTo>
                    <a:pt x="77" y="13"/>
                  </a:lnTo>
                  <a:lnTo>
                    <a:pt x="76" y="13"/>
                  </a:lnTo>
                  <a:lnTo>
                    <a:pt x="75" y="13"/>
                  </a:lnTo>
                  <a:lnTo>
                    <a:pt x="74" y="12"/>
                  </a:lnTo>
                  <a:lnTo>
                    <a:pt x="72" y="12"/>
                  </a:lnTo>
                  <a:lnTo>
                    <a:pt x="71" y="13"/>
                  </a:lnTo>
                  <a:lnTo>
                    <a:pt x="70" y="13"/>
                  </a:lnTo>
                  <a:lnTo>
                    <a:pt x="68" y="13"/>
                  </a:lnTo>
                  <a:lnTo>
                    <a:pt x="67" y="13"/>
                  </a:lnTo>
                  <a:lnTo>
                    <a:pt x="65" y="12"/>
                  </a:lnTo>
                  <a:lnTo>
                    <a:pt x="63" y="12"/>
                  </a:lnTo>
                  <a:lnTo>
                    <a:pt x="61" y="11"/>
                  </a:lnTo>
                  <a:lnTo>
                    <a:pt x="59" y="10"/>
                  </a:lnTo>
                  <a:lnTo>
                    <a:pt x="56" y="10"/>
                  </a:lnTo>
                  <a:lnTo>
                    <a:pt x="54" y="9"/>
                  </a:lnTo>
                  <a:lnTo>
                    <a:pt x="52" y="9"/>
                  </a:lnTo>
                  <a:lnTo>
                    <a:pt x="50" y="7"/>
                  </a:lnTo>
                  <a:lnTo>
                    <a:pt x="49" y="7"/>
                  </a:lnTo>
                  <a:lnTo>
                    <a:pt x="47" y="7"/>
                  </a:lnTo>
                  <a:lnTo>
                    <a:pt x="43" y="7"/>
                  </a:lnTo>
                  <a:lnTo>
                    <a:pt x="41" y="7"/>
                  </a:lnTo>
                  <a:lnTo>
                    <a:pt x="39" y="6"/>
                  </a:lnTo>
                  <a:lnTo>
                    <a:pt x="37" y="6"/>
                  </a:lnTo>
                  <a:lnTo>
                    <a:pt x="35" y="6"/>
                  </a:lnTo>
                  <a:lnTo>
                    <a:pt x="33" y="5"/>
                  </a:lnTo>
                  <a:lnTo>
                    <a:pt x="32" y="5"/>
                  </a:lnTo>
                  <a:lnTo>
                    <a:pt x="29" y="5"/>
                  </a:lnTo>
                  <a:lnTo>
                    <a:pt x="27" y="5"/>
                  </a:lnTo>
                  <a:lnTo>
                    <a:pt x="25" y="5"/>
                  </a:lnTo>
                  <a:lnTo>
                    <a:pt x="24" y="5"/>
                  </a:lnTo>
                  <a:lnTo>
                    <a:pt x="23" y="5"/>
                  </a:lnTo>
                  <a:lnTo>
                    <a:pt x="21" y="6"/>
                  </a:lnTo>
                  <a:lnTo>
                    <a:pt x="20" y="6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6" y="7"/>
                  </a:lnTo>
                  <a:lnTo>
                    <a:pt x="14" y="7"/>
                  </a:lnTo>
                  <a:lnTo>
                    <a:pt x="13" y="7"/>
                  </a:lnTo>
                  <a:lnTo>
                    <a:pt x="12" y="7"/>
                  </a:lnTo>
                  <a:lnTo>
                    <a:pt x="11" y="9"/>
                  </a:lnTo>
                  <a:lnTo>
                    <a:pt x="10" y="9"/>
                  </a:lnTo>
                  <a:lnTo>
                    <a:pt x="9" y="9"/>
                  </a:lnTo>
                  <a:lnTo>
                    <a:pt x="8" y="9"/>
                  </a:lnTo>
                  <a:lnTo>
                    <a:pt x="8" y="7"/>
                  </a:lnTo>
                  <a:lnTo>
                    <a:pt x="7" y="7"/>
                  </a:lnTo>
                  <a:lnTo>
                    <a:pt x="6" y="7"/>
                  </a:lnTo>
                  <a:lnTo>
                    <a:pt x="4" y="7"/>
                  </a:lnTo>
                  <a:lnTo>
                    <a:pt x="3" y="7"/>
                  </a:lnTo>
                  <a:lnTo>
                    <a:pt x="2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6" y="5"/>
                  </a:lnTo>
                  <a:lnTo>
                    <a:pt x="7" y="5"/>
                  </a:lnTo>
                  <a:lnTo>
                    <a:pt x="8" y="5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2" y="5"/>
                  </a:lnTo>
                  <a:lnTo>
                    <a:pt x="13" y="4"/>
                  </a:lnTo>
                  <a:lnTo>
                    <a:pt x="14" y="4"/>
                  </a:lnTo>
                  <a:lnTo>
                    <a:pt x="15" y="4"/>
                  </a:lnTo>
                  <a:lnTo>
                    <a:pt x="16" y="4"/>
                  </a:lnTo>
                  <a:lnTo>
                    <a:pt x="17" y="3"/>
                  </a:lnTo>
                  <a:lnTo>
                    <a:pt x="20" y="3"/>
                  </a:lnTo>
                  <a:lnTo>
                    <a:pt x="21" y="3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5" y="3"/>
                  </a:lnTo>
                  <a:lnTo>
                    <a:pt x="27" y="2"/>
                  </a:lnTo>
                  <a:lnTo>
                    <a:pt x="29" y="1"/>
                  </a:lnTo>
                  <a:lnTo>
                    <a:pt x="30" y="1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6C4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96" name="Freeform 1772"/>
            <p:cNvSpPr>
              <a:spLocks/>
            </p:cNvSpPr>
            <p:nvPr/>
          </p:nvSpPr>
          <p:spPr bwMode="auto">
            <a:xfrm>
              <a:off x="3900" y="2819"/>
              <a:ext cx="37" cy="7"/>
            </a:xfrm>
            <a:custGeom>
              <a:avLst/>
              <a:gdLst>
                <a:gd name="T0" fmla="*/ 0 w 75"/>
                <a:gd name="T1" fmla="*/ 0 h 13"/>
                <a:gd name="T2" fmla="*/ 0 w 75"/>
                <a:gd name="T3" fmla="*/ 1 h 13"/>
                <a:gd name="T4" fmla="*/ 0 w 75"/>
                <a:gd name="T5" fmla="*/ 1 h 13"/>
                <a:gd name="T6" fmla="*/ 0 w 75"/>
                <a:gd name="T7" fmla="*/ 1 h 13"/>
                <a:gd name="T8" fmla="*/ 0 w 75"/>
                <a:gd name="T9" fmla="*/ 1 h 13"/>
                <a:gd name="T10" fmla="*/ 0 w 75"/>
                <a:gd name="T11" fmla="*/ 1 h 13"/>
                <a:gd name="T12" fmla="*/ 0 w 75"/>
                <a:gd name="T13" fmla="*/ 1 h 13"/>
                <a:gd name="T14" fmla="*/ 1 w 75"/>
                <a:gd name="T15" fmla="*/ 1 h 13"/>
                <a:gd name="T16" fmla="*/ 1 w 75"/>
                <a:gd name="T17" fmla="*/ 1 h 13"/>
                <a:gd name="T18" fmla="*/ 1 w 75"/>
                <a:gd name="T19" fmla="*/ 1 h 13"/>
                <a:gd name="T20" fmla="*/ 1 w 75"/>
                <a:gd name="T21" fmla="*/ 1 h 13"/>
                <a:gd name="T22" fmla="*/ 1 w 75"/>
                <a:gd name="T23" fmla="*/ 1 h 13"/>
                <a:gd name="T24" fmla="*/ 1 w 75"/>
                <a:gd name="T25" fmla="*/ 1 h 13"/>
                <a:gd name="T26" fmla="*/ 0 w 75"/>
                <a:gd name="T27" fmla="*/ 1 h 13"/>
                <a:gd name="T28" fmla="*/ 0 w 75"/>
                <a:gd name="T29" fmla="*/ 1 h 13"/>
                <a:gd name="T30" fmla="*/ 0 w 75"/>
                <a:gd name="T31" fmla="*/ 1 h 13"/>
                <a:gd name="T32" fmla="*/ 0 w 75"/>
                <a:gd name="T33" fmla="*/ 1 h 13"/>
                <a:gd name="T34" fmla="*/ 0 w 75"/>
                <a:gd name="T35" fmla="*/ 1 h 13"/>
                <a:gd name="T36" fmla="*/ 0 w 75"/>
                <a:gd name="T37" fmla="*/ 1 h 13"/>
                <a:gd name="T38" fmla="*/ 0 w 75"/>
                <a:gd name="T39" fmla="*/ 1 h 13"/>
                <a:gd name="T40" fmla="*/ 0 w 75"/>
                <a:gd name="T41" fmla="*/ 1 h 13"/>
                <a:gd name="T42" fmla="*/ 0 w 75"/>
                <a:gd name="T43" fmla="*/ 1 h 13"/>
                <a:gd name="T44" fmla="*/ 0 w 75"/>
                <a:gd name="T45" fmla="*/ 1 h 13"/>
                <a:gd name="T46" fmla="*/ 0 w 75"/>
                <a:gd name="T47" fmla="*/ 1 h 13"/>
                <a:gd name="T48" fmla="*/ 0 w 75"/>
                <a:gd name="T49" fmla="*/ 1 h 13"/>
                <a:gd name="T50" fmla="*/ 0 w 75"/>
                <a:gd name="T51" fmla="*/ 1 h 13"/>
                <a:gd name="T52" fmla="*/ 0 w 75"/>
                <a:gd name="T53" fmla="*/ 1 h 13"/>
                <a:gd name="T54" fmla="*/ 0 w 75"/>
                <a:gd name="T55" fmla="*/ 1 h 13"/>
                <a:gd name="T56" fmla="*/ 0 w 75"/>
                <a:gd name="T57" fmla="*/ 1 h 13"/>
                <a:gd name="T58" fmla="*/ 0 w 75"/>
                <a:gd name="T59" fmla="*/ 1 h 13"/>
                <a:gd name="T60" fmla="*/ 0 w 75"/>
                <a:gd name="T61" fmla="*/ 1 h 13"/>
                <a:gd name="T62" fmla="*/ 0 w 75"/>
                <a:gd name="T63" fmla="*/ 1 h 13"/>
                <a:gd name="T64" fmla="*/ 0 w 75"/>
                <a:gd name="T65" fmla="*/ 1 h 13"/>
                <a:gd name="T66" fmla="*/ 0 w 75"/>
                <a:gd name="T67" fmla="*/ 1 h 13"/>
                <a:gd name="T68" fmla="*/ 0 w 75"/>
                <a:gd name="T69" fmla="*/ 1 h 13"/>
                <a:gd name="T70" fmla="*/ 0 w 75"/>
                <a:gd name="T71" fmla="*/ 1 h 13"/>
                <a:gd name="T72" fmla="*/ 0 w 75"/>
                <a:gd name="T73" fmla="*/ 1 h 13"/>
                <a:gd name="T74" fmla="*/ 0 w 75"/>
                <a:gd name="T75" fmla="*/ 1 h 13"/>
                <a:gd name="T76" fmla="*/ 0 w 75"/>
                <a:gd name="T77" fmla="*/ 1 h 13"/>
                <a:gd name="T78" fmla="*/ 0 w 75"/>
                <a:gd name="T79" fmla="*/ 1 h 13"/>
                <a:gd name="T80" fmla="*/ 0 w 75"/>
                <a:gd name="T81" fmla="*/ 1 h 13"/>
                <a:gd name="T82" fmla="*/ 0 w 75"/>
                <a:gd name="T83" fmla="*/ 1 h 13"/>
                <a:gd name="T84" fmla="*/ 0 w 75"/>
                <a:gd name="T85" fmla="*/ 1 h 13"/>
                <a:gd name="T86" fmla="*/ 0 w 75"/>
                <a:gd name="T87" fmla="*/ 1 h 13"/>
                <a:gd name="T88" fmla="*/ 0 w 75"/>
                <a:gd name="T89" fmla="*/ 1 h 13"/>
                <a:gd name="T90" fmla="*/ 0 w 75"/>
                <a:gd name="T91" fmla="*/ 0 h 13"/>
                <a:gd name="T92" fmla="*/ 0 w 75"/>
                <a:gd name="T93" fmla="*/ 0 h 1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5"/>
                <a:gd name="T142" fmla="*/ 0 h 13"/>
                <a:gd name="T143" fmla="*/ 75 w 75"/>
                <a:gd name="T144" fmla="*/ 13 h 1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5" h="13">
                  <a:moveTo>
                    <a:pt x="41" y="0"/>
                  </a:moveTo>
                  <a:lnTo>
                    <a:pt x="42" y="0"/>
                  </a:lnTo>
                  <a:lnTo>
                    <a:pt x="43" y="0"/>
                  </a:lnTo>
                  <a:lnTo>
                    <a:pt x="43" y="1"/>
                  </a:lnTo>
                  <a:lnTo>
                    <a:pt x="45" y="1"/>
                  </a:lnTo>
                  <a:lnTo>
                    <a:pt x="46" y="1"/>
                  </a:lnTo>
                  <a:lnTo>
                    <a:pt x="47" y="2"/>
                  </a:lnTo>
                  <a:lnTo>
                    <a:pt x="48" y="2"/>
                  </a:lnTo>
                  <a:lnTo>
                    <a:pt x="49" y="2"/>
                  </a:lnTo>
                  <a:lnTo>
                    <a:pt x="49" y="3"/>
                  </a:lnTo>
                  <a:lnTo>
                    <a:pt x="50" y="3"/>
                  </a:lnTo>
                  <a:lnTo>
                    <a:pt x="51" y="4"/>
                  </a:lnTo>
                  <a:lnTo>
                    <a:pt x="53" y="4"/>
                  </a:lnTo>
                  <a:lnTo>
                    <a:pt x="54" y="5"/>
                  </a:lnTo>
                  <a:lnTo>
                    <a:pt x="55" y="6"/>
                  </a:lnTo>
                  <a:lnTo>
                    <a:pt x="56" y="6"/>
                  </a:lnTo>
                  <a:lnTo>
                    <a:pt x="58" y="7"/>
                  </a:lnTo>
                  <a:lnTo>
                    <a:pt x="59" y="7"/>
                  </a:lnTo>
                  <a:lnTo>
                    <a:pt x="61" y="7"/>
                  </a:lnTo>
                  <a:lnTo>
                    <a:pt x="62" y="7"/>
                  </a:lnTo>
                  <a:lnTo>
                    <a:pt x="63" y="9"/>
                  </a:lnTo>
                  <a:lnTo>
                    <a:pt x="64" y="9"/>
                  </a:lnTo>
                  <a:lnTo>
                    <a:pt x="65" y="10"/>
                  </a:lnTo>
                  <a:lnTo>
                    <a:pt x="67" y="10"/>
                  </a:lnTo>
                  <a:lnTo>
                    <a:pt x="68" y="10"/>
                  </a:lnTo>
                  <a:lnTo>
                    <a:pt x="71" y="11"/>
                  </a:lnTo>
                  <a:lnTo>
                    <a:pt x="72" y="11"/>
                  </a:lnTo>
                  <a:lnTo>
                    <a:pt x="73" y="11"/>
                  </a:lnTo>
                  <a:lnTo>
                    <a:pt x="74" y="11"/>
                  </a:lnTo>
                  <a:lnTo>
                    <a:pt x="75" y="11"/>
                  </a:lnTo>
                  <a:lnTo>
                    <a:pt x="74" y="11"/>
                  </a:lnTo>
                  <a:lnTo>
                    <a:pt x="72" y="12"/>
                  </a:lnTo>
                  <a:lnTo>
                    <a:pt x="71" y="12"/>
                  </a:lnTo>
                  <a:lnTo>
                    <a:pt x="70" y="12"/>
                  </a:lnTo>
                  <a:lnTo>
                    <a:pt x="67" y="12"/>
                  </a:lnTo>
                  <a:lnTo>
                    <a:pt x="66" y="12"/>
                  </a:lnTo>
                  <a:lnTo>
                    <a:pt x="64" y="13"/>
                  </a:lnTo>
                  <a:lnTo>
                    <a:pt x="63" y="13"/>
                  </a:lnTo>
                  <a:lnTo>
                    <a:pt x="62" y="13"/>
                  </a:lnTo>
                  <a:lnTo>
                    <a:pt x="61" y="12"/>
                  </a:lnTo>
                  <a:lnTo>
                    <a:pt x="59" y="12"/>
                  </a:lnTo>
                  <a:lnTo>
                    <a:pt x="56" y="11"/>
                  </a:lnTo>
                  <a:lnTo>
                    <a:pt x="54" y="10"/>
                  </a:lnTo>
                  <a:lnTo>
                    <a:pt x="53" y="9"/>
                  </a:lnTo>
                  <a:lnTo>
                    <a:pt x="51" y="7"/>
                  </a:lnTo>
                  <a:lnTo>
                    <a:pt x="49" y="7"/>
                  </a:lnTo>
                  <a:lnTo>
                    <a:pt x="46" y="6"/>
                  </a:lnTo>
                  <a:lnTo>
                    <a:pt x="43" y="5"/>
                  </a:lnTo>
                  <a:lnTo>
                    <a:pt x="41" y="5"/>
                  </a:lnTo>
                  <a:lnTo>
                    <a:pt x="39" y="5"/>
                  </a:lnTo>
                  <a:lnTo>
                    <a:pt x="38" y="5"/>
                  </a:lnTo>
                  <a:lnTo>
                    <a:pt x="36" y="5"/>
                  </a:lnTo>
                  <a:lnTo>
                    <a:pt x="34" y="5"/>
                  </a:lnTo>
                  <a:lnTo>
                    <a:pt x="32" y="5"/>
                  </a:lnTo>
                  <a:lnTo>
                    <a:pt x="30" y="6"/>
                  </a:lnTo>
                  <a:lnTo>
                    <a:pt x="28" y="6"/>
                  </a:lnTo>
                  <a:lnTo>
                    <a:pt x="26" y="6"/>
                  </a:lnTo>
                  <a:lnTo>
                    <a:pt x="25" y="7"/>
                  </a:lnTo>
                  <a:lnTo>
                    <a:pt x="23" y="7"/>
                  </a:lnTo>
                  <a:lnTo>
                    <a:pt x="22" y="7"/>
                  </a:lnTo>
                  <a:lnTo>
                    <a:pt x="20" y="7"/>
                  </a:lnTo>
                  <a:lnTo>
                    <a:pt x="19" y="7"/>
                  </a:lnTo>
                  <a:lnTo>
                    <a:pt x="17" y="7"/>
                  </a:lnTo>
                  <a:lnTo>
                    <a:pt x="16" y="7"/>
                  </a:lnTo>
                  <a:lnTo>
                    <a:pt x="14" y="7"/>
                  </a:lnTo>
                  <a:lnTo>
                    <a:pt x="13" y="7"/>
                  </a:lnTo>
                  <a:lnTo>
                    <a:pt x="12" y="7"/>
                  </a:lnTo>
                  <a:lnTo>
                    <a:pt x="11" y="7"/>
                  </a:lnTo>
                  <a:lnTo>
                    <a:pt x="10" y="7"/>
                  </a:lnTo>
                  <a:lnTo>
                    <a:pt x="10" y="9"/>
                  </a:lnTo>
                  <a:lnTo>
                    <a:pt x="9" y="9"/>
                  </a:lnTo>
                  <a:lnTo>
                    <a:pt x="8" y="9"/>
                  </a:lnTo>
                  <a:lnTo>
                    <a:pt x="7" y="9"/>
                  </a:lnTo>
                  <a:lnTo>
                    <a:pt x="6" y="9"/>
                  </a:lnTo>
                  <a:lnTo>
                    <a:pt x="4" y="7"/>
                  </a:lnTo>
                  <a:lnTo>
                    <a:pt x="4" y="9"/>
                  </a:lnTo>
                  <a:lnTo>
                    <a:pt x="3" y="9"/>
                  </a:lnTo>
                  <a:lnTo>
                    <a:pt x="3" y="7"/>
                  </a:lnTo>
                  <a:lnTo>
                    <a:pt x="2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6" y="6"/>
                  </a:lnTo>
                  <a:lnTo>
                    <a:pt x="7" y="6"/>
                  </a:lnTo>
                  <a:lnTo>
                    <a:pt x="8" y="6"/>
                  </a:lnTo>
                  <a:lnTo>
                    <a:pt x="10" y="6"/>
                  </a:lnTo>
                  <a:lnTo>
                    <a:pt x="11" y="5"/>
                  </a:lnTo>
                  <a:lnTo>
                    <a:pt x="12" y="5"/>
                  </a:lnTo>
                  <a:lnTo>
                    <a:pt x="13" y="5"/>
                  </a:lnTo>
                  <a:lnTo>
                    <a:pt x="14" y="5"/>
                  </a:lnTo>
                  <a:lnTo>
                    <a:pt x="15" y="5"/>
                  </a:lnTo>
                  <a:lnTo>
                    <a:pt x="16" y="5"/>
                  </a:lnTo>
                  <a:lnTo>
                    <a:pt x="17" y="4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2" y="3"/>
                  </a:lnTo>
                  <a:lnTo>
                    <a:pt x="23" y="3"/>
                  </a:lnTo>
                  <a:lnTo>
                    <a:pt x="24" y="3"/>
                  </a:lnTo>
                  <a:lnTo>
                    <a:pt x="25" y="3"/>
                  </a:lnTo>
                  <a:lnTo>
                    <a:pt x="27" y="2"/>
                  </a:lnTo>
                  <a:lnTo>
                    <a:pt x="29" y="1"/>
                  </a:lnTo>
                  <a:lnTo>
                    <a:pt x="30" y="1"/>
                  </a:lnTo>
                  <a:lnTo>
                    <a:pt x="33" y="1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5C4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97" name="Freeform 1773"/>
            <p:cNvSpPr>
              <a:spLocks/>
            </p:cNvSpPr>
            <p:nvPr/>
          </p:nvSpPr>
          <p:spPr bwMode="auto">
            <a:xfrm>
              <a:off x="3900" y="2819"/>
              <a:ext cx="36" cy="6"/>
            </a:xfrm>
            <a:custGeom>
              <a:avLst/>
              <a:gdLst>
                <a:gd name="T0" fmla="*/ 0 w 74"/>
                <a:gd name="T1" fmla="*/ 1 h 11"/>
                <a:gd name="T2" fmla="*/ 0 w 74"/>
                <a:gd name="T3" fmla="*/ 1 h 11"/>
                <a:gd name="T4" fmla="*/ 0 w 74"/>
                <a:gd name="T5" fmla="*/ 1 h 11"/>
                <a:gd name="T6" fmla="*/ 0 w 74"/>
                <a:gd name="T7" fmla="*/ 1 h 11"/>
                <a:gd name="T8" fmla="*/ 0 w 74"/>
                <a:gd name="T9" fmla="*/ 1 h 11"/>
                <a:gd name="T10" fmla="*/ 0 w 74"/>
                <a:gd name="T11" fmla="*/ 1 h 11"/>
                <a:gd name="T12" fmla="*/ 0 w 74"/>
                <a:gd name="T13" fmla="*/ 1 h 11"/>
                <a:gd name="T14" fmla="*/ 0 w 74"/>
                <a:gd name="T15" fmla="*/ 1 h 11"/>
                <a:gd name="T16" fmla="*/ 0 w 74"/>
                <a:gd name="T17" fmla="*/ 1 h 11"/>
                <a:gd name="T18" fmla="*/ 0 w 74"/>
                <a:gd name="T19" fmla="*/ 0 h 11"/>
                <a:gd name="T20" fmla="*/ 0 w 74"/>
                <a:gd name="T21" fmla="*/ 1 h 11"/>
                <a:gd name="T22" fmla="*/ 0 w 74"/>
                <a:gd name="T23" fmla="*/ 1 h 11"/>
                <a:gd name="T24" fmla="*/ 0 w 74"/>
                <a:gd name="T25" fmla="*/ 1 h 11"/>
                <a:gd name="T26" fmla="*/ 0 w 74"/>
                <a:gd name="T27" fmla="*/ 1 h 11"/>
                <a:gd name="T28" fmla="*/ 0 w 74"/>
                <a:gd name="T29" fmla="*/ 1 h 11"/>
                <a:gd name="T30" fmla="*/ 0 w 74"/>
                <a:gd name="T31" fmla="*/ 1 h 11"/>
                <a:gd name="T32" fmla="*/ 0 w 74"/>
                <a:gd name="T33" fmla="*/ 1 h 11"/>
                <a:gd name="T34" fmla="*/ 0 w 74"/>
                <a:gd name="T35" fmla="*/ 1 h 11"/>
                <a:gd name="T36" fmla="*/ 1 w 74"/>
                <a:gd name="T37" fmla="*/ 1 h 11"/>
                <a:gd name="T38" fmla="*/ 1 w 74"/>
                <a:gd name="T39" fmla="*/ 1 h 11"/>
                <a:gd name="T40" fmla="*/ 1 w 74"/>
                <a:gd name="T41" fmla="*/ 1 h 11"/>
                <a:gd name="T42" fmla="*/ 1 w 74"/>
                <a:gd name="T43" fmla="*/ 1 h 11"/>
                <a:gd name="T44" fmla="*/ 0 w 74"/>
                <a:gd name="T45" fmla="*/ 1 h 11"/>
                <a:gd name="T46" fmla="*/ 0 w 74"/>
                <a:gd name="T47" fmla="*/ 1 h 11"/>
                <a:gd name="T48" fmla="*/ 0 w 74"/>
                <a:gd name="T49" fmla="*/ 1 h 11"/>
                <a:gd name="T50" fmla="*/ 0 w 74"/>
                <a:gd name="T51" fmla="*/ 1 h 11"/>
                <a:gd name="T52" fmla="*/ 0 w 74"/>
                <a:gd name="T53" fmla="*/ 1 h 11"/>
                <a:gd name="T54" fmla="*/ 0 w 74"/>
                <a:gd name="T55" fmla="*/ 1 h 11"/>
                <a:gd name="T56" fmla="*/ 0 w 74"/>
                <a:gd name="T57" fmla="*/ 1 h 11"/>
                <a:gd name="T58" fmla="*/ 0 w 74"/>
                <a:gd name="T59" fmla="*/ 1 h 11"/>
                <a:gd name="T60" fmla="*/ 0 w 74"/>
                <a:gd name="T61" fmla="*/ 1 h 11"/>
                <a:gd name="T62" fmla="*/ 0 w 74"/>
                <a:gd name="T63" fmla="*/ 1 h 11"/>
                <a:gd name="T64" fmla="*/ 0 w 74"/>
                <a:gd name="T65" fmla="*/ 1 h 11"/>
                <a:gd name="T66" fmla="*/ 0 w 74"/>
                <a:gd name="T67" fmla="*/ 1 h 11"/>
                <a:gd name="T68" fmla="*/ 0 w 74"/>
                <a:gd name="T69" fmla="*/ 1 h 11"/>
                <a:gd name="T70" fmla="*/ 0 w 74"/>
                <a:gd name="T71" fmla="*/ 1 h 11"/>
                <a:gd name="T72" fmla="*/ 0 w 74"/>
                <a:gd name="T73" fmla="*/ 1 h 11"/>
                <a:gd name="T74" fmla="*/ 0 w 74"/>
                <a:gd name="T75" fmla="*/ 1 h 11"/>
                <a:gd name="T76" fmla="*/ 0 w 74"/>
                <a:gd name="T77" fmla="*/ 1 h 11"/>
                <a:gd name="T78" fmla="*/ 0 w 74"/>
                <a:gd name="T79" fmla="*/ 1 h 11"/>
                <a:gd name="T80" fmla="*/ 0 w 74"/>
                <a:gd name="T81" fmla="*/ 1 h 11"/>
                <a:gd name="T82" fmla="*/ 0 w 74"/>
                <a:gd name="T83" fmla="*/ 1 h 11"/>
                <a:gd name="T84" fmla="*/ 0 w 74"/>
                <a:gd name="T85" fmla="*/ 1 h 11"/>
                <a:gd name="T86" fmla="*/ 0 w 74"/>
                <a:gd name="T87" fmla="*/ 1 h 1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4"/>
                <a:gd name="T133" fmla="*/ 0 h 11"/>
                <a:gd name="T134" fmla="*/ 74 w 74"/>
                <a:gd name="T135" fmla="*/ 11 h 1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4" h="11">
                  <a:moveTo>
                    <a:pt x="0" y="4"/>
                  </a:moveTo>
                  <a:lnTo>
                    <a:pt x="1" y="5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7"/>
                  </a:lnTo>
                  <a:lnTo>
                    <a:pt x="7" y="7"/>
                  </a:lnTo>
                  <a:lnTo>
                    <a:pt x="9" y="7"/>
                  </a:lnTo>
                  <a:lnTo>
                    <a:pt x="10" y="7"/>
                  </a:lnTo>
                  <a:lnTo>
                    <a:pt x="11" y="7"/>
                  </a:lnTo>
                  <a:lnTo>
                    <a:pt x="12" y="7"/>
                  </a:lnTo>
                  <a:lnTo>
                    <a:pt x="13" y="7"/>
                  </a:lnTo>
                  <a:lnTo>
                    <a:pt x="15" y="7"/>
                  </a:lnTo>
                  <a:lnTo>
                    <a:pt x="16" y="6"/>
                  </a:lnTo>
                  <a:lnTo>
                    <a:pt x="18" y="6"/>
                  </a:lnTo>
                  <a:lnTo>
                    <a:pt x="20" y="5"/>
                  </a:lnTo>
                  <a:lnTo>
                    <a:pt x="22" y="5"/>
                  </a:lnTo>
                  <a:lnTo>
                    <a:pt x="23" y="5"/>
                  </a:lnTo>
                  <a:lnTo>
                    <a:pt x="24" y="4"/>
                  </a:lnTo>
                  <a:lnTo>
                    <a:pt x="26" y="4"/>
                  </a:lnTo>
                  <a:lnTo>
                    <a:pt x="27" y="3"/>
                  </a:lnTo>
                  <a:lnTo>
                    <a:pt x="29" y="3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3" y="1"/>
                  </a:lnTo>
                  <a:lnTo>
                    <a:pt x="34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1" y="0"/>
                  </a:lnTo>
                  <a:lnTo>
                    <a:pt x="42" y="0"/>
                  </a:lnTo>
                  <a:lnTo>
                    <a:pt x="43" y="0"/>
                  </a:lnTo>
                  <a:lnTo>
                    <a:pt x="43" y="1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7" y="1"/>
                  </a:lnTo>
                  <a:lnTo>
                    <a:pt x="48" y="2"/>
                  </a:lnTo>
                  <a:lnTo>
                    <a:pt x="49" y="2"/>
                  </a:lnTo>
                  <a:lnTo>
                    <a:pt x="50" y="2"/>
                  </a:lnTo>
                  <a:lnTo>
                    <a:pt x="50" y="3"/>
                  </a:lnTo>
                  <a:lnTo>
                    <a:pt x="51" y="3"/>
                  </a:lnTo>
                  <a:lnTo>
                    <a:pt x="52" y="4"/>
                  </a:lnTo>
                  <a:lnTo>
                    <a:pt x="53" y="5"/>
                  </a:lnTo>
                  <a:lnTo>
                    <a:pt x="54" y="5"/>
                  </a:lnTo>
                  <a:lnTo>
                    <a:pt x="55" y="6"/>
                  </a:lnTo>
                  <a:lnTo>
                    <a:pt x="56" y="6"/>
                  </a:lnTo>
                  <a:lnTo>
                    <a:pt x="57" y="7"/>
                  </a:lnTo>
                  <a:lnTo>
                    <a:pt x="59" y="7"/>
                  </a:lnTo>
                  <a:lnTo>
                    <a:pt x="60" y="7"/>
                  </a:lnTo>
                  <a:lnTo>
                    <a:pt x="61" y="7"/>
                  </a:lnTo>
                  <a:lnTo>
                    <a:pt x="62" y="9"/>
                  </a:lnTo>
                  <a:lnTo>
                    <a:pt x="63" y="9"/>
                  </a:lnTo>
                  <a:lnTo>
                    <a:pt x="64" y="10"/>
                  </a:lnTo>
                  <a:lnTo>
                    <a:pt x="66" y="10"/>
                  </a:lnTo>
                  <a:lnTo>
                    <a:pt x="67" y="10"/>
                  </a:lnTo>
                  <a:lnTo>
                    <a:pt x="69" y="11"/>
                  </a:lnTo>
                  <a:lnTo>
                    <a:pt x="71" y="11"/>
                  </a:lnTo>
                  <a:lnTo>
                    <a:pt x="72" y="11"/>
                  </a:lnTo>
                  <a:lnTo>
                    <a:pt x="73" y="11"/>
                  </a:lnTo>
                  <a:lnTo>
                    <a:pt x="74" y="11"/>
                  </a:lnTo>
                  <a:lnTo>
                    <a:pt x="73" y="11"/>
                  </a:lnTo>
                  <a:lnTo>
                    <a:pt x="72" y="11"/>
                  </a:lnTo>
                  <a:lnTo>
                    <a:pt x="71" y="11"/>
                  </a:lnTo>
                  <a:lnTo>
                    <a:pt x="69" y="11"/>
                  </a:lnTo>
                  <a:lnTo>
                    <a:pt x="67" y="11"/>
                  </a:lnTo>
                  <a:lnTo>
                    <a:pt x="66" y="11"/>
                  </a:lnTo>
                  <a:lnTo>
                    <a:pt x="64" y="11"/>
                  </a:lnTo>
                  <a:lnTo>
                    <a:pt x="63" y="11"/>
                  </a:lnTo>
                  <a:lnTo>
                    <a:pt x="62" y="11"/>
                  </a:lnTo>
                  <a:lnTo>
                    <a:pt x="61" y="11"/>
                  </a:lnTo>
                  <a:lnTo>
                    <a:pt x="59" y="11"/>
                  </a:lnTo>
                  <a:lnTo>
                    <a:pt x="56" y="10"/>
                  </a:lnTo>
                  <a:lnTo>
                    <a:pt x="55" y="10"/>
                  </a:lnTo>
                  <a:lnTo>
                    <a:pt x="53" y="9"/>
                  </a:lnTo>
                  <a:lnTo>
                    <a:pt x="51" y="9"/>
                  </a:lnTo>
                  <a:lnTo>
                    <a:pt x="49" y="7"/>
                  </a:lnTo>
                  <a:lnTo>
                    <a:pt x="47" y="6"/>
                  </a:lnTo>
                  <a:lnTo>
                    <a:pt x="44" y="6"/>
                  </a:lnTo>
                  <a:lnTo>
                    <a:pt x="42" y="5"/>
                  </a:lnTo>
                  <a:lnTo>
                    <a:pt x="39" y="5"/>
                  </a:lnTo>
                  <a:lnTo>
                    <a:pt x="38" y="5"/>
                  </a:lnTo>
                  <a:lnTo>
                    <a:pt x="36" y="5"/>
                  </a:lnTo>
                  <a:lnTo>
                    <a:pt x="34" y="5"/>
                  </a:lnTo>
                  <a:lnTo>
                    <a:pt x="33" y="5"/>
                  </a:lnTo>
                  <a:lnTo>
                    <a:pt x="30" y="5"/>
                  </a:lnTo>
                  <a:lnTo>
                    <a:pt x="28" y="6"/>
                  </a:lnTo>
                  <a:lnTo>
                    <a:pt x="27" y="6"/>
                  </a:lnTo>
                  <a:lnTo>
                    <a:pt x="25" y="6"/>
                  </a:lnTo>
                  <a:lnTo>
                    <a:pt x="23" y="7"/>
                  </a:lnTo>
                  <a:lnTo>
                    <a:pt x="22" y="7"/>
                  </a:lnTo>
                  <a:lnTo>
                    <a:pt x="20" y="7"/>
                  </a:lnTo>
                  <a:lnTo>
                    <a:pt x="18" y="9"/>
                  </a:lnTo>
                  <a:lnTo>
                    <a:pt x="17" y="9"/>
                  </a:lnTo>
                  <a:lnTo>
                    <a:pt x="16" y="9"/>
                  </a:lnTo>
                  <a:lnTo>
                    <a:pt x="15" y="9"/>
                  </a:lnTo>
                  <a:lnTo>
                    <a:pt x="13" y="9"/>
                  </a:lnTo>
                  <a:lnTo>
                    <a:pt x="12" y="9"/>
                  </a:lnTo>
                  <a:lnTo>
                    <a:pt x="11" y="10"/>
                  </a:lnTo>
                  <a:lnTo>
                    <a:pt x="10" y="10"/>
                  </a:lnTo>
                  <a:lnTo>
                    <a:pt x="9" y="11"/>
                  </a:lnTo>
                  <a:lnTo>
                    <a:pt x="8" y="11"/>
                  </a:lnTo>
                  <a:lnTo>
                    <a:pt x="8" y="10"/>
                  </a:lnTo>
                  <a:lnTo>
                    <a:pt x="7" y="10"/>
                  </a:lnTo>
                  <a:lnTo>
                    <a:pt x="5" y="10"/>
                  </a:lnTo>
                  <a:lnTo>
                    <a:pt x="5" y="9"/>
                  </a:lnTo>
                  <a:lnTo>
                    <a:pt x="4" y="9"/>
                  </a:lnTo>
                  <a:lnTo>
                    <a:pt x="3" y="7"/>
                  </a:lnTo>
                  <a:lnTo>
                    <a:pt x="3" y="9"/>
                  </a:lnTo>
                  <a:lnTo>
                    <a:pt x="2" y="9"/>
                  </a:lnTo>
                  <a:lnTo>
                    <a:pt x="2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4D3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98" name="Freeform 1774"/>
            <p:cNvSpPr>
              <a:spLocks/>
            </p:cNvSpPr>
            <p:nvPr/>
          </p:nvSpPr>
          <p:spPr bwMode="auto">
            <a:xfrm>
              <a:off x="3891" y="2858"/>
              <a:ext cx="56" cy="105"/>
            </a:xfrm>
            <a:custGeom>
              <a:avLst/>
              <a:gdLst>
                <a:gd name="T0" fmla="*/ 2 w 112"/>
                <a:gd name="T1" fmla="*/ 1 h 210"/>
                <a:gd name="T2" fmla="*/ 2 w 112"/>
                <a:gd name="T3" fmla="*/ 1 h 210"/>
                <a:gd name="T4" fmla="*/ 2 w 112"/>
                <a:gd name="T5" fmla="*/ 1 h 210"/>
                <a:gd name="T6" fmla="*/ 2 w 112"/>
                <a:gd name="T7" fmla="*/ 1 h 210"/>
                <a:gd name="T8" fmla="*/ 2 w 112"/>
                <a:gd name="T9" fmla="*/ 1 h 210"/>
                <a:gd name="T10" fmla="*/ 2 w 112"/>
                <a:gd name="T11" fmla="*/ 1 h 210"/>
                <a:gd name="T12" fmla="*/ 2 w 112"/>
                <a:gd name="T13" fmla="*/ 1 h 210"/>
                <a:gd name="T14" fmla="*/ 2 w 112"/>
                <a:gd name="T15" fmla="*/ 2 h 210"/>
                <a:gd name="T16" fmla="*/ 2 w 112"/>
                <a:gd name="T17" fmla="*/ 2 h 210"/>
                <a:gd name="T18" fmla="*/ 2 w 112"/>
                <a:gd name="T19" fmla="*/ 2 h 210"/>
                <a:gd name="T20" fmla="*/ 2 w 112"/>
                <a:gd name="T21" fmla="*/ 2 h 210"/>
                <a:gd name="T22" fmla="*/ 2 w 112"/>
                <a:gd name="T23" fmla="*/ 2 h 210"/>
                <a:gd name="T24" fmla="*/ 1 w 112"/>
                <a:gd name="T25" fmla="*/ 3 h 210"/>
                <a:gd name="T26" fmla="*/ 1 w 112"/>
                <a:gd name="T27" fmla="*/ 3 h 210"/>
                <a:gd name="T28" fmla="*/ 1 w 112"/>
                <a:gd name="T29" fmla="*/ 3 h 210"/>
                <a:gd name="T30" fmla="*/ 1 w 112"/>
                <a:gd name="T31" fmla="*/ 3 h 210"/>
                <a:gd name="T32" fmla="*/ 1 w 112"/>
                <a:gd name="T33" fmla="*/ 3 h 210"/>
                <a:gd name="T34" fmla="*/ 1 w 112"/>
                <a:gd name="T35" fmla="*/ 3 h 210"/>
                <a:gd name="T36" fmla="*/ 1 w 112"/>
                <a:gd name="T37" fmla="*/ 3 h 210"/>
                <a:gd name="T38" fmla="*/ 1 w 112"/>
                <a:gd name="T39" fmla="*/ 3 h 210"/>
                <a:gd name="T40" fmla="*/ 0 w 112"/>
                <a:gd name="T41" fmla="*/ 3 h 210"/>
                <a:gd name="T42" fmla="*/ 0 w 112"/>
                <a:gd name="T43" fmla="*/ 3 h 210"/>
                <a:gd name="T44" fmla="*/ 1 w 112"/>
                <a:gd name="T45" fmla="*/ 3 h 210"/>
                <a:gd name="T46" fmla="*/ 1 w 112"/>
                <a:gd name="T47" fmla="*/ 3 h 210"/>
                <a:gd name="T48" fmla="*/ 1 w 112"/>
                <a:gd name="T49" fmla="*/ 3 h 210"/>
                <a:gd name="T50" fmla="*/ 1 w 112"/>
                <a:gd name="T51" fmla="*/ 3 h 210"/>
                <a:gd name="T52" fmla="*/ 1 w 112"/>
                <a:gd name="T53" fmla="*/ 3 h 210"/>
                <a:gd name="T54" fmla="*/ 1 w 112"/>
                <a:gd name="T55" fmla="*/ 3 h 210"/>
                <a:gd name="T56" fmla="*/ 1 w 112"/>
                <a:gd name="T57" fmla="*/ 3 h 210"/>
                <a:gd name="T58" fmla="*/ 2 w 112"/>
                <a:gd name="T59" fmla="*/ 3 h 210"/>
                <a:gd name="T60" fmla="*/ 2 w 112"/>
                <a:gd name="T61" fmla="*/ 3 h 210"/>
                <a:gd name="T62" fmla="*/ 2 w 112"/>
                <a:gd name="T63" fmla="*/ 3 h 210"/>
                <a:gd name="T64" fmla="*/ 2 w 112"/>
                <a:gd name="T65" fmla="*/ 3 h 210"/>
                <a:gd name="T66" fmla="*/ 2 w 112"/>
                <a:gd name="T67" fmla="*/ 3 h 210"/>
                <a:gd name="T68" fmla="*/ 2 w 112"/>
                <a:gd name="T69" fmla="*/ 2 h 210"/>
                <a:gd name="T70" fmla="*/ 2 w 112"/>
                <a:gd name="T71" fmla="*/ 2 h 210"/>
                <a:gd name="T72" fmla="*/ 2 w 112"/>
                <a:gd name="T73" fmla="*/ 2 h 210"/>
                <a:gd name="T74" fmla="*/ 2 w 112"/>
                <a:gd name="T75" fmla="*/ 2 h 210"/>
                <a:gd name="T76" fmla="*/ 2 w 112"/>
                <a:gd name="T77" fmla="*/ 2 h 210"/>
                <a:gd name="T78" fmla="*/ 2 w 112"/>
                <a:gd name="T79" fmla="*/ 1 h 210"/>
                <a:gd name="T80" fmla="*/ 2 w 112"/>
                <a:gd name="T81" fmla="*/ 1 h 210"/>
                <a:gd name="T82" fmla="*/ 2 w 112"/>
                <a:gd name="T83" fmla="*/ 1 h 210"/>
                <a:gd name="T84" fmla="*/ 2 w 112"/>
                <a:gd name="T85" fmla="*/ 1 h 210"/>
                <a:gd name="T86" fmla="*/ 2 w 112"/>
                <a:gd name="T87" fmla="*/ 1 h 210"/>
                <a:gd name="T88" fmla="*/ 2 w 112"/>
                <a:gd name="T89" fmla="*/ 0 h 210"/>
                <a:gd name="T90" fmla="*/ 2 w 112"/>
                <a:gd name="T91" fmla="*/ 0 h 210"/>
                <a:gd name="T92" fmla="*/ 2 w 112"/>
                <a:gd name="T93" fmla="*/ 1 h 210"/>
                <a:gd name="T94" fmla="*/ 2 w 112"/>
                <a:gd name="T95" fmla="*/ 1 h 210"/>
                <a:gd name="T96" fmla="*/ 2 w 112"/>
                <a:gd name="T97" fmla="*/ 1 h 210"/>
                <a:gd name="T98" fmla="*/ 2 w 112"/>
                <a:gd name="T99" fmla="*/ 1 h 210"/>
                <a:gd name="T100" fmla="*/ 2 w 112"/>
                <a:gd name="T101" fmla="*/ 1 h 210"/>
                <a:gd name="T102" fmla="*/ 2 w 112"/>
                <a:gd name="T103" fmla="*/ 1 h 210"/>
                <a:gd name="T104" fmla="*/ 2 w 112"/>
                <a:gd name="T105" fmla="*/ 1 h 21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2"/>
                <a:gd name="T160" fmla="*/ 0 h 210"/>
                <a:gd name="T161" fmla="*/ 112 w 112"/>
                <a:gd name="T162" fmla="*/ 210 h 21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2" h="210">
                  <a:moveTo>
                    <a:pt x="69" y="23"/>
                  </a:moveTo>
                  <a:lnTo>
                    <a:pt x="70" y="25"/>
                  </a:lnTo>
                  <a:lnTo>
                    <a:pt x="71" y="29"/>
                  </a:lnTo>
                  <a:lnTo>
                    <a:pt x="72" y="36"/>
                  </a:lnTo>
                  <a:lnTo>
                    <a:pt x="74" y="43"/>
                  </a:lnTo>
                  <a:lnTo>
                    <a:pt x="76" y="53"/>
                  </a:lnTo>
                  <a:lnTo>
                    <a:pt x="78" y="64"/>
                  </a:lnTo>
                  <a:lnTo>
                    <a:pt x="78" y="76"/>
                  </a:lnTo>
                  <a:lnTo>
                    <a:pt x="78" y="88"/>
                  </a:lnTo>
                  <a:lnTo>
                    <a:pt x="77" y="101"/>
                  </a:lnTo>
                  <a:lnTo>
                    <a:pt x="74" y="111"/>
                  </a:lnTo>
                  <a:lnTo>
                    <a:pt x="69" y="125"/>
                  </a:lnTo>
                  <a:lnTo>
                    <a:pt x="61" y="137"/>
                  </a:lnTo>
                  <a:lnTo>
                    <a:pt x="53" y="148"/>
                  </a:lnTo>
                  <a:lnTo>
                    <a:pt x="44" y="158"/>
                  </a:lnTo>
                  <a:lnTo>
                    <a:pt x="34" y="167"/>
                  </a:lnTo>
                  <a:lnTo>
                    <a:pt x="25" y="174"/>
                  </a:lnTo>
                  <a:lnTo>
                    <a:pt x="16" y="182"/>
                  </a:lnTo>
                  <a:lnTo>
                    <a:pt x="8" y="189"/>
                  </a:lnTo>
                  <a:lnTo>
                    <a:pt x="3" y="197"/>
                  </a:lnTo>
                  <a:lnTo>
                    <a:pt x="0" y="206"/>
                  </a:lnTo>
                  <a:lnTo>
                    <a:pt x="0" y="209"/>
                  </a:lnTo>
                  <a:lnTo>
                    <a:pt x="4" y="210"/>
                  </a:lnTo>
                  <a:lnTo>
                    <a:pt x="12" y="208"/>
                  </a:lnTo>
                  <a:lnTo>
                    <a:pt x="20" y="203"/>
                  </a:lnTo>
                  <a:lnTo>
                    <a:pt x="31" y="197"/>
                  </a:lnTo>
                  <a:lnTo>
                    <a:pt x="42" y="190"/>
                  </a:lnTo>
                  <a:lnTo>
                    <a:pt x="53" y="183"/>
                  </a:lnTo>
                  <a:lnTo>
                    <a:pt x="64" y="175"/>
                  </a:lnTo>
                  <a:lnTo>
                    <a:pt x="71" y="169"/>
                  </a:lnTo>
                  <a:lnTo>
                    <a:pt x="78" y="163"/>
                  </a:lnTo>
                  <a:lnTo>
                    <a:pt x="83" y="158"/>
                  </a:lnTo>
                  <a:lnTo>
                    <a:pt x="89" y="149"/>
                  </a:lnTo>
                  <a:lnTo>
                    <a:pt x="95" y="138"/>
                  </a:lnTo>
                  <a:lnTo>
                    <a:pt x="102" y="127"/>
                  </a:lnTo>
                  <a:lnTo>
                    <a:pt x="106" y="112"/>
                  </a:lnTo>
                  <a:lnTo>
                    <a:pt x="110" y="97"/>
                  </a:lnTo>
                  <a:lnTo>
                    <a:pt x="112" y="81"/>
                  </a:lnTo>
                  <a:lnTo>
                    <a:pt x="112" y="66"/>
                  </a:lnTo>
                  <a:lnTo>
                    <a:pt x="109" y="51"/>
                  </a:lnTo>
                  <a:lnTo>
                    <a:pt x="104" y="37"/>
                  </a:lnTo>
                  <a:lnTo>
                    <a:pt x="93" y="19"/>
                  </a:lnTo>
                  <a:lnTo>
                    <a:pt x="84" y="9"/>
                  </a:lnTo>
                  <a:lnTo>
                    <a:pt x="78" y="2"/>
                  </a:lnTo>
                  <a:lnTo>
                    <a:pt x="72" y="0"/>
                  </a:lnTo>
                  <a:lnTo>
                    <a:pt x="69" y="0"/>
                  </a:lnTo>
                  <a:lnTo>
                    <a:pt x="67" y="3"/>
                  </a:lnTo>
                  <a:lnTo>
                    <a:pt x="67" y="9"/>
                  </a:lnTo>
                  <a:lnTo>
                    <a:pt x="67" y="14"/>
                  </a:lnTo>
                  <a:lnTo>
                    <a:pt x="68" y="19"/>
                  </a:lnTo>
                  <a:lnTo>
                    <a:pt x="69" y="24"/>
                  </a:lnTo>
                  <a:lnTo>
                    <a:pt x="69" y="23"/>
                  </a:lnTo>
                  <a:close/>
                </a:path>
              </a:pathLst>
            </a:custGeom>
            <a:solidFill>
              <a:srgbClr val="FFF0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99" name="Freeform 1775"/>
            <p:cNvSpPr>
              <a:spLocks/>
            </p:cNvSpPr>
            <p:nvPr/>
          </p:nvSpPr>
          <p:spPr bwMode="auto">
            <a:xfrm>
              <a:off x="3892" y="2860"/>
              <a:ext cx="54" cy="102"/>
            </a:xfrm>
            <a:custGeom>
              <a:avLst/>
              <a:gdLst>
                <a:gd name="T0" fmla="*/ 2 w 107"/>
                <a:gd name="T1" fmla="*/ 0 h 206"/>
                <a:gd name="T2" fmla="*/ 2 w 107"/>
                <a:gd name="T3" fmla="*/ 0 h 206"/>
                <a:gd name="T4" fmla="*/ 2 w 107"/>
                <a:gd name="T5" fmla="*/ 1 h 206"/>
                <a:gd name="T6" fmla="*/ 2 w 107"/>
                <a:gd name="T7" fmla="*/ 1 h 206"/>
                <a:gd name="T8" fmla="*/ 2 w 107"/>
                <a:gd name="T9" fmla="*/ 1 h 206"/>
                <a:gd name="T10" fmla="*/ 2 w 107"/>
                <a:gd name="T11" fmla="*/ 1 h 206"/>
                <a:gd name="T12" fmla="*/ 2 w 107"/>
                <a:gd name="T13" fmla="*/ 1 h 206"/>
                <a:gd name="T14" fmla="*/ 2 w 107"/>
                <a:gd name="T15" fmla="*/ 2 h 206"/>
                <a:gd name="T16" fmla="*/ 2 w 107"/>
                <a:gd name="T17" fmla="*/ 2 h 206"/>
                <a:gd name="T18" fmla="*/ 2 w 107"/>
                <a:gd name="T19" fmla="*/ 2 h 206"/>
                <a:gd name="T20" fmla="*/ 2 w 107"/>
                <a:gd name="T21" fmla="*/ 2 h 206"/>
                <a:gd name="T22" fmla="*/ 2 w 107"/>
                <a:gd name="T23" fmla="*/ 2 h 206"/>
                <a:gd name="T24" fmla="*/ 1 w 107"/>
                <a:gd name="T25" fmla="*/ 2 h 206"/>
                <a:gd name="T26" fmla="*/ 1 w 107"/>
                <a:gd name="T27" fmla="*/ 2 h 206"/>
                <a:gd name="T28" fmla="*/ 1 w 107"/>
                <a:gd name="T29" fmla="*/ 2 h 206"/>
                <a:gd name="T30" fmla="*/ 1 w 107"/>
                <a:gd name="T31" fmla="*/ 3 h 206"/>
                <a:gd name="T32" fmla="*/ 1 w 107"/>
                <a:gd name="T33" fmla="*/ 3 h 206"/>
                <a:gd name="T34" fmla="*/ 1 w 107"/>
                <a:gd name="T35" fmla="*/ 3 h 206"/>
                <a:gd name="T36" fmla="*/ 1 w 107"/>
                <a:gd name="T37" fmla="*/ 3 h 206"/>
                <a:gd name="T38" fmla="*/ 0 w 107"/>
                <a:gd name="T39" fmla="*/ 3 h 206"/>
                <a:gd name="T40" fmla="*/ 0 w 107"/>
                <a:gd name="T41" fmla="*/ 3 h 206"/>
                <a:gd name="T42" fmla="*/ 1 w 107"/>
                <a:gd name="T43" fmla="*/ 3 h 206"/>
                <a:gd name="T44" fmla="*/ 1 w 107"/>
                <a:gd name="T45" fmla="*/ 2 h 206"/>
                <a:gd name="T46" fmla="*/ 1 w 107"/>
                <a:gd name="T47" fmla="*/ 2 h 206"/>
                <a:gd name="T48" fmla="*/ 1 w 107"/>
                <a:gd name="T49" fmla="*/ 2 h 206"/>
                <a:gd name="T50" fmla="*/ 1 w 107"/>
                <a:gd name="T51" fmla="*/ 2 h 206"/>
                <a:gd name="T52" fmla="*/ 1 w 107"/>
                <a:gd name="T53" fmla="*/ 2 h 206"/>
                <a:gd name="T54" fmla="*/ 1 w 107"/>
                <a:gd name="T55" fmla="*/ 2 h 206"/>
                <a:gd name="T56" fmla="*/ 1 w 107"/>
                <a:gd name="T57" fmla="*/ 2 h 206"/>
                <a:gd name="T58" fmla="*/ 2 w 107"/>
                <a:gd name="T59" fmla="*/ 1 h 206"/>
                <a:gd name="T60" fmla="*/ 2 w 107"/>
                <a:gd name="T61" fmla="*/ 1 h 206"/>
                <a:gd name="T62" fmla="*/ 2 w 107"/>
                <a:gd name="T63" fmla="*/ 1 h 206"/>
                <a:gd name="T64" fmla="*/ 2 w 107"/>
                <a:gd name="T65" fmla="*/ 1 h 206"/>
                <a:gd name="T66" fmla="*/ 2 w 107"/>
                <a:gd name="T67" fmla="*/ 1 h 206"/>
                <a:gd name="T68" fmla="*/ 2 w 107"/>
                <a:gd name="T69" fmla="*/ 0 h 206"/>
                <a:gd name="T70" fmla="*/ 2 w 107"/>
                <a:gd name="T71" fmla="*/ 0 h 206"/>
                <a:gd name="T72" fmla="*/ 2 w 107"/>
                <a:gd name="T73" fmla="*/ 0 h 206"/>
                <a:gd name="T74" fmla="*/ 2 w 107"/>
                <a:gd name="T75" fmla="*/ 0 h 206"/>
                <a:gd name="T76" fmla="*/ 2 w 107"/>
                <a:gd name="T77" fmla="*/ 0 h 206"/>
                <a:gd name="T78" fmla="*/ 2 w 107"/>
                <a:gd name="T79" fmla="*/ 0 h 206"/>
                <a:gd name="T80" fmla="*/ 2 w 107"/>
                <a:gd name="T81" fmla="*/ 0 h 206"/>
                <a:gd name="T82" fmla="*/ 2 w 107"/>
                <a:gd name="T83" fmla="*/ 0 h 206"/>
                <a:gd name="T84" fmla="*/ 2 w 107"/>
                <a:gd name="T85" fmla="*/ 0 h 206"/>
                <a:gd name="T86" fmla="*/ 2 w 107"/>
                <a:gd name="T87" fmla="*/ 0 h 206"/>
                <a:gd name="T88" fmla="*/ 2 w 107"/>
                <a:gd name="T89" fmla="*/ 0 h 206"/>
                <a:gd name="T90" fmla="*/ 2 w 107"/>
                <a:gd name="T91" fmla="*/ 0 h 206"/>
                <a:gd name="T92" fmla="*/ 2 w 107"/>
                <a:gd name="T93" fmla="*/ 0 h 206"/>
                <a:gd name="T94" fmla="*/ 2 w 107"/>
                <a:gd name="T95" fmla="*/ 0 h 206"/>
                <a:gd name="T96" fmla="*/ 2 w 107"/>
                <a:gd name="T97" fmla="*/ 0 h 206"/>
                <a:gd name="T98" fmla="*/ 2 w 107"/>
                <a:gd name="T99" fmla="*/ 0 h 206"/>
                <a:gd name="T100" fmla="*/ 2 w 107"/>
                <a:gd name="T101" fmla="*/ 0 h 206"/>
                <a:gd name="T102" fmla="*/ 2 w 107"/>
                <a:gd name="T103" fmla="*/ 0 h 206"/>
                <a:gd name="T104" fmla="*/ 2 w 107"/>
                <a:gd name="T105" fmla="*/ 0 h 20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07"/>
                <a:gd name="T160" fmla="*/ 0 h 206"/>
                <a:gd name="T161" fmla="*/ 107 w 107"/>
                <a:gd name="T162" fmla="*/ 206 h 20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07" h="206">
                  <a:moveTo>
                    <a:pt x="99" y="34"/>
                  </a:moveTo>
                  <a:lnTo>
                    <a:pt x="105" y="49"/>
                  </a:lnTo>
                  <a:lnTo>
                    <a:pt x="107" y="65"/>
                  </a:lnTo>
                  <a:lnTo>
                    <a:pt x="107" y="80"/>
                  </a:lnTo>
                  <a:lnTo>
                    <a:pt x="105" y="95"/>
                  </a:lnTo>
                  <a:lnTo>
                    <a:pt x="102" y="110"/>
                  </a:lnTo>
                  <a:lnTo>
                    <a:pt x="96" y="125"/>
                  </a:lnTo>
                  <a:lnTo>
                    <a:pt x="90" y="136"/>
                  </a:lnTo>
                  <a:lnTo>
                    <a:pt x="84" y="147"/>
                  </a:lnTo>
                  <a:lnTo>
                    <a:pt x="78" y="156"/>
                  </a:lnTo>
                  <a:lnTo>
                    <a:pt x="72" y="161"/>
                  </a:lnTo>
                  <a:lnTo>
                    <a:pt x="67" y="167"/>
                  </a:lnTo>
                  <a:lnTo>
                    <a:pt x="59" y="173"/>
                  </a:lnTo>
                  <a:lnTo>
                    <a:pt x="50" y="180"/>
                  </a:lnTo>
                  <a:lnTo>
                    <a:pt x="39" y="187"/>
                  </a:lnTo>
                  <a:lnTo>
                    <a:pt x="28" y="194"/>
                  </a:lnTo>
                  <a:lnTo>
                    <a:pt x="18" y="199"/>
                  </a:lnTo>
                  <a:lnTo>
                    <a:pt x="10" y="204"/>
                  </a:lnTo>
                  <a:lnTo>
                    <a:pt x="3" y="206"/>
                  </a:lnTo>
                  <a:lnTo>
                    <a:pt x="0" y="205"/>
                  </a:lnTo>
                  <a:lnTo>
                    <a:pt x="0" y="200"/>
                  </a:lnTo>
                  <a:lnTo>
                    <a:pt x="3" y="194"/>
                  </a:lnTo>
                  <a:lnTo>
                    <a:pt x="9" y="186"/>
                  </a:lnTo>
                  <a:lnTo>
                    <a:pt x="16" y="180"/>
                  </a:lnTo>
                  <a:lnTo>
                    <a:pt x="25" y="172"/>
                  </a:lnTo>
                  <a:lnTo>
                    <a:pt x="33" y="165"/>
                  </a:lnTo>
                  <a:lnTo>
                    <a:pt x="43" y="156"/>
                  </a:lnTo>
                  <a:lnTo>
                    <a:pt x="52" y="146"/>
                  </a:lnTo>
                  <a:lnTo>
                    <a:pt x="61" y="135"/>
                  </a:lnTo>
                  <a:lnTo>
                    <a:pt x="67" y="123"/>
                  </a:lnTo>
                  <a:lnTo>
                    <a:pt x="72" y="109"/>
                  </a:lnTo>
                  <a:lnTo>
                    <a:pt x="76" y="97"/>
                  </a:lnTo>
                  <a:lnTo>
                    <a:pt x="77" y="86"/>
                  </a:lnTo>
                  <a:lnTo>
                    <a:pt x="78" y="73"/>
                  </a:lnTo>
                  <a:lnTo>
                    <a:pt x="77" y="62"/>
                  </a:lnTo>
                  <a:lnTo>
                    <a:pt x="76" y="51"/>
                  </a:lnTo>
                  <a:lnTo>
                    <a:pt x="75" y="41"/>
                  </a:lnTo>
                  <a:lnTo>
                    <a:pt x="72" y="33"/>
                  </a:lnTo>
                  <a:lnTo>
                    <a:pt x="71" y="27"/>
                  </a:lnTo>
                  <a:lnTo>
                    <a:pt x="70" y="23"/>
                  </a:lnTo>
                  <a:lnTo>
                    <a:pt x="70" y="22"/>
                  </a:lnTo>
                  <a:lnTo>
                    <a:pt x="68" y="17"/>
                  </a:lnTo>
                  <a:lnTo>
                    <a:pt x="67" y="13"/>
                  </a:lnTo>
                  <a:lnTo>
                    <a:pt x="67" y="8"/>
                  </a:lnTo>
                  <a:lnTo>
                    <a:pt x="67" y="3"/>
                  </a:lnTo>
                  <a:lnTo>
                    <a:pt x="68" y="0"/>
                  </a:lnTo>
                  <a:lnTo>
                    <a:pt x="71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9" y="18"/>
                  </a:lnTo>
                  <a:lnTo>
                    <a:pt x="99" y="35"/>
                  </a:lnTo>
                  <a:lnTo>
                    <a:pt x="99" y="34"/>
                  </a:lnTo>
                  <a:close/>
                </a:path>
              </a:pathLst>
            </a:custGeom>
            <a:solidFill>
              <a:srgbClr val="FFF15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500" name="Freeform 1776"/>
            <p:cNvSpPr>
              <a:spLocks/>
            </p:cNvSpPr>
            <p:nvPr/>
          </p:nvSpPr>
          <p:spPr bwMode="auto">
            <a:xfrm>
              <a:off x="3892" y="2861"/>
              <a:ext cx="53" cy="101"/>
            </a:xfrm>
            <a:custGeom>
              <a:avLst/>
              <a:gdLst>
                <a:gd name="T0" fmla="*/ 2 w 105"/>
                <a:gd name="T1" fmla="*/ 0 h 203"/>
                <a:gd name="T2" fmla="*/ 2 w 105"/>
                <a:gd name="T3" fmla="*/ 0 h 203"/>
                <a:gd name="T4" fmla="*/ 2 w 105"/>
                <a:gd name="T5" fmla="*/ 1 h 203"/>
                <a:gd name="T6" fmla="*/ 2 w 105"/>
                <a:gd name="T7" fmla="*/ 1 h 203"/>
                <a:gd name="T8" fmla="*/ 2 w 105"/>
                <a:gd name="T9" fmla="*/ 1 h 203"/>
                <a:gd name="T10" fmla="*/ 2 w 105"/>
                <a:gd name="T11" fmla="*/ 1 h 203"/>
                <a:gd name="T12" fmla="*/ 2 w 105"/>
                <a:gd name="T13" fmla="*/ 1 h 203"/>
                <a:gd name="T14" fmla="*/ 2 w 105"/>
                <a:gd name="T15" fmla="*/ 2 h 203"/>
                <a:gd name="T16" fmla="*/ 2 w 105"/>
                <a:gd name="T17" fmla="*/ 2 h 203"/>
                <a:gd name="T18" fmla="*/ 2 w 105"/>
                <a:gd name="T19" fmla="*/ 2 h 203"/>
                <a:gd name="T20" fmla="*/ 2 w 105"/>
                <a:gd name="T21" fmla="*/ 2 h 203"/>
                <a:gd name="T22" fmla="*/ 2 w 105"/>
                <a:gd name="T23" fmla="*/ 2 h 203"/>
                <a:gd name="T24" fmla="*/ 1 w 105"/>
                <a:gd name="T25" fmla="*/ 2 h 203"/>
                <a:gd name="T26" fmla="*/ 1 w 105"/>
                <a:gd name="T27" fmla="*/ 2 h 203"/>
                <a:gd name="T28" fmla="*/ 1 w 105"/>
                <a:gd name="T29" fmla="*/ 2 h 203"/>
                <a:gd name="T30" fmla="*/ 1 w 105"/>
                <a:gd name="T31" fmla="*/ 2 h 203"/>
                <a:gd name="T32" fmla="*/ 1 w 105"/>
                <a:gd name="T33" fmla="*/ 3 h 203"/>
                <a:gd name="T34" fmla="*/ 1 w 105"/>
                <a:gd name="T35" fmla="*/ 3 h 203"/>
                <a:gd name="T36" fmla="*/ 1 w 105"/>
                <a:gd name="T37" fmla="*/ 3 h 203"/>
                <a:gd name="T38" fmla="*/ 0 w 105"/>
                <a:gd name="T39" fmla="*/ 3 h 203"/>
                <a:gd name="T40" fmla="*/ 0 w 105"/>
                <a:gd name="T41" fmla="*/ 3 h 203"/>
                <a:gd name="T42" fmla="*/ 1 w 105"/>
                <a:gd name="T43" fmla="*/ 3 h 203"/>
                <a:gd name="T44" fmla="*/ 1 w 105"/>
                <a:gd name="T45" fmla="*/ 2 h 203"/>
                <a:gd name="T46" fmla="*/ 1 w 105"/>
                <a:gd name="T47" fmla="*/ 2 h 203"/>
                <a:gd name="T48" fmla="*/ 1 w 105"/>
                <a:gd name="T49" fmla="*/ 2 h 203"/>
                <a:gd name="T50" fmla="*/ 1 w 105"/>
                <a:gd name="T51" fmla="*/ 2 h 203"/>
                <a:gd name="T52" fmla="*/ 1 w 105"/>
                <a:gd name="T53" fmla="*/ 2 h 203"/>
                <a:gd name="T54" fmla="*/ 1 w 105"/>
                <a:gd name="T55" fmla="*/ 2 h 203"/>
                <a:gd name="T56" fmla="*/ 1 w 105"/>
                <a:gd name="T57" fmla="*/ 2 h 203"/>
                <a:gd name="T58" fmla="*/ 2 w 105"/>
                <a:gd name="T59" fmla="*/ 1 h 203"/>
                <a:gd name="T60" fmla="*/ 2 w 105"/>
                <a:gd name="T61" fmla="*/ 1 h 203"/>
                <a:gd name="T62" fmla="*/ 2 w 105"/>
                <a:gd name="T63" fmla="*/ 1 h 203"/>
                <a:gd name="T64" fmla="*/ 2 w 105"/>
                <a:gd name="T65" fmla="*/ 1 h 203"/>
                <a:gd name="T66" fmla="*/ 2 w 105"/>
                <a:gd name="T67" fmla="*/ 1 h 203"/>
                <a:gd name="T68" fmla="*/ 2 w 105"/>
                <a:gd name="T69" fmla="*/ 0 h 203"/>
                <a:gd name="T70" fmla="*/ 2 w 105"/>
                <a:gd name="T71" fmla="*/ 0 h 203"/>
                <a:gd name="T72" fmla="*/ 2 w 105"/>
                <a:gd name="T73" fmla="*/ 0 h 203"/>
                <a:gd name="T74" fmla="*/ 2 w 105"/>
                <a:gd name="T75" fmla="*/ 0 h 203"/>
                <a:gd name="T76" fmla="*/ 2 w 105"/>
                <a:gd name="T77" fmla="*/ 0 h 203"/>
                <a:gd name="T78" fmla="*/ 2 w 105"/>
                <a:gd name="T79" fmla="*/ 0 h 203"/>
                <a:gd name="T80" fmla="*/ 2 w 105"/>
                <a:gd name="T81" fmla="*/ 0 h 203"/>
                <a:gd name="T82" fmla="*/ 2 w 105"/>
                <a:gd name="T83" fmla="*/ 0 h 203"/>
                <a:gd name="T84" fmla="*/ 2 w 105"/>
                <a:gd name="T85" fmla="*/ 0 h 203"/>
                <a:gd name="T86" fmla="*/ 2 w 105"/>
                <a:gd name="T87" fmla="*/ 0 h 203"/>
                <a:gd name="T88" fmla="*/ 2 w 105"/>
                <a:gd name="T89" fmla="*/ 0 h 203"/>
                <a:gd name="T90" fmla="*/ 2 w 105"/>
                <a:gd name="T91" fmla="*/ 0 h 203"/>
                <a:gd name="T92" fmla="*/ 2 w 105"/>
                <a:gd name="T93" fmla="*/ 0 h 203"/>
                <a:gd name="T94" fmla="*/ 2 w 105"/>
                <a:gd name="T95" fmla="*/ 0 h 203"/>
                <a:gd name="T96" fmla="*/ 2 w 105"/>
                <a:gd name="T97" fmla="*/ 0 h 203"/>
                <a:gd name="T98" fmla="*/ 2 w 105"/>
                <a:gd name="T99" fmla="*/ 0 h 203"/>
                <a:gd name="T100" fmla="*/ 2 w 105"/>
                <a:gd name="T101" fmla="*/ 0 h 203"/>
                <a:gd name="T102" fmla="*/ 2 w 105"/>
                <a:gd name="T103" fmla="*/ 0 h 20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5"/>
                <a:gd name="T157" fmla="*/ 0 h 203"/>
                <a:gd name="T158" fmla="*/ 105 w 105"/>
                <a:gd name="T159" fmla="*/ 203 h 20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5" h="203">
                  <a:moveTo>
                    <a:pt x="96" y="35"/>
                  </a:moveTo>
                  <a:lnTo>
                    <a:pt x="102" y="49"/>
                  </a:lnTo>
                  <a:lnTo>
                    <a:pt x="105" y="64"/>
                  </a:lnTo>
                  <a:lnTo>
                    <a:pt x="104" y="79"/>
                  </a:lnTo>
                  <a:lnTo>
                    <a:pt x="102" y="94"/>
                  </a:lnTo>
                  <a:lnTo>
                    <a:pt x="99" y="108"/>
                  </a:lnTo>
                  <a:lnTo>
                    <a:pt x="93" y="121"/>
                  </a:lnTo>
                  <a:lnTo>
                    <a:pt x="88" y="133"/>
                  </a:lnTo>
                  <a:lnTo>
                    <a:pt x="81" y="144"/>
                  </a:lnTo>
                  <a:lnTo>
                    <a:pt x="76" y="152"/>
                  </a:lnTo>
                  <a:lnTo>
                    <a:pt x="70" y="157"/>
                  </a:lnTo>
                  <a:lnTo>
                    <a:pt x="65" y="163"/>
                  </a:lnTo>
                  <a:lnTo>
                    <a:pt x="56" y="169"/>
                  </a:lnTo>
                  <a:lnTo>
                    <a:pt x="48" y="176"/>
                  </a:lnTo>
                  <a:lnTo>
                    <a:pt x="38" y="183"/>
                  </a:lnTo>
                  <a:lnTo>
                    <a:pt x="27" y="190"/>
                  </a:lnTo>
                  <a:lnTo>
                    <a:pt x="18" y="196"/>
                  </a:lnTo>
                  <a:lnTo>
                    <a:pt x="10" y="201"/>
                  </a:lnTo>
                  <a:lnTo>
                    <a:pt x="3" y="203"/>
                  </a:lnTo>
                  <a:lnTo>
                    <a:pt x="0" y="203"/>
                  </a:lnTo>
                  <a:lnTo>
                    <a:pt x="0" y="198"/>
                  </a:lnTo>
                  <a:lnTo>
                    <a:pt x="4" y="192"/>
                  </a:lnTo>
                  <a:lnTo>
                    <a:pt x="10" y="184"/>
                  </a:lnTo>
                  <a:lnTo>
                    <a:pt x="17" y="178"/>
                  </a:lnTo>
                  <a:lnTo>
                    <a:pt x="26" y="170"/>
                  </a:lnTo>
                  <a:lnTo>
                    <a:pt x="36" y="163"/>
                  </a:lnTo>
                  <a:lnTo>
                    <a:pt x="44" y="154"/>
                  </a:lnTo>
                  <a:lnTo>
                    <a:pt x="54" y="145"/>
                  </a:lnTo>
                  <a:lnTo>
                    <a:pt x="63" y="134"/>
                  </a:lnTo>
                  <a:lnTo>
                    <a:pt x="69" y="121"/>
                  </a:lnTo>
                  <a:lnTo>
                    <a:pt x="76" y="107"/>
                  </a:lnTo>
                  <a:lnTo>
                    <a:pt x="78" y="94"/>
                  </a:lnTo>
                  <a:lnTo>
                    <a:pt x="79" y="82"/>
                  </a:lnTo>
                  <a:lnTo>
                    <a:pt x="79" y="69"/>
                  </a:lnTo>
                  <a:lnTo>
                    <a:pt x="78" y="59"/>
                  </a:lnTo>
                  <a:lnTo>
                    <a:pt x="77" y="48"/>
                  </a:lnTo>
                  <a:lnTo>
                    <a:pt x="76" y="38"/>
                  </a:lnTo>
                  <a:lnTo>
                    <a:pt x="74" y="31"/>
                  </a:lnTo>
                  <a:lnTo>
                    <a:pt x="71" y="24"/>
                  </a:lnTo>
                  <a:lnTo>
                    <a:pt x="70" y="21"/>
                  </a:lnTo>
                  <a:lnTo>
                    <a:pt x="70" y="20"/>
                  </a:lnTo>
                  <a:lnTo>
                    <a:pt x="69" y="15"/>
                  </a:lnTo>
                  <a:lnTo>
                    <a:pt x="68" y="11"/>
                  </a:lnTo>
                  <a:lnTo>
                    <a:pt x="68" y="7"/>
                  </a:lnTo>
                  <a:lnTo>
                    <a:pt x="68" y="3"/>
                  </a:lnTo>
                  <a:lnTo>
                    <a:pt x="69" y="1"/>
                  </a:lnTo>
                  <a:lnTo>
                    <a:pt x="71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8" y="20"/>
                  </a:lnTo>
                  <a:lnTo>
                    <a:pt x="96" y="35"/>
                  </a:lnTo>
                  <a:close/>
                </a:path>
              </a:pathLst>
            </a:custGeom>
            <a:solidFill>
              <a:srgbClr val="FFF36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501" name="Freeform 1777"/>
            <p:cNvSpPr>
              <a:spLocks/>
            </p:cNvSpPr>
            <p:nvPr/>
          </p:nvSpPr>
          <p:spPr bwMode="auto">
            <a:xfrm>
              <a:off x="3893" y="2862"/>
              <a:ext cx="50" cy="99"/>
            </a:xfrm>
            <a:custGeom>
              <a:avLst/>
              <a:gdLst>
                <a:gd name="T0" fmla="*/ 2 w 100"/>
                <a:gd name="T1" fmla="*/ 1 h 198"/>
                <a:gd name="T2" fmla="*/ 2 w 100"/>
                <a:gd name="T3" fmla="*/ 1 h 198"/>
                <a:gd name="T4" fmla="*/ 2 w 100"/>
                <a:gd name="T5" fmla="*/ 1 h 198"/>
                <a:gd name="T6" fmla="*/ 2 w 100"/>
                <a:gd name="T7" fmla="*/ 2 h 198"/>
                <a:gd name="T8" fmla="*/ 2 w 100"/>
                <a:gd name="T9" fmla="*/ 2 h 198"/>
                <a:gd name="T10" fmla="*/ 2 w 100"/>
                <a:gd name="T11" fmla="*/ 2 h 198"/>
                <a:gd name="T12" fmla="*/ 2 w 100"/>
                <a:gd name="T13" fmla="*/ 2 h 198"/>
                <a:gd name="T14" fmla="*/ 2 w 100"/>
                <a:gd name="T15" fmla="*/ 3 h 198"/>
                <a:gd name="T16" fmla="*/ 2 w 100"/>
                <a:gd name="T17" fmla="*/ 3 h 198"/>
                <a:gd name="T18" fmla="*/ 2 w 100"/>
                <a:gd name="T19" fmla="*/ 3 h 198"/>
                <a:gd name="T20" fmla="*/ 2 w 100"/>
                <a:gd name="T21" fmla="*/ 3 h 198"/>
                <a:gd name="T22" fmla="*/ 1 w 100"/>
                <a:gd name="T23" fmla="*/ 3 h 198"/>
                <a:gd name="T24" fmla="*/ 1 w 100"/>
                <a:gd name="T25" fmla="*/ 3 h 198"/>
                <a:gd name="T26" fmla="*/ 1 w 100"/>
                <a:gd name="T27" fmla="*/ 3 h 198"/>
                <a:gd name="T28" fmla="*/ 1 w 100"/>
                <a:gd name="T29" fmla="*/ 3 h 198"/>
                <a:gd name="T30" fmla="*/ 1 w 100"/>
                <a:gd name="T31" fmla="*/ 3 h 198"/>
                <a:gd name="T32" fmla="*/ 1 w 100"/>
                <a:gd name="T33" fmla="*/ 3 h 198"/>
                <a:gd name="T34" fmla="*/ 1 w 100"/>
                <a:gd name="T35" fmla="*/ 3 h 198"/>
                <a:gd name="T36" fmla="*/ 1 w 100"/>
                <a:gd name="T37" fmla="*/ 3 h 198"/>
                <a:gd name="T38" fmla="*/ 0 w 100"/>
                <a:gd name="T39" fmla="*/ 3 h 198"/>
                <a:gd name="T40" fmla="*/ 0 w 100"/>
                <a:gd name="T41" fmla="*/ 3 h 198"/>
                <a:gd name="T42" fmla="*/ 1 w 100"/>
                <a:gd name="T43" fmla="*/ 3 h 198"/>
                <a:gd name="T44" fmla="*/ 1 w 100"/>
                <a:gd name="T45" fmla="*/ 3 h 198"/>
                <a:gd name="T46" fmla="*/ 1 w 100"/>
                <a:gd name="T47" fmla="*/ 3 h 198"/>
                <a:gd name="T48" fmla="*/ 1 w 100"/>
                <a:gd name="T49" fmla="*/ 3 h 198"/>
                <a:gd name="T50" fmla="*/ 1 w 100"/>
                <a:gd name="T51" fmla="*/ 3 h 198"/>
                <a:gd name="T52" fmla="*/ 1 w 100"/>
                <a:gd name="T53" fmla="*/ 3 h 198"/>
                <a:gd name="T54" fmla="*/ 1 w 100"/>
                <a:gd name="T55" fmla="*/ 3 h 198"/>
                <a:gd name="T56" fmla="*/ 1 w 100"/>
                <a:gd name="T57" fmla="*/ 3 h 198"/>
                <a:gd name="T58" fmla="*/ 2 w 100"/>
                <a:gd name="T59" fmla="*/ 2 h 198"/>
                <a:gd name="T60" fmla="*/ 2 w 100"/>
                <a:gd name="T61" fmla="*/ 2 h 198"/>
                <a:gd name="T62" fmla="*/ 2 w 100"/>
                <a:gd name="T63" fmla="*/ 2 h 198"/>
                <a:gd name="T64" fmla="*/ 2 w 100"/>
                <a:gd name="T65" fmla="*/ 2 h 198"/>
                <a:gd name="T66" fmla="*/ 2 w 100"/>
                <a:gd name="T67" fmla="*/ 2 h 198"/>
                <a:gd name="T68" fmla="*/ 2 w 100"/>
                <a:gd name="T69" fmla="*/ 1 h 198"/>
                <a:gd name="T70" fmla="*/ 2 w 100"/>
                <a:gd name="T71" fmla="*/ 1 h 198"/>
                <a:gd name="T72" fmla="*/ 2 w 100"/>
                <a:gd name="T73" fmla="*/ 1 h 198"/>
                <a:gd name="T74" fmla="*/ 2 w 100"/>
                <a:gd name="T75" fmla="*/ 1 h 198"/>
                <a:gd name="T76" fmla="*/ 2 w 100"/>
                <a:gd name="T77" fmla="*/ 1 h 198"/>
                <a:gd name="T78" fmla="*/ 2 w 100"/>
                <a:gd name="T79" fmla="*/ 1 h 198"/>
                <a:gd name="T80" fmla="*/ 2 w 100"/>
                <a:gd name="T81" fmla="*/ 1 h 198"/>
                <a:gd name="T82" fmla="*/ 2 w 100"/>
                <a:gd name="T83" fmla="*/ 1 h 198"/>
                <a:gd name="T84" fmla="*/ 2 w 100"/>
                <a:gd name="T85" fmla="*/ 1 h 198"/>
                <a:gd name="T86" fmla="*/ 2 w 100"/>
                <a:gd name="T87" fmla="*/ 1 h 198"/>
                <a:gd name="T88" fmla="*/ 2 w 100"/>
                <a:gd name="T89" fmla="*/ 1 h 198"/>
                <a:gd name="T90" fmla="*/ 2 w 100"/>
                <a:gd name="T91" fmla="*/ 0 h 198"/>
                <a:gd name="T92" fmla="*/ 2 w 100"/>
                <a:gd name="T93" fmla="*/ 0 h 198"/>
                <a:gd name="T94" fmla="*/ 2 w 100"/>
                <a:gd name="T95" fmla="*/ 1 h 198"/>
                <a:gd name="T96" fmla="*/ 2 w 100"/>
                <a:gd name="T97" fmla="*/ 1 h 198"/>
                <a:gd name="T98" fmla="*/ 2 w 100"/>
                <a:gd name="T99" fmla="*/ 1 h 198"/>
                <a:gd name="T100" fmla="*/ 2 w 100"/>
                <a:gd name="T101" fmla="*/ 1 h 198"/>
                <a:gd name="T102" fmla="*/ 2 w 100"/>
                <a:gd name="T103" fmla="*/ 1 h 19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0"/>
                <a:gd name="T157" fmla="*/ 0 h 198"/>
                <a:gd name="T158" fmla="*/ 100 w 100"/>
                <a:gd name="T159" fmla="*/ 198 h 19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0" h="198">
                  <a:moveTo>
                    <a:pt x="91" y="32"/>
                  </a:moveTo>
                  <a:lnTo>
                    <a:pt x="98" y="47"/>
                  </a:lnTo>
                  <a:lnTo>
                    <a:pt x="100" y="62"/>
                  </a:lnTo>
                  <a:lnTo>
                    <a:pt x="100" y="77"/>
                  </a:lnTo>
                  <a:lnTo>
                    <a:pt x="98" y="91"/>
                  </a:lnTo>
                  <a:lnTo>
                    <a:pt x="93" y="105"/>
                  </a:lnTo>
                  <a:lnTo>
                    <a:pt x="88" y="118"/>
                  </a:lnTo>
                  <a:lnTo>
                    <a:pt x="82" y="130"/>
                  </a:lnTo>
                  <a:lnTo>
                    <a:pt x="77" y="140"/>
                  </a:lnTo>
                  <a:lnTo>
                    <a:pt x="70" y="149"/>
                  </a:lnTo>
                  <a:lnTo>
                    <a:pt x="65" y="154"/>
                  </a:lnTo>
                  <a:lnTo>
                    <a:pt x="60" y="160"/>
                  </a:lnTo>
                  <a:lnTo>
                    <a:pt x="52" y="165"/>
                  </a:lnTo>
                  <a:lnTo>
                    <a:pt x="43" y="173"/>
                  </a:lnTo>
                  <a:lnTo>
                    <a:pt x="34" y="179"/>
                  </a:lnTo>
                  <a:lnTo>
                    <a:pt x="25" y="186"/>
                  </a:lnTo>
                  <a:lnTo>
                    <a:pt x="15" y="191"/>
                  </a:lnTo>
                  <a:lnTo>
                    <a:pt x="9" y="195"/>
                  </a:lnTo>
                  <a:lnTo>
                    <a:pt x="2" y="198"/>
                  </a:lnTo>
                  <a:lnTo>
                    <a:pt x="0" y="196"/>
                  </a:lnTo>
                  <a:lnTo>
                    <a:pt x="0" y="193"/>
                  </a:lnTo>
                  <a:lnTo>
                    <a:pt x="4" y="187"/>
                  </a:lnTo>
                  <a:lnTo>
                    <a:pt x="11" y="180"/>
                  </a:lnTo>
                  <a:lnTo>
                    <a:pt x="17" y="174"/>
                  </a:lnTo>
                  <a:lnTo>
                    <a:pt x="26" y="167"/>
                  </a:lnTo>
                  <a:lnTo>
                    <a:pt x="35" y="160"/>
                  </a:lnTo>
                  <a:lnTo>
                    <a:pt x="44" y="151"/>
                  </a:lnTo>
                  <a:lnTo>
                    <a:pt x="53" y="142"/>
                  </a:lnTo>
                  <a:lnTo>
                    <a:pt x="61" y="131"/>
                  </a:lnTo>
                  <a:lnTo>
                    <a:pt x="68" y="118"/>
                  </a:lnTo>
                  <a:lnTo>
                    <a:pt x="74" y="104"/>
                  </a:lnTo>
                  <a:lnTo>
                    <a:pt x="77" y="91"/>
                  </a:lnTo>
                  <a:lnTo>
                    <a:pt x="78" y="78"/>
                  </a:lnTo>
                  <a:lnTo>
                    <a:pt x="78" y="65"/>
                  </a:lnTo>
                  <a:lnTo>
                    <a:pt x="78" y="55"/>
                  </a:lnTo>
                  <a:lnTo>
                    <a:pt x="77" y="44"/>
                  </a:lnTo>
                  <a:lnTo>
                    <a:pt x="76" y="35"/>
                  </a:lnTo>
                  <a:lnTo>
                    <a:pt x="74" y="28"/>
                  </a:lnTo>
                  <a:lnTo>
                    <a:pt x="73" y="21"/>
                  </a:lnTo>
                  <a:lnTo>
                    <a:pt x="72" y="18"/>
                  </a:lnTo>
                  <a:lnTo>
                    <a:pt x="70" y="17"/>
                  </a:lnTo>
                  <a:lnTo>
                    <a:pt x="69" y="13"/>
                  </a:lnTo>
                  <a:lnTo>
                    <a:pt x="68" y="9"/>
                  </a:lnTo>
                  <a:lnTo>
                    <a:pt x="68" y="6"/>
                  </a:lnTo>
                  <a:lnTo>
                    <a:pt x="68" y="3"/>
                  </a:lnTo>
                  <a:lnTo>
                    <a:pt x="68" y="0"/>
                  </a:lnTo>
                  <a:lnTo>
                    <a:pt x="70" y="0"/>
                  </a:lnTo>
                  <a:lnTo>
                    <a:pt x="74" y="3"/>
                  </a:lnTo>
                  <a:lnTo>
                    <a:pt x="78" y="8"/>
                  </a:lnTo>
                  <a:lnTo>
                    <a:pt x="84" y="18"/>
                  </a:lnTo>
                  <a:lnTo>
                    <a:pt x="91" y="32"/>
                  </a:lnTo>
                  <a:close/>
                </a:path>
              </a:pathLst>
            </a:custGeom>
            <a:solidFill>
              <a:srgbClr val="FFF4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502" name="Freeform 1778"/>
            <p:cNvSpPr>
              <a:spLocks/>
            </p:cNvSpPr>
            <p:nvPr/>
          </p:nvSpPr>
          <p:spPr bwMode="auto">
            <a:xfrm>
              <a:off x="3894" y="2863"/>
              <a:ext cx="47" cy="97"/>
            </a:xfrm>
            <a:custGeom>
              <a:avLst/>
              <a:gdLst>
                <a:gd name="T0" fmla="*/ 1 w 95"/>
                <a:gd name="T1" fmla="*/ 1 h 192"/>
                <a:gd name="T2" fmla="*/ 1 w 95"/>
                <a:gd name="T3" fmla="*/ 1 h 192"/>
                <a:gd name="T4" fmla="*/ 1 w 95"/>
                <a:gd name="T5" fmla="*/ 1 h 192"/>
                <a:gd name="T6" fmla="*/ 1 w 95"/>
                <a:gd name="T7" fmla="*/ 2 h 192"/>
                <a:gd name="T8" fmla="*/ 1 w 95"/>
                <a:gd name="T9" fmla="*/ 2 h 192"/>
                <a:gd name="T10" fmla="*/ 1 w 95"/>
                <a:gd name="T11" fmla="*/ 2 h 192"/>
                <a:gd name="T12" fmla="*/ 1 w 95"/>
                <a:gd name="T13" fmla="*/ 2 h 192"/>
                <a:gd name="T14" fmla="*/ 1 w 95"/>
                <a:gd name="T15" fmla="*/ 2 h 192"/>
                <a:gd name="T16" fmla="*/ 1 w 95"/>
                <a:gd name="T17" fmla="*/ 3 h 192"/>
                <a:gd name="T18" fmla="*/ 1 w 95"/>
                <a:gd name="T19" fmla="*/ 3 h 192"/>
                <a:gd name="T20" fmla="*/ 0 w 95"/>
                <a:gd name="T21" fmla="*/ 3 h 192"/>
                <a:gd name="T22" fmla="*/ 0 w 95"/>
                <a:gd name="T23" fmla="*/ 3 h 192"/>
                <a:gd name="T24" fmla="*/ 0 w 95"/>
                <a:gd name="T25" fmla="*/ 3 h 192"/>
                <a:gd name="T26" fmla="*/ 0 w 95"/>
                <a:gd name="T27" fmla="*/ 3 h 192"/>
                <a:gd name="T28" fmla="*/ 0 w 95"/>
                <a:gd name="T29" fmla="*/ 3 h 192"/>
                <a:gd name="T30" fmla="*/ 0 w 95"/>
                <a:gd name="T31" fmla="*/ 3 h 192"/>
                <a:gd name="T32" fmla="*/ 0 w 95"/>
                <a:gd name="T33" fmla="*/ 3 h 192"/>
                <a:gd name="T34" fmla="*/ 0 w 95"/>
                <a:gd name="T35" fmla="*/ 4 h 192"/>
                <a:gd name="T36" fmla="*/ 0 w 95"/>
                <a:gd name="T37" fmla="*/ 4 h 192"/>
                <a:gd name="T38" fmla="*/ 0 w 95"/>
                <a:gd name="T39" fmla="*/ 4 h 192"/>
                <a:gd name="T40" fmla="*/ 0 w 95"/>
                <a:gd name="T41" fmla="*/ 3 h 192"/>
                <a:gd name="T42" fmla="*/ 0 w 95"/>
                <a:gd name="T43" fmla="*/ 3 h 192"/>
                <a:gd name="T44" fmla="*/ 0 w 95"/>
                <a:gd name="T45" fmla="*/ 3 h 192"/>
                <a:gd name="T46" fmla="*/ 0 w 95"/>
                <a:gd name="T47" fmla="*/ 3 h 192"/>
                <a:gd name="T48" fmla="*/ 0 w 95"/>
                <a:gd name="T49" fmla="*/ 3 h 192"/>
                <a:gd name="T50" fmla="*/ 0 w 95"/>
                <a:gd name="T51" fmla="*/ 3 h 192"/>
                <a:gd name="T52" fmla="*/ 0 w 95"/>
                <a:gd name="T53" fmla="*/ 3 h 192"/>
                <a:gd name="T54" fmla="*/ 0 w 95"/>
                <a:gd name="T55" fmla="*/ 3 h 192"/>
                <a:gd name="T56" fmla="*/ 0 w 95"/>
                <a:gd name="T57" fmla="*/ 3 h 192"/>
                <a:gd name="T58" fmla="*/ 1 w 95"/>
                <a:gd name="T59" fmla="*/ 2 h 192"/>
                <a:gd name="T60" fmla="*/ 1 w 95"/>
                <a:gd name="T61" fmla="*/ 2 h 192"/>
                <a:gd name="T62" fmla="*/ 1 w 95"/>
                <a:gd name="T63" fmla="*/ 2 h 192"/>
                <a:gd name="T64" fmla="*/ 1 w 95"/>
                <a:gd name="T65" fmla="*/ 2 h 192"/>
                <a:gd name="T66" fmla="*/ 1 w 95"/>
                <a:gd name="T67" fmla="*/ 1 h 192"/>
                <a:gd name="T68" fmla="*/ 1 w 95"/>
                <a:gd name="T69" fmla="*/ 1 h 192"/>
                <a:gd name="T70" fmla="*/ 1 w 95"/>
                <a:gd name="T71" fmla="*/ 1 h 192"/>
                <a:gd name="T72" fmla="*/ 1 w 95"/>
                <a:gd name="T73" fmla="*/ 1 h 192"/>
                <a:gd name="T74" fmla="*/ 1 w 95"/>
                <a:gd name="T75" fmla="*/ 1 h 192"/>
                <a:gd name="T76" fmla="*/ 1 w 95"/>
                <a:gd name="T77" fmla="*/ 1 h 192"/>
                <a:gd name="T78" fmla="*/ 1 w 95"/>
                <a:gd name="T79" fmla="*/ 1 h 192"/>
                <a:gd name="T80" fmla="*/ 1 w 95"/>
                <a:gd name="T81" fmla="*/ 1 h 192"/>
                <a:gd name="T82" fmla="*/ 1 w 95"/>
                <a:gd name="T83" fmla="*/ 1 h 192"/>
                <a:gd name="T84" fmla="*/ 1 w 95"/>
                <a:gd name="T85" fmla="*/ 1 h 192"/>
                <a:gd name="T86" fmla="*/ 1 w 95"/>
                <a:gd name="T87" fmla="*/ 1 h 192"/>
                <a:gd name="T88" fmla="*/ 1 w 95"/>
                <a:gd name="T89" fmla="*/ 1 h 192"/>
                <a:gd name="T90" fmla="*/ 1 w 95"/>
                <a:gd name="T91" fmla="*/ 0 h 192"/>
                <a:gd name="T92" fmla="*/ 1 w 95"/>
                <a:gd name="T93" fmla="*/ 0 h 192"/>
                <a:gd name="T94" fmla="*/ 1 w 95"/>
                <a:gd name="T95" fmla="*/ 1 h 192"/>
                <a:gd name="T96" fmla="*/ 1 w 95"/>
                <a:gd name="T97" fmla="*/ 1 h 192"/>
                <a:gd name="T98" fmla="*/ 1 w 95"/>
                <a:gd name="T99" fmla="*/ 1 h 192"/>
                <a:gd name="T100" fmla="*/ 1 w 95"/>
                <a:gd name="T101" fmla="*/ 1 h 192"/>
                <a:gd name="T102" fmla="*/ 1 w 95"/>
                <a:gd name="T103" fmla="*/ 1 h 19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5"/>
                <a:gd name="T157" fmla="*/ 0 h 192"/>
                <a:gd name="T158" fmla="*/ 95 w 95"/>
                <a:gd name="T159" fmla="*/ 192 h 19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5" h="192">
                  <a:moveTo>
                    <a:pt x="87" y="31"/>
                  </a:moveTo>
                  <a:lnTo>
                    <a:pt x="92" y="46"/>
                  </a:lnTo>
                  <a:lnTo>
                    <a:pt x="95" y="61"/>
                  </a:lnTo>
                  <a:lnTo>
                    <a:pt x="95" y="75"/>
                  </a:lnTo>
                  <a:lnTo>
                    <a:pt x="92" y="89"/>
                  </a:lnTo>
                  <a:lnTo>
                    <a:pt x="88" y="104"/>
                  </a:lnTo>
                  <a:lnTo>
                    <a:pt x="84" y="117"/>
                  </a:lnTo>
                  <a:lnTo>
                    <a:pt x="78" y="127"/>
                  </a:lnTo>
                  <a:lnTo>
                    <a:pt x="72" y="137"/>
                  </a:lnTo>
                  <a:lnTo>
                    <a:pt x="66" y="146"/>
                  </a:lnTo>
                  <a:lnTo>
                    <a:pt x="61" y="151"/>
                  </a:lnTo>
                  <a:lnTo>
                    <a:pt x="55" y="156"/>
                  </a:lnTo>
                  <a:lnTo>
                    <a:pt x="48" y="162"/>
                  </a:lnTo>
                  <a:lnTo>
                    <a:pt x="39" y="169"/>
                  </a:lnTo>
                  <a:lnTo>
                    <a:pt x="31" y="175"/>
                  </a:lnTo>
                  <a:lnTo>
                    <a:pt x="22" y="182"/>
                  </a:lnTo>
                  <a:lnTo>
                    <a:pt x="13" y="187"/>
                  </a:lnTo>
                  <a:lnTo>
                    <a:pt x="7" y="190"/>
                  </a:lnTo>
                  <a:lnTo>
                    <a:pt x="2" y="192"/>
                  </a:lnTo>
                  <a:lnTo>
                    <a:pt x="0" y="191"/>
                  </a:lnTo>
                  <a:lnTo>
                    <a:pt x="1" y="187"/>
                  </a:lnTo>
                  <a:lnTo>
                    <a:pt x="6" y="182"/>
                  </a:lnTo>
                  <a:lnTo>
                    <a:pt x="11" y="176"/>
                  </a:lnTo>
                  <a:lnTo>
                    <a:pt x="19" y="171"/>
                  </a:lnTo>
                  <a:lnTo>
                    <a:pt x="26" y="164"/>
                  </a:lnTo>
                  <a:lnTo>
                    <a:pt x="35" y="157"/>
                  </a:lnTo>
                  <a:lnTo>
                    <a:pt x="44" y="149"/>
                  </a:lnTo>
                  <a:lnTo>
                    <a:pt x="52" y="139"/>
                  </a:lnTo>
                  <a:lnTo>
                    <a:pt x="60" y="128"/>
                  </a:lnTo>
                  <a:lnTo>
                    <a:pt x="66" y="115"/>
                  </a:lnTo>
                  <a:lnTo>
                    <a:pt x="72" y="101"/>
                  </a:lnTo>
                  <a:lnTo>
                    <a:pt x="75" y="87"/>
                  </a:lnTo>
                  <a:lnTo>
                    <a:pt x="77" y="74"/>
                  </a:lnTo>
                  <a:lnTo>
                    <a:pt x="78" y="62"/>
                  </a:lnTo>
                  <a:lnTo>
                    <a:pt x="78" y="50"/>
                  </a:lnTo>
                  <a:lnTo>
                    <a:pt x="77" y="40"/>
                  </a:lnTo>
                  <a:lnTo>
                    <a:pt x="76" y="31"/>
                  </a:lnTo>
                  <a:lnTo>
                    <a:pt x="74" y="23"/>
                  </a:lnTo>
                  <a:lnTo>
                    <a:pt x="73" y="18"/>
                  </a:lnTo>
                  <a:lnTo>
                    <a:pt x="72" y="15"/>
                  </a:lnTo>
                  <a:lnTo>
                    <a:pt x="72" y="14"/>
                  </a:lnTo>
                  <a:lnTo>
                    <a:pt x="70" y="10"/>
                  </a:lnTo>
                  <a:lnTo>
                    <a:pt x="68" y="7"/>
                  </a:lnTo>
                  <a:lnTo>
                    <a:pt x="67" y="4"/>
                  </a:lnTo>
                  <a:lnTo>
                    <a:pt x="67" y="2"/>
                  </a:lnTo>
                  <a:lnTo>
                    <a:pt x="68" y="0"/>
                  </a:lnTo>
                  <a:lnTo>
                    <a:pt x="70" y="0"/>
                  </a:lnTo>
                  <a:lnTo>
                    <a:pt x="72" y="3"/>
                  </a:lnTo>
                  <a:lnTo>
                    <a:pt x="75" y="8"/>
                  </a:lnTo>
                  <a:lnTo>
                    <a:pt x="80" y="18"/>
                  </a:lnTo>
                  <a:lnTo>
                    <a:pt x="87" y="31"/>
                  </a:lnTo>
                  <a:close/>
                </a:path>
              </a:pathLst>
            </a:custGeom>
            <a:solidFill>
              <a:srgbClr val="FFF6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503" name="Freeform 1779"/>
            <p:cNvSpPr>
              <a:spLocks/>
            </p:cNvSpPr>
            <p:nvPr/>
          </p:nvSpPr>
          <p:spPr bwMode="auto">
            <a:xfrm>
              <a:off x="3895" y="2864"/>
              <a:ext cx="45" cy="95"/>
            </a:xfrm>
            <a:custGeom>
              <a:avLst/>
              <a:gdLst>
                <a:gd name="T0" fmla="*/ 2 w 89"/>
                <a:gd name="T1" fmla="*/ 1 h 189"/>
                <a:gd name="T2" fmla="*/ 2 w 89"/>
                <a:gd name="T3" fmla="*/ 1 h 189"/>
                <a:gd name="T4" fmla="*/ 2 w 89"/>
                <a:gd name="T5" fmla="*/ 1 h 189"/>
                <a:gd name="T6" fmla="*/ 2 w 89"/>
                <a:gd name="T7" fmla="*/ 1 h 189"/>
                <a:gd name="T8" fmla="*/ 2 w 89"/>
                <a:gd name="T9" fmla="*/ 1 h 189"/>
                <a:gd name="T10" fmla="*/ 2 w 89"/>
                <a:gd name="T11" fmla="*/ 1 h 189"/>
                <a:gd name="T12" fmla="*/ 2 w 89"/>
                <a:gd name="T13" fmla="*/ 1 h 189"/>
                <a:gd name="T14" fmla="*/ 2 w 89"/>
                <a:gd name="T15" fmla="*/ 1 h 189"/>
                <a:gd name="T16" fmla="*/ 2 w 89"/>
                <a:gd name="T17" fmla="*/ 2 h 189"/>
                <a:gd name="T18" fmla="*/ 2 w 89"/>
                <a:gd name="T19" fmla="*/ 2 h 189"/>
                <a:gd name="T20" fmla="*/ 2 w 89"/>
                <a:gd name="T21" fmla="*/ 2 h 189"/>
                <a:gd name="T22" fmla="*/ 2 w 89"/>
                <a:gd name="T23" fmla="*/ 2 h 189"/>
                <a:gd name="T24" fmla="*/ 1 w 89"/>
                <a:gd name="T25" fmla="*/ 2 h 189"/>
                <a:gd name="T26" fmla="*/ 1 w 89"/>
                <a:gd name="T27" fmla="*/ 3 h 189"/>
                <a:gd name="T28" fmla="*/ 1 w 89"/>
                <a:gd name="T29" fmla="*/ 3 h 189"/>
                <a:gd name="T30" fmla="*/ 1 w 89"/>
                <a:gd name="T31" fmla="*/ 3 h 189"/>
                <a:gd name="T32" fmla="*/ 1 w 89"/>
                <a:gd name="T33" fmla="*/ 3 h 189"/>
                <a:gd name="T34" fmla="*/ 1 w 89"/>
                <a:gd name="T35" fmla="*/ 3 h 189"/>
                <a:gd name="T36" fmla="*/ 1 w 89"/>
                <a:gd name="T37" fmla="*/ 3 h 189"/>
                <a:gd name="T38" fmla="*/ 1 w 89"/>
                <a:gd name="T39" fmla="*/ 3 h 189"/>
                <a:gd name="T40" fmla="*/ 1 w 89"/>
                <a:gd name="T41" fmla="*/ 3 h 189"/>
                <a:gd name="T42" fmla="*/ 0 w 89"/>
                <a:gd name="T43" fmla="*/ 3 h 189"/>
                <a:gd name="T44" fmla="*/ 1 w 89"/>
                <a:gd name="T45" fmla="*/ 3 h 189"/>
                <a:gd name="T46" fmla="*/ 1 w 89"/>
                <a:gd name="T47" fmla="*/ 3 h 189"/>
                <a:gd name="T48" fmla="*/ 1 w 89"/>
                <a:gd name="T49" fmla="*/ 3 h 189"/>
                <a:gd name="T50" fmla="*/ 1 w 89"/>
                <a:gd name="T51" fmla="*/ 3 h 189"/>
                <a:gd name="T52" fmla="*/ 1 w 89"/>
                <a:gd name="T53" fmla="*/ 3 h 189"/>
                <a:gd name="T54" fmla="*/ 1 w 89"/>
                <a:gd name="T55" fmla="*/ 3 h 189"/>
                <a:gd name="T56" fmla="*/ 1 w 89"/>
                <a:gd name="T57" fmla="*/ 3 h 189"/>
                <a:gd name="T58" fmla="*/ 1 w 89"/>
                <a:gd name="T59" fmla="*/ 3 h 189"/>
                <a:gd name="T60" fmla="*/ 1 w 89"/>
                <a:gd name="T61" fmla="*/ 3 h 189"/>
                <a:gd name="T62" fmla="*/ 1 w 89"/>
                <a:gd name="T63" fmla="*/ 3 h 189"/>
                <a:gd name="T64" fmla="*/ 2 w 89"/>
                <a:gd name="T65" fmla="*/ 3 h 189"/>
                <a:gd name="T66" fmla="*/ 2 w 89"/>
                <a:gd name="T67" fmla="*/ 2 h 189"/>
                <a:gd name="T68" fmla="*/ 2 w 89"/>
                <a:gd name="T69" fmla="*/ 2 h 189"/>
                <a:gd name="T70" fmla="*/ 2 w 89"/>
                <a:gd name="T71" fmla="*/ 2 h 189"/>
                <a:gd name="T72" fmla="*/ 2 w 89"/>
                <a:gd name="T73" fmla="*/ 2 h 189"/>
                <a:gd name="T74" fmla="*/ 2 w 89"/>
                <a:gd name="T75" fmla="*/ 2 h 189"/>
                <a:gd name="T76" fmla="*/ 2 w 89"/>
                <a:gd name="T77" fmla="*/ 1 h 189"/>
                <a:gd name="T78" fmla="*/ 2 w 89"/>
                <a:gd name="T79" fmla="*/ 1 h 189"/>
                <a:gd name="T80" fmla="*/ 2 w 89"/>
                <a:gd name="T81" fmla="*/ 1 h 189"/>
                <a:gd name="T82" fmla="*/ 2 w 89"/>
                <a:gd name="T83" fmla="*/ 1 h 189"/>
                <a:gd name="T84" fmla="*/ 2 w 89"/>
                <a:gd name="T85" fmla="*/ 1 h 189"/>
                <a:gd name="T86" fmla="*/ 2 w 89"/>
                <a:gd name="T87" fmla="*/ 1 h 189"/>
                <a:gd name="T88" fmla="*/ 2 w 89"/>
                <a:gd name="T89" fmla="*/ 0 h 189"/>
                <a:gd name="T90" fmla="*/ 2 w 89"/>
                <a:gd name="T91" fmla="*/ 0 h 189"/>
                <a:gd name="T92" fmla="*/ 2 w 89"/>
                <a:gd name="T93" fmla="*/ 1 h 189"/>
                <a:gd name="T94" fmla="*/ 2 w 89"/>
                <a:gd name="T95" fmla="*/ 1 h 189"/>
                <a:gd name="T96" fmla="*/ 2 w 89"/>
                <a:gd name="T97" fmla="*/ 1 h 189"/>
                <a:gd name="T98" fmla="*/ 2 w 89"/>
                <a:gd name="T99" fmla="*/ 1 h 189"/>
                <a:gd name="T100" fmla="*/ 2 w 89"/>
                <a:gd name="T101" fmla="*/ 1 h 189"/>
                <a:gd name="T102" fmla="*/ 2 w 89"/>
                <a:gd name="T103" fmla="*/ 1 h 189"/>
                <a:gd name="T104" fmla="*/ 2 w 89"/>
                <a:gd name="T105" fmla="*/ 1 h 18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9"/>
                <a:gd name="T160" fmla="*/ 0 h 189"/>
                <a:gd name="T161" fmla="*/ 89 w 89"/>
                <a:gd name="T162" fmla="*/ 189 h 18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9" h="189">
                  <a:moveTo>
                    <a:pt x="69" y="11"/>
                  </a:moveTo>
                  <a:lnTo>
                    <a:pt x="70" y="13"/>
                  </a:lnTo>
                  <a:lnTo>
                    <a:pt x="71" y="16"/>
                  </a:lnTo>
                  <a:lnTo>
                    <a:pt x="73" y="21"/>
                  </a:lnTo>
                  <a:lnTo>
                    <a:pt x="74" y="28"/>
                  </a:lnTo>
                  <a:lnTo>
                    <a:pt x="76" y="37"/>
                  </a:lnTo>
                  <a:lnTo>
                    <a:pt x="77" y="47"/>
                  </a:lnTo>
                  <a:lnTo>
                    <a:pt x="77" y="59"/>
                  </a:lnTo>
                  <a:lnTo>
                    <a:pt x="77" y="71"/>
                  </a:lnTo>
                  <a:lnTo>
                    <a:pt x="75" y="85"/>
                  </a:lnTo>
                  <a:lnTo>
                    <a:pt x="72" y="99"/>
                  </a:lnTo>
                  <a:lnTo>
                    <a:pt x="66" y="115"/>
                  </a:lnTo>
                  <a:lnTo>
                    <a:pt x="60" y="126"/>
                  </a:lnTo>
                  <a:lnTo>
                    <a:pt x="51" y="137"/>
                  </a:lnTo>
                  <a:lnTo>
                    <a:pt x="44" y="147"/>
                  </a:lnTo>
                  <a:lnTo>
                    <a:pt x="35" y="156"/>
                  </a:lnTo>
                  <a:lnTo>
                    <a:pt x="26" y="162"/>
                  </a:lnTo>
                  <a:lnTo>
                    <a:pt x="19" y="169"/>
                  </a:lnTo>
                  <a:lnTo>
                    <a:pt x="11" y="175"/>
                  </a:lnTo>
                  <a:lnTo>
                    <a:pt x="6" y="181"/>
                  </a:lnTo>
                  <a:lnTo>
                    <a:pt x="1" y="185"/>
                  </a:lnTo>
                  <a:lnTo>
                    <a:pt x="0" y="189"/>
                  </a:lnTo>
                  <a:lnTo>
                    <a:pt x="1" y="189"/>
                  </a:lnTo>
                  <a:lnTo>
                    <a:pt x="6" y="187"/>
                  </a:lnTo>
                  <a:lnTo>
                    <a:pt x="11" y="183"/>
                  </a:lnTo>
                  <a:lnTo>
                    <a:pt x="19" y="177"/>
                  </a:lnTo>
                  <a:lnTo>
                    <a:pt x="27" y="171"/>
                  </a:lnTo>
                  <a:lnTo>
                    <a:pt x="36" y="164"/>
                  </a:lnTo>
                  <a:lnTo>
                    <a:pt x="44" y="158"/>
                  </a:lnTo>
                  <a:lnTo>
                    <a:pt x="51" y="151"/>
                  </a:lnTo>
                  <a:lnTo>
                    <a:pt x="57" y="147"/>
                  </a:lnTo>
                  <a:lnTo>
                    <a:pt x="61" y="142"/>
                  </a:lnTo>
                  <a:lnTo>
                    <a:pt x="68" y="134"/>
                  </a:lnTo>
                  <a:lnTo>
                    <a:pt x="73" y="124"/>
                  </a:lnTo>
                  <a:lnTo>
                    <a:pt x="78" y="113"/>
                  </a:lnTo>
                  <a:lnTo>
                    <a:pt x="84" y="102"/>
                  </a:lnTo>
                  <a:lnTo>
                    <a:pt x="87" y="89"/>
                  </a:lnTo>
                  <a:lnTo>
                    <a:pt x="89" y="74"/>
                  </a:lnTo>
                  <a:lnTo>
                    <a:pt x="89" y="59"/>
                  </a:lnTo>
                  <a:lnTo>
                    <a:pt x="87" y="44"/>
                  </a:lnTo>
                  <a:lnTo>
                    <a:pt x="83" y="29"/>
                  </a:lnTo>
                  <a:lnTo>
                    <a:pt x="76" y="17"/>
                  </a:lnTo>
                  <a:lnTo>
                    <a:pt x="73" y="8"/>
                  </a:lnTo>
                  <a:lnTo>
                    <a:pt x="70" y="3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6" y="1"/>
                  </a:lnTo>
                  <a:lnTo>
                    <a:pt x="68" y="4"/>
                  </a:lnTo>
                  <a:lnTo>
                    <a:pt x="68" y="6"/>
                  </a:lnTo>
                  <a:lnTo>
                    <a:pt x="69" y="10"/>
                  </a:lnTo>
                  <a:lnTo>
                    <a:pt x="70" y="12"/>
                  </a:lnTo>
                  <a:lnTo>
                    <a:pt x="69" y="11"/>
                  </a:lnTo>
                  <a:close/>
                </a:path>
              </a:pathLst>
            </a:custGeom>
            <a:solidFill>
              <a:srgbClr val="FFF7A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504" name="Freeform 1780"/>
            <p:cNvSpPr>
              <a:spLocks/>
            </p:cNvSpPr>
            <p:nvPr/>
          </p:nvSpPr>
          <p:spPr bwMode="auto">
            <a:xfrm>
              <a:off x="3876" y="2960"/>
              <a:ext cx="6" cy="12"/>
            </a:xfrm>
            <a:custGeom>
              <a:avLst/>
              <a:gdLst>
                <a:gd name="T0" fmla="*/ 0 w 11"/>
                <a:gd name="T1" fmla="*/ 1 h 24"/>
                <a:gd name="T2" fmla="*/ 0 w 11"/>
                <a:gd name="T3" fmla="*/ 1 h 24"/>
                <a:gd name="T4" fmla="*/ 1 w 11"/>
                <a:gd name="T5" fmla="*/ 1 h 24"/>
                <a:gd name="T6" fmla="*/ 1 w 11"/>
                <a:gd name="T7" fmla="*/ 1 h 24"/>
                <a:gd name="T8" fmla="*/ 1 w 11"/>
                <a:gd name="T9" fmla="*/ 1 h 24"/>
                <a:gd name="T10" fmla="*/ 1 w 11"/>
                <a:gd name="T11" fmla="*/ 1 h 24"/>
                <a:gd name="T12" fmla="*/ 1 w 11"/>
                <a:gd name="T13" fmla="*/ 1 h 24"/>
                <a:gd name="T14" fmla="*/ 1 w 11"/>
                <a:gd name="T15" fmla="*/ 1 h 24"/>
                <a:gd name="T16" fmla="*/ 1 w 11"/>
                <a:gd name="T17" fmla="*/ 1 h 24"/>
                <a:gd name="T18" fmla="*/ 1 w 11"/>
                <a:gd name="T19" fmla="*/ 1 h 24"/>
                <a:gd name="T20" fmla="*/ 1 w 11"/>
                <a:gd name="T21" fmla="*/ 0 h 24"/>
                <a:gd name="T22" fmla="*/ 1 w 11"/>
                <a:gd name="T23" fmla="*/ 1 h 24"/>
                <a:gd name="T24" fmla="*/ 1 w 11"/>
                <a:gd name="T25" fmla="*/ 1 h 24"/>
                <a:gd name="T26" fmla="*/ 1 w 11"/>
                <a:gd name="T27" fmla="*/ 1 h 24"/>
                <a:gd name="T28" fmla="*/ 1 w 11"/>
                <a:gd name="T29" fmla="*/ 1 h 24"/>
                <a:gd name="T30" fmla="*/ 1 w 11"/>
                <a:gd name="T31" fmla="*/ 1 h 24"/>
                <a:gd name="T32" fmla="*/ 1 w 11"/>
                <a:gd name="T33" fmla="*/ 1 h 24"/>
                <a:gd name="T34" fmla="*/ 1 w 11"/>
                <a:gd name="T35" fmla="*/ 1 h 24"/>
                <a:gd name="T36" fmla="*/ 0 w 11"/>
                <a:gd name="T37" fmla="*/ 1 h 24"/>
                <a:gd name="T38" fmla="*/ 0 w 11"/>
                <a:gd name="T39" fmla="*/ 1 h 24"/>
                <a:gd name="T40" fmla="*/ 0 w 11"/>
                <a:gd name="T41" fmla="*/ 1 h 24"/>
                <a:gd name="T42" fmla="*/ 0 w 11"/>
                <a:gd name="T43" fmla="*/ 1 h 2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1"/>
                <a:gd name="T67" fmla="*/ 0 h 24"/>
                <a:gd name="T68" fmla="*/ 11 w 11"/>
                <a:gd name="T69" fmla="*/ 24 h 2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1" h="24">
                  <a:moveTo>
                    <a:pt x="0" y="24"/>
                  </a:moveTo>
                  <a:lnTo>
                    <a:pt x="0" y="23"/>
                  </a:lnTo>
                  <a:lnTo>
                    <a:pt x="2" y="22"/>
                  </a:lnTo>
                  <a:lnTo>
                    <a:pt x="2" y="20"/>
                  </a:lnTo>
                  <a:lnTo>
                    <a:pt x="3" y="18"/>
                  </a:lnTo>
                  <a:lnTo>
                    <a:pt x="4" y="14"/>
                  </a:lnTo>
                  <a:lnTo>
                    <a:pt x="5" y="11"/>
                  </a:lnTo>
                  <a:lnTo>
                    <a:pt x="6" y="8"/>
                  </a:lnTo>
                  <a:lnTo>
                    <a:pt x="8" y="6"/>
                  </a:lnTo>
                  <a:lnTo>
                    <a:pt x="9" y="3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8" y="3"/>
                  </a:lnTo>
                  <a:lnTo>
                    <a:pt x="7" y="5"/>
                  </a:lnTo>
                  <a:lnTo>
                    <a:pt x="5" y="7"/>
                  </a:lnTo>
                  <a:lnTo>
                    <a:pt x="3" y="9"/>
                  </a:lnTo>
                  <a:lnTo>
                    <a:pt x="2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7D6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505" name="Freeform 1781"/>
            <p:cNvSpPr>
              <a:spLocks/>
            </p:cNvSpPr>
            <p:nvPr/>
          </p:nvSpPr>
          <p:spPr bwMode="auto">
            <a:xfrm>
              <a:off x="3924" y="2959"/>
              <a:ext cx="9" cy="17"/>
            </a:xfrm>
            <a:custGeom>
              <a:avLst/>
              <a:gdLst>
                <a:gd name="T0" fmla="*/ 0 w 16"/>
                <a:gd name="T1" fmla="*/ 0 h 36"/>
                <a:gd name="T2" fmla="*/ 0 w 16"/>
                <a:gd name="T3" fmla="*/ 0 h 36"/>
                <a:gd name="T4" fmla="*/ 1 w 16"/>
                <a:gd name="T5" fmla="*/ 0 h 36"/>
                <a:gd name="T6" fmla="*/ 1 w 16"/>
                <a:gd name="T7" fmla="*/ 0 h 36"/>
                <a:gd name="T8" fmla="*/ 1 w 16"/>
                <a:gd name="T9" fmla="*/ 0 h 36"/>
                <a:gd name="T10" fmla="*/ 1 w 16"/>
                <a:gd name="T11" fmla="*/ 0 h 36"/>
                <a:gd name="T12" fmla="*/ 1 w 16"/>
                <a:gd name="T13" fmla="*/ 0 h 36"/>
                <a:gd name="T14" fmla="*/ 1 w 16"/>
                <a:gd name="T15" fmla="*/ 0 h 36"/>
                <a:gd name="T16" fmla="*/ 1 w 16"/>
                <a:gd name="T17" fmla="*/ 0 h 36"/>
                <a:gd name="T18" fmla="*/ 1 w 16"/>
                <a:gd name="T19" fmla="*/ 0 h 36"/>
                <a:gd name="T20" fmla="*/ 1 w 16"/>
                <a:gd name="T21" fmla="*/ 0 h 36"/>
                <a:gd name="T22" fmla="*/ 0 w 16"/>
                <a:gd name="T23" fmla="*/ 0 h 36"/>
                <a:gd name="T24" fmla="*/ 0 w 16"/>
                <a:gd name="T25" fmla="*/ 0 h 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"/>
                <a:gd name="T40" fmla="*/ 0 h 36"/>
                <a:gd name="T41" fmla="*/ 16 w 16"/>
                <a:gd name="T42" fmla="*/ 36 h 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" h="36">
                  <a:moveTo>
                    <a:pt x="0" y="36"/>
                  </a:moveTo>
                  <a:lnTo>
                    <a:pt x="0" y="36"/>
                  </a:lnTo>
                  <a:lnTo>
                    <a:pt x="1" y="34"/>
                  </a:lnTo>
                  <a:lnTo>
                    <a:pt x="2" y="31"/>
                  </a:lnTo>
                  <a:lnTo>
                    <a:pt x="3" y="26"/>
                  </a:lnTo>
                  <a:lnTo>
                    <a:pt x="5" y="22"/>
                  </a:lnTo>
                  <a:lnTo>
                    <a:pt x="7" y="16"/>
                  </a:lnTo>
                  <a:lnTo>
                    <a:pt x="10" y="12"/>
                  </a:lnTo>
                  <a:lnTo>
                    <a:pt x="12" y="7"/>
                  </a:lnTo>
                  <a:lnTo>
                    <a:pt x="14" y="3"/>
                  </a:lnTo>
                  <a:lnTo>
                    <a:pt x="16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D9B1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>
                <a:solidFill>
                  <a:srgbClr val="000000"/>
                </a:solidFill>
                <a:latin typeface="Arial" charset="0"/>
              </a:endParaRPr>
            </a:p>
          </p:txBody>
        </p:sp>
      </p:grpSp>
      <p:pic>
        <p:nvPicPr>
          <p:cNvPr id="229110" name="Picture 1782" descr="1987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8518" y="3140472"/>
            <a:ext cx="2331164" cy="16656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9201" name="Picture 1873" descr="SSBNB2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1174116" y="4930657"/>
            <a:ext cx="2271435" cy="15853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29212" name="Rectangle 1884"/>
          <p:cNvSpPr>
            <a:spLocks noChangeArrowheads="1"/>
          </p:cNvSpPr>
          <p:nvPr/>
        </p:nvSpPr>
        <p:spPr bwMode="auto">
          <a:xfrm>
            <a:off x="4926847" y="6481874"/>
            <a:ext cx="182897" cy="3891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lIns="90532" tIns="45266" rIns="90532" bIns="45266" anchor="ctr">
            <a:spAutoFit/>
          </a:bodyPr>
          <a:lstStyle/>
          <a:p>
            <a:pPr eaLnBrk="1" hangingPunct="1">
              <a:spcBef>
                <a:spcPct val="0"/>
              </a:spcBef>
              <a:defRPr/>
            </a:pPr>
            <a:endParaRPr lang="en-US" sz="1935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157" name="TextBox 4"/>
          <p:cNvSpPr txBox="1">
            <a:spLocks noChangeArrowheads="1"/>
          </p:cNvSpPr>
          <p:nvPr/>
        </p:nvSpPr>
        <p:spPr bwMode="auto">
          <a:xfrm>
            <a:off x="3071813" y="3589299"/>
            <a:ext cx="3686175" cy="357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720">
                <a:solidFill>
                  <a:srgbClr val="FFFFFF"/>
                </a:solidFill>
                <a:latin typeface="Arial" charset="0"/>
              </a:rPr>
              <a:t>Rail track facing southwest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72665" y="1827016"/>
            <a:ext cx="280748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latin typeface="Gill Sans"/>
              </a:rPr>
              <a:t>Presentation to Idaho LINE Commission</a:t>
            </a:r>
          </a:p>
          <a:p>
            <a:pPr algn="ctr"/>
            <a:r>
              <a:rPr lang="en-US" sz="1800" b="1" dirty="0" smtClean="0">
                <a:latin typeface="Gill Sans"/>
              </a:rPr>
              <a:t>January 2017</a:t>
            </a:r>
            <a:endParaRPr lang="en-US" sz="1800" b="1" dirty="0">
              <a:latin typeface="Gill San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31794" y="783710"/>
            <a:ext cx="52505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2"/>
                </a:solidFill>
                <a:latin typeface="+mj-lt"/>
              </a:rPr>
              <a:t>United States Naval Nuclear Propulsion Program</a:t>
            </a:r>
            <a:endParaRPr lang="en-US" sz="2800" b="1" dirty="0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4962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950" y="471849"/>
            <a:ext cx="8846820" cy="562456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8290" tIns="49146" rIns="98290" bIns="49146">
            <a:spAutoFit/>
          </a:bodyPr>
          <a:lstStyle/>
          <a:p>
            <a:pPr algn="r" defTabSz="982340" eaLnBrk="1" hangingPunct="1">
              <a:spcBef>
                <a:spcPct val="50000"/>
              </a:spcBef>
            </a:pPr>
            <a:r>
              <a:rPr lang="en-US" sz="3010" dirty="0">
                <a:solidFill>
                  <a:srgbClr val="210BC5"/>
                </a:solidFill>
                <a:effectLst/>
              </a:rPr>
              <a:t>Spent Fuel Handling Recapitalization </a:t>
            </a:r>
            <a:r>
              <a:rPr lang="en-US" sz="3010" dirty="0" smtClean="0">
                <a:solidFill>
                  <a:srgbClr val="210BC5"/>
                </a:solidFill>
                <a:effectLst/>
              </a:rPr>
              <a:t>Project</a:t>
            </a:r>
            <a:endParaRPr lang="en-US" sz="2400" dirty="0">
              <a:solidFill>
                <a:srgbClr val="210BC5"/>
              </a:solidFill>
              <a:effectLst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89789" y="1314819"/>
            <a:ext cx="7969141" cy="5195688"/>
            <a:chOff x="935387" y="1972385"/>
            <a:chExt cx="7969141" cy="5195688"/>
          </a:xfrm>
        </p:grpSpPr>
        <p:grpSp>
          <p:nvGrpSpPr>
            <p:cNvPr id="6" name="Group 32"/>
            <p:cNvGrpSpPr/>
            <p:nvPr/>
          </p:nvGrpSpPr>
          <p:grpSpPr>
            <a:xfrm>
              <a:off x="935387" y="2797731"/>
              <a:ext cx="6374318" cy="4370342"/>
              <a:chOff x="453210" y="2057400"/>
              <a:chExt cx="5680816" cy="4080483"/>
            </a:xfrm>
          </p:grpSpPr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21702" t="6364" r="32978" b="14156"/>
              <a:stretch>
                <a:fillRect/>
              </a:stretch>
            </p:blipFill>
            <p:spPr bwMode="auto">
              <a:xfrm>
                <a:off x="453210" y="2057400"/>
                <a:ext cx="5680816" cy="4080483"/>
              </a:xfrm>
              <a:prstGeom prst="rect">
                <a:avLst/>
              </a:prstGeom>
              <a:ln w="9525">
                <a:solidFill>
                  <a:schemeClr val="tx1"/>
                </a:solidFill>
              </a:ln>
            </p:spPr>
          </p:pic>
          <p:cxnSp>
            <p:nvCxnSpPr>
              <p:cNvPr id="8" name="Straight Arrow Connector 7"/>
              <p:cNvCxnSpPr/>
              <p:nvPr/>
            </p:nvCxnSpPr>
            <p:spPr>
              <a:xfrm>
                <a:off x="1905000" y="3581399"/>
                <a:ext cx="0" cy="381000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40"/>
            <p:cNvGrpSpPr/>
            <p:nvPr/>
          </p:nvGrpSpPr>
          <p:grpSpPr>
            <a:xfrm>
              <a:off x="6421715" y="5928310"/>
              <a:ext cx="873760" cy="873760"/>
              <a:chOff x="6781800" y="5181600"/>
              <a:chExt cx="914400" cy="914400"/>
            </a:xfrm>
          </p:grpSpPr>
          <p:cxnSp>
            <p:nvCxnSpPr>
              <p:cNvPr id="10" name="Straight Arrow Connector 9"/>
              <p:cNvCxnSpPr/>
              <p:nvPr/>
            </p:nvCxnSpPr>
            <p:spPr>
              <a:xfrm flipH="1" flipV="1">
                <a:off x="7010400" y="5257800"/>
                <a:ext cx="457200" cy="762000"/>
              </a:xfrm>
              <a:prstGeom prst="straightConnector1">
                <a:avLst/>
              </a:prstGeom>
              <a:ln w="9525" cmpd="sng">
                <a:solidFill>
                  <a:schemeClr val="tx1">
                    <a:lumMod val="85000"/>
                    <a:lumOff val="15000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Oval 10"/>
              <p:cNvSpPr/>
              <p:nvPr/>
            </p:nvSpPr>
            <p:spPr>
              <a:xfrm>
                <a:off x="6781800" y="5181600"/>
                <a:ext cx="914400" cy="9144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36037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057" b="1" dirty="0">
                    <a:ln w="12700">
                      <a:solidFill>
                        <a:srgbClr val="40AE49">
                          <a:satMod val="155000"/>
                        </a:srgbClr>
                      </a:solidFill>
                      <a:prstDash val="solid"/>
                    </a:ln>
                    <a:solidFill>
                      <a:srgbClr val="FFFFFF">
                        <a:tint val="85000"/>
                        <a:satMod val="155000"/>
                      </a:srgb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N</a:t>
                </a:r>
              </a:p>
            </p:txBody>
          </p:sp>
        </p:grpSp>
        <p:cxnSp>
          <p:nvCxnSpPr>
            <p:cNvPr id="13" name="Straight Arrow Connector 12"/>
            <p:cNvCxnSpPr/>
            <p:nvPr/>
          </p:nvCxnSpPr>
          <p:spPr>
            <a:xfrm flipH="1" flipV="1">
              <a:off x="4756054" y="4582948"/>
              <a:ext cx="1834963" cy="799908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402680" y="2047074"/>
              <a:ext cx="2061907" cy="61029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txBody>
            <a:bodyPr wrap="square" lIns="196596" tIns="98298" rIns="196596" bIns="98298" rtlCol="0">
              <a:spAutoFit/>
            </a:bodyPr>
            <a:lstStyle/>
            <a:p>
              <a:pPr algn="ctr" defTabSz="936037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338" dirty="0" smtClean="0">
                  <a:latin typeface="Calibri" pitchFamily="34" charset="0"/>
                </a:rPr>
                <a:t>New Spent </a:t>
              </a:r>
              <a:r>
                <a:rPr lang="en-US" sz="1338" dirty="0">
                  <a:latin typeface="Calibri" pitchFamily="34" charset="0"/>
                </a:rPr>
                <a:t>Fuel Handling </a:t>
              </a:r>
              <a:r>
                <a:rPr lang="en-US" sz="1338" dirty="0" smtClean="0">
                  <a:latin typeface="Calibri" pitchFamily="34" charset="0"/>
                </a:rPr>
                <a:t>Facility </a:t>
              </a:r>
              <a:endParaRPr lang="en-US" sz="1338" dirty="0">
                <a:latin typeface="Calibri" pitchFamily="34" charset="0"/>
              </a:endParaRPr>
            </a:p>
          </p:txBody>
        </p:sp>
        <p:pic>
          <p:nvPicPr>
            <p:cNvPr id="15" name="Picture 14" descr="Fac Iso from SW.png"/>
            <p:cNvPicPr>
              <a:picLocks noChangeAspect="1"/>
            </p:cNvPicPr>
            <p:nvPr/>
          </p:nvPicPr>
          <p:blipFill>
            <a:blip r:embed="rId4" cstate="print"/>
            <a:srcRect r="6601" b="29940"/>
            <a:stretch>
              <a:fillRect/>
            </a:stretch>
          </p:blipFill>
          <p:spPr>
            <a:xfrm>
              <a:off x="4699447" y="1972385"/>
              <a:ext cx="4205081" cy="1774290"/>
            </a:xfrm>
            <a:prstGeom prst="rect">
              <a:avLst/>
            </a:prstGeom>
            <a:ln w="9525">
              <a:solidFill>
                <a:schemeClr val="tx1"/>
              </a:solidFill>
            </a:ln>
          </p:spPr>
        </p:pic>
        <p:cxnSp>
          <p:nvCxnSpPr>
            <p:cNvPr id="16" name="Straight Arrow Connector 15"/>
            <p:cNvCxnSpPr>
              <a:stCxn id="18" idx="0"/>
            </p:cNvCxnSpPr>
            <p:nvPr/>
          </p:nvCxnSpPr>
          <p:spPr>
            <a:xfrm flipH="1" flipV="1">
              <a:off x="5925295" y="2790273"/>
              <a:ext cx="1541650" cy="203209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4" idx="3"/>
            </p:cNvCxnSpPr>
            <p:nvPr/>
          </p:nvCxnSpPr>
          <p:spPr>
            <a:xfrm>
              <a:off x="4464587" y="2352222"/>
              <a:ext cx="1957128" cy="32956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591016" y="4822363"/>
              <a:ext cx="1751858" cy="10220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txBody>
            <a:bodyPr wrap="square" lIns="196596" tIns="98298" rIns="196596" bIns="98298" rtlCol="0">
              <a:spAutoFit/>
            </a:bodyPr>
            <a:lstStyle/>
            <a:p>
              <a:pPr algn="ctr" defTabSz="936037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338" dirty="0">
                  <a:latin typeface="Calibri" pitchFamily="34" charset="0"/>
                </a:rPr>
                <a:t>Cask Shipping </a:t>
              </a:r>
              <a:r>
                <a:rPr lang="en-US" sz="1338" dirty="0" smtClean="0">
                  <a:latin typeface="Calibri" pitchFamily="34" charset="0"/>
                </a:rPr>
                <a:t>and </a:t>
              </a:r>
              <a:r>
                <a:rPr lang="en-US" sz="1338" dirty="0">
                  <a:latin typeface="Calibri" pitchFamily="34" charset="0"/>
                </a:rPr>
                <a:t>Receiving Facility &amp; Overpack Storage Facility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887225" y="3846402"/>
              <a:ext cx="1751858" cy="61029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txBody>
            <a:bodyPr wrap="square" lIns="196596" tIns="98298" rIns="196596" bIns="98298" rtlCol="0">
              <a:spAutoFit/>
            </a:bodyPr>
            <a:lstStyle/>
            <a:p>
              <a:pPr algn="ctr" defTabSz="936037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338" dirty="0">
                  <a:latin typeface="Calibri" pitchFamily="34" charset="0"/>
                </a:rPr>
                <a:t>Expended Core Facility</a:t>
              </a:r>
            </a:p>
          </p:txBody>
        </p:sp>
        <p:cxnSp>
          <p:nvCxnSpPr>
            <p:cNvPr id="20" name="Straight Arrow Connector 19"/>
            <p:cNvCxnSpPr>
              <a:stCxn id="14" idx="2"/>
            </p:cNvCxnSpPr>
            <p:nvPr/>
          </p:nvCxnSpPr>
          <p:spPr>
            <a:xfrm>
              <a:off x="3433634" y="2657369"/>
              <a:ext cx="2061715" cy="1811713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0" y="6650871"/>
            <a:ext cx="9829800" cy="539274"/>
          </a:xfrm>
          <a:prstGeom prst="rect">
            <a:avLst/>
          </a:prstGeom>
          <a:solidFill>
            <a:srgbClr val="FFFF99"/>
          </a:solidFill>
          <a:ln w="12700">
            <a:solidFill>
              <a:srgbClr val="210BC5"/>
            </a:solidFill>
            <a:miter lim="800000"/>
            <a:headEnd/>
            <a:tailEnd/>
          </a:ln>
        </p:spPr>
        <p:txBody>
          <a:bodyPr lIns="97240" tIns="47767" rIns="97240" bIns="47767" anchor="ctr"/>
          <a:lstStyle/>
          <a:p>
            <a:pPr algn="ctr" defTabSz="984687" eaLnBrk="1" hangingPunct="1">
              <a:spcBef>
                <a:spcPct val="0"/>
              </a:spcBef>
              <a:defRPr/>
            </a:pPr>
            <a:r>
              <a:rPr lang="en-US" sz="2000" b="1" i="1" dirty="0" smtClean="0">
                <a:solidFill>
                  <a:srgbClr val="210BC5"/>
                </a:solidFill>
                <a:latin typeface="Arial" charset="0"/>
              </a:rPr>
              <a:t>VITAL RECAPITALIZATION EFFORT TO SUSTAIN THE NAVAL REACTORS FACILITY MISSION INTO THE FUTURE</a:t>
            </a:r>
            <a:endParaRPr lang="en-US" sz="2000" b="1" i="1" dirty="0">
              <a:solidFill>
                <a:srgbClr val="210BC5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79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655" y="469550"/>
            <a:ext cx="8846820" cy="562456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8290" tIns="49146" rIns="98290" bIns="49146">
            <a:spAutoFit/>
          </a:bodyPr>
          <a:lstStyle/>
          <a:p>
            <a:pPr algn="r" defTabSz="982340" eaLnBrk="1" hangingPunct="1">
              <a:spcBef>
                <a:spcPct val="50000"/>
              </a:spcBef>
            </a:pPr>
            <a:r>
              <a:rPr lang="en-US" sz="3010" dirty="0">
                <a:solidFill>
                  <a:srgbClr val="210BC5"/>
                </a:solidFill>
                <a:effectLst/>
              </a:rPr>
              <a:t>Socioeconomic Impact Summary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544655" y="1617017"/>
            <a:ext cx="7664539" cy="4274820"/>
          </a:xfrm>
        </p:spPr>
        <p:txBody>
          <a:bodyPr>
            <a:normAutofit/>
          </a:bodyPr>
          <a:lstStyle/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400" kern="1200" dirty="0"/>
              <a:t>Naval Reactors invests more than $400M in Idaho each year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400" kern="1200" dirty="0" smtClean="0"/>
              <a:t>1,405 </a:t>
            </a:r>
            <a:r>
              <a:rPr lang="en-US" sz="2400" kern="1200" dirty="0"/>
              <a:t>employees at NRF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400" kern="1200" dirty="0"/>
              <a:t>Spent Fuel Handling Recapitalization Project will provide additional jobs during construction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400" kern="1200" dirty="0"/>
              <a:t>Each job at NRF </a:t>
            </a:r>
            <a:r>
              <a:rPr lang="en-US" sz="2400" kern="1200" dirty="0" smtClean="0"/>
              <a:t>adds about one to two jobs in the </a:t>
            </a:r>
            <a:r>
              <a:rPr lang="en-US" sz="2400" kern="1200" dirty="0"/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215640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ChangeArrowheads="1"/>
          </p:cNvSpPr>
          <p:nvPr/>
        </p:nvSpPr>
        <p:spPr bwMode="auto">
          <a:xfrm>
            <a:off x="409575" y="1275278"/>
            <a:ext cx="7717076" cy="56452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7240" tIns="47767" rIns="97240" bIns="47767">
            <a:spAutoFit/>
          </a:bodyPr>
          <a:lstStyle/>
          <a:p>
            <a:pPr defTabSz="983912" eaLnBrk="1" hangingPunct="1">
              <a:spcBef>
                <a:spcPct val="0"/>
              </a:spcBef>
              <a:spcAft>
                <a:spcPct val="30000"/>
              </a:spcAft>
              <a:tabLst>
                <a:tab pos="675850" algn="l"/>
              </a:tabLst>
            </a:pPr>
            <a:r>
              <a:rPr lang="en-US" sz="1600" b="1" dirty="0">
                <a:solidFill>
                  <a:srgbClr val="000000"/>
                </a:solidFill>
                <a:latin typeface="Gill Sans"/>
              </a:rPr>
              <a:t>FOCUSED MISSION 	</a:t>
            </a:r>
          </a:p>
          <a:p>
            <a:pPr marL="289201" lvl="1" indent="-176036" defTabSz="983912" eaLnBrk="1" hangingPunct="1">
              <a:spcBef>
                <a:spcPct val="0"/>
              </a:spcBef>
              <a:spcAft>
                <a:spcPts val="0"/>
              </a:spcAft>
              <a:buFontTx/>
              <a:buChar char="•"/>
              <a:tabLst>
                <a:tab pos="675850" algn="l"/>
              </a:tabLst>
            </a:pPr>
            <a:r>
              <a:rPr lang="en-US" sz="1600" b="1" dirty="0">
                <a:solidFill>
                  <a:srgbClr val="000000"/>
                </a:solidFill>
                <a:latin typeface="Gill Sans"/>
              </a:rPr>
              <a:t>Provide militarily effective nuclear propulsion plants and ensure </a:t>
            </a:r>
          </a:p>
          <a:p>
            <a:pPr marL="294894" lvl="1" defTabSz="983912" eaLnBrk="1" hangingPunct="1">
              <a:spcBef>
                <a:spcPct val="0"/>
              </a:spcBef>
              <a:spcAft>
                <a:spcPts val="697"/>
              </a:spcAft>
              <a:tabLst>
                <a:tab pos="675850" algn="l"/>
              </a:tabLst>
            </a:pPr>
            <a:r>
              <a:rPr lang="en-US" sz="1600" b="1" dirty="0">
                <a:solidFill>
                  <a:srgbClr val="000000"/>
                </a:solidFill>
                <a:latin typeface="Gill Sans"/>
              </a:rPr>
              <a:t>their safe, reliable, and long-lived operation</a:t>
            </a:r>
          </a:p>
          <a:p>
            <a:pPr defTabSz="983912" eaLnBrk="1" hangingPunct="1">
              <a:spcBef>
                <a:spcPct val="0"/>
              </a:spcBef>
              <a:spcAft>
                <a:spcPts val="39"/>
              </a:spcAft>
              <a:tabLst>
                <a:tab pos="675850" algn="l"/>
              </a:tabLst>
            </a:pPr>
            <a:r>
              <a:rPr lang="en-US" sz="1600" b="1" dirty="0">
                <a:solidFill>
                  <a:srgbClr val="000000"/>
                </a:solidFill>
                <a:latin typeface="Gill Sans"/>
              </a:rPr>
              <a:t>CRADLE TO GRAVE RESPONSIBILITY AND </a:t>
            </a:r>
          </a:p>
          <a:p>
            <a:pPr defTabSz="983912" eaLnBrk="1" hangingPunct="1">
              <a:spcBef>
                <a:spcPct val="0"/>
              </a:spcBef>
              <a:spcAft>
                <a:spcPts val="697"/>
              </a:spcAft>
              <a:tabLst>
                <a:tab pos="675850" algn="l"/>
              </a:tabLst>
            </a:pPr>
            <a:r>
              <a:rPr lang="en-US" sz="1600" b="1" dirty="0">
                <a:solidFill>
                  <a:srgbClr val="000000"/>
                </a:solidFill>
                <a:latin typeface="Gill Sans"/>
              </a:rPr>
              <a:t>ACCOUNTABILITY FOR ALL ASPECTS</a:t>
            </a:r>
          </a:p>
          <a:p>
            <a:pPr marL="289201" lvl="1" indent="-176036" defTabSz="983912" eaLnBrk="1" hangingPunct="1">
              <a:spcBef>
                <a:spcPct val="0"/>
              </a:spcBef>
              <a:spcAft>
                <a:spcPct val="30000"/>
              </a:spcAft>
              <a:buFontTx/>
              <a:buChar char="•"/>
              <a:tabLst>
                <a:tab pos="675850" algn="l"/>
              </a:tabLst>
            </a:pPr>
            <a:r>
              <a:rPr lang="en-US" sz="1600" b="1" dirty="0">
                <a:solidFill>
                  <a:srgbClr val="000000"/>
                </a:solidFill>
                <a:latin typeface="Gill Sans"/>
              </a:rPr>
              <a:t>Research, development, design, construction</a:t>
            </a:r>
          </a:p>
          <a:p>
            <a:pPr marL="289201" lvl="1" indent="-176036" defTabSz="983912" eaLnBrk="1" hangingPunct="1">
              <a:spcBef>
                <a:spcPct val="0"/>
              </a:spcBef>
              <a:spcAft>
                <a:spcPct val="30000"/>
              </a:spcAft>
              <a:buFontTx/>
              <a:buChar char="•"/>
              <a:tabLst>
                <a:tab pos="675850" algn="l"/>
              </a:tabLst>
            </a:pPr>
            <a:r>
              <a:rPr lang="en-US" sz="1600" b="1" dirty="0">
                <a:solidFill>
                  <a:srgbClr val="000000"/>
                </a:solidFill>
                <a:latin typeface="Gill Sans"/>
              </a:rPr>
              <a:t>Maintenance, repair, overhaul, disposal</a:t>
            </a:r>
          </a:p>
          <a:p>
            <a:pPr marL="289201" lvl="1" indent="-176036" defTabSz="983912" eaLnBrk="1" hangingPunct="1">
              <a:spcBef>
                <a:spcPct val="0"/>
              </a:spcBef>
              <a:spcAft>
                <a:spcPct val="30000"/>
              </a:spcAft>
              <a:buFontTx/>
              <a:buChar char="•"/>
              <a:tabLst>
                <a:tab pos="675850" algn="l"/>
              </a:tabLst>
            </a:pPr>
            <a:r>
              <a:rPr lang="en-US" sz="1600" b="1" dirty="0">
                <a:solidFill>
                  <a:srgbClr val="000000"/>
                </a:solidFill>
                <a:latin typeface="Gill Sans"/>
              </a:rPr>
              <a:t>Radiological controls, environment, safety, health matters</a:t>
            </a:r>
          </a:p>
          <a:p>
            <a:pPr marL="289201" lvl="1" indent="-176036" defTabSz="983912" eaLnBrk="1" hangingPunct="1">
              <a:spcBef>
                <a:spcPct val="0"/>
              </a:spcBef>
              <a:spcAft>
                <a:spcPct val="30000"/>
              </a:spcAft>
              <a:buFontTx/>
              <a:buChar char="•"/>
              <a:tabLst>
                <a:tab pos="675850" algn="l"/>
              </a:tabLst>
            </a:pPr>
            <a:r>
              <a:rPr lang="en-US" sz="1600" b="1" dirty="0">
                <a:solidFill>
                  <a:srgbClr val="000000"/>
                </a:solidFill>
                <a:latin typeface="Gill Sans"/>
              </a:rPr>
              <a:t>Officer operator selection, operator training </a:t>
            </a:r>
          </a:p>
          <a:p>
            <a:pPr marL="289201" lvl="1" indent="-176036" defTabSz="983912" eaLnBrk="1" hangingPunct="1">
              <a:spcBef>
                <a:spcPct val="0"/>
              </a:spcBef>
              <a:spcAft>
                <a:spcPts val="0"/>
              </a:spcAft>
              <a:buFontTx/>
              <a:buChar char="•"/>
              <a:tabLst>
                <a:tab pos="675850" algn="l"/>
              </a:tabLst>
            </a:pPr>
            <a:r>
              <a:rPr lang="en-US" sz="1600" b="1" dirty="0">
                <a:solidFill>
                  <a:srgbClr val="000000"/>
                </a:solidFill>
                <a:latin typeface="Gill Sans"/>
              </a:rPr>
              <a:t>Administration (security, nuclear safeguards, transportation, </a:t>
            </a:r>
          </a:p>
          <a:p>
            <a:pPr marL="294894" lvl="1" defTabSz="983912" eaLnBrk="1" hangingPunct="1">
              <a:spcBef>
                <a:spcPct val="0"/>
              </a:spcBef>
              <a:spcAft>
                <a:spcPts val="697"/>
              </a:spcAft>
              <a:tabLst>
                <a:tab pos="675850" algn="l"/>
              </a:tabLst>
            </a:pPr>
            <a:r>
              <a:rPr lang="en-US" sz="1600" b="1" dirty="0">
                <a:solidFill>
                  <a:srgbClr val="000000"/>
                </a:solidFill>
                <a:latin typeface="Gill Sans"/>
              </a:rPr>
              <a:t>public information, procurement and fiscal management)</a:t>
            </a:r>
          </a:p>
          <a:p>
            <a:pPr defTabSz="983912" eaLnBrk="1" hangingPunct="1">
              <a:spcBef>
                <a:spcPct val="0"/>
              </a:spcBef>
              <a:spcAft>
                <a:spcPct val="30000"/>
              </a:spcAft>
              <a:tabLst>
                <a:tab pos="675850" algn="l"/>
              </a:tabLst>
            </a:pPr>
            <a:r>
              <a:rPr lang="en-US" sz="1600" b="1" dirty="0">
                <a:solidFill>
                  <a:srgbClr val="000000"/>
                </a:solidFill>
                <a:latin typeface="Gill Sans"/>
              </a:rPr>
              <a:t>PROGRAM RECORD</a:t>
            </a:r>
            <a:endParaRPr lang="en-US" sz="1600" dirty="0">
              <a:solidFill>
                <a:srgbClr val="000000"/>
              </a:solidFill>
              <a:latin typeface="Gill Sans"/>
            </a:endParaRPr>
          </a:p>
          <a:p>
            <a:pPr marL="289201" lvl="1" indent="-176036" defTabSz="983912" eaLnBrk="1" hangingPunct="1">
              <a:spcBef>
                <a:spcPct val="0"/>
              </a:spcBef>
              <a:spcAft>
                <a:spcPct val="30000"/>
              </a:spcAft>
              <a:buFontTx/>
              <a:buChar char="•"/>
              <a:tabLst>
                <a:tab pos="675850" algn="l"/>
              </a:tabLst>
            </a:pPr>
            <a:r>
              <a:rPr lang="en-US" sz="1600" b="1" dirty="0">
                <a:solidFill>
                  <a:srgbClr val="000000"/>
                </a:solidFill>
                <a:latin typeface="Gill Sans"/>
              </a:rPr>
              <a:t>Program founded in 1948</a:t>
            </a:r>
          </a:p>
          <a:p>
            <a:pPr marL="289201" lvl="1" indent="-176036" defTabSz="983912" eaLnBrk="1" hangingPunct="1">
              <a:spcBef>
                <a:spcPct val="0"/>
              </a:spcBef>
              <a:spcAft>
                <a:spcPct val="30000"/>
              </a:spcAft>
              <a:buFontTx/>
              <a:buChar char="•"/>
              <a:tabLst>
                <a:tab pos="675850" algn="l"/>
              </a:tabLst>
            </a:pPr>
            <a:r>
              <a:rPr lang="en-US" sz="1600" b="1" dirty="0">
                <a:solidFill>
                  <a:srgbClr val="000000"/>
                </a:solidFill>
                <a:latin typeface="Gill Sans"/>
              </a:rPr>
              <a:t>Over 6,800 reactor-years of safe operations</a:t>
            </a:r>
          </a:p>
          <a:p>
            <a:pPr marL="289201" lvl="1" indent="-176036" defTabSz="983912" eaLnBrk="1" hangingPunct="1">
              <a:spcBef>
                <a:spcPct val="0"/>
              </a:spcBef>
              <a:spcAft>
                <a:spcPct val="30000"/>
              </a:spcAft>
              <a:buFontTx/>
              <a:buChar char="•"/>
              <a:tabLst>
                <a:tab pos="675850" algn="l"/>
              </a:tabLst>
            </a:pPr>
            <a:r>
              <a:rPr lang="en-US" sz="1600" b="1" dirty="0">
                <a:solidFill>
                  <a:srgbClr val="000000"/>
                </a:solidFill>
                <a:latin typeface="Gill Sans"/>
              </a:rPr>
              <a:t>Over </a:t>
            </a:r>
            <a:r>
              <a:rPr lang="en-US" sz="1600" b="1" dirty="0" smtClean="0">
                <a:solidFill>
                  <a:srgbClr val="000000"/>
                </a:solidFill>
                <a:latin typeface="Gill Sans"/>
              </a:rPr>
              <a:t>160,000,000 </a:t>
            </a:r>
            <a:r>
              <a:rPr lang="en-US" sz="1600" b="1" dirty="0">
                <a:solidFill>
                  <a:srgbClr val="000000"/>
                </a:solidFill>
                <a:latin typeface="Gill Sans"/>
              </a:rPr>
              <a:t>miles safely steamed</a:t>
            </a:r>
          </a:p>
          <a:p>
            <a:pPr marL="289201" lvl="1" indent="-176036" defTabSz="983912" eaLnBrk="1" hangingPunct="1">
              <a:spcBef>
                <a:spcPct val="0"/>
              </a:spcBef>
              <a:spcAft>
                <a:spcPct val="30000"/>
              </a:spcAft>
              <a:buFontTx/>
              <a:buChar char="•"/>
              <a:tabLst>
                <a:tab pos="675850" algn="l"/>
              </a:tabLst>
            </a:pPr>
            <a:r>
              <a:rPr lang="en-US" sz="1600" b="1" dirty="0">
                <a:solidFill>
                  <a:srgbClr val="000000"/>
                </a:solidFill>
                <a:latin typeface="Gill Sans"/>
              </a:rPr>
              <a:t>101 operating reactors (compared to 99 commercial power reactors)</a:t>
            </a:r>
          </a:p>
          <a:p>
            <a:pPr marL="289201" lvl="1" indent="-176036" defTabSz="983912" eaLnBrk="1" hangingPunct="1">
              <a:spcBef>
                <a:spcPct val="0"/>
              </a:spcBef>
              <a:spcAft>
                <a:spcPct val="30000"/>
              </a:spcAft>
              <a:buFontTx/>
              <a:buChar char="•"/>
              <a:tabLst>
                <a:tab pos="675850" algn="l"/>
              </a:tabLst>
            </a:pPr>
            <a:r>
              <a:rPr lang="en-US" sz="1600" b="1" dirty="0">
                <a:solidFill>
                  <a:srgbClr val="000000"/>
                </a:solidFill>
                <a:latin typeface="Gill Sans"/>
              </a:rPr>
              <a:t>Welcomed in </a:t>
            </a:r>
            <a:r>
              <a:rPr lang="en-US" sz="1600" b="1" dirty="0" smtClean="0">
                <a:solidFill>
                  <a:srgbClr val="000000"/>
                </a:solidFill>
                <a:latin typeface="Gill Sans"/>
              </a:rPr>
              <a:t>more than </a:t>
            </a:r>
            <a:r>
              <a:rPr lang="en-US" sz="1600" b="1" dirty="0">
                <a:solidFill>
                  <a:srgbClr val="000000"/>
                </a:solidFill>
                <a:latin typeface="Gill Sans"/>
              </a:rPr>
              <a:t>150 ports </a:t>
            </a:r>
            <a:r>
              <a:rPr lang="en-US" sz="1600" b="1" dirty="0" smtClean="0">
                <a:solidFill>
                  <a:srgbClr val="000000"/>
                </a:solidFill>
                <a:latin typeface="Gill Sans"/>
              </a:rPr>
              <a:t>in over 50 countries worldwide</a:t>
            </a:r>
            <a:endParaRPr lang="en-US" sz="1600" b="1" dirty="0">
              <a:solidFill>
                <a:srgbClr val="000000"/>
              </a:solidFill>
              <a:latin typeface="Gill Sans"/>
            </a:endParaRPr>
          </a:p>
          <a:p>
            <a:pPr eaLnBrk="1" hangingPunct="1">
              <a:spcBef>
                <a:spcPct val="0"/>
              </a:spcBef>
              <a:spcAft>
                <a:spcPct val="30000"/>
              </a:spcAft>
            </a:pPr>
            <a:endParaRPr lang="en-US" sz="1827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9336604" y="7002424"/>
            <a:ext cx="287751" cy="2785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7240" tIns="47767" rIns="97240" bIns="47767">
            <a:spAutoFit/>
          </a:bodyPr>
          <a:lstStyle/>
          <a:p>
            <a:pPr defTabSz="984687" eaLnBrk="1" hangingPunct="1">
              <a:spcBef>
                <a:spcPct val="0"/>
              </a:spcBef>
            </a:pPr>
            <a:r>
              <a:rPr lang="en-US" sz="1183" b="1">
                <a:solidFill>
                  <a:srgbClr val="000000"/>
                </a:solidFill>
                <a:latin typeface="Courier" pitchFamily="18" charset="0"/>
              </a:rPr>
              <a:t> </a:t>
            </a:r>
          </a:p>
        </p:txBody>
      </p:sp>
      <p:sp>
        <p:nvSpPr>
          <p:cNvPr id="433158" name="Text Box 6"/>
          <p:cNvSpPr txBox="1">
            <a:spLocks noChangeArrowheads="1"/>
          </p:cNvSpPr>
          <p:nvPr/>
        </p:nvSpPr>
        <p:spPr bwMode="auto">
          <a:xfrm>
            <a:off x="9568697" y="7190145"/>
            <a:ext cx="182897" cy="2734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lIns="90532" tIns="45266" rIns="90532" bIns="45266">
            <a:spAutoFit/>
          </a:bodyPr>
          <a:lstStyle/>
          <a:p>
            <a:pPr defTabSz="904478" eaLnBrk="1" hangingPunct="1">
              <a:defRPr/>
            </a:pPr>
            <a:endParaRPr lang="en-US" sz="1183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" name="Picture 9"/>
          <p:cNvPicPr/>
          <p:nvPr/>
        </p:nvPicPr>
        <p:blipFill rotWithShape="1">
          <a:blip r:embed="rId3"/>
          <a:srcRect l="22494" t="6512" r="22101" b="6334"/>
          <a:stretch/>
        </p:blipFill>
        <p:spPr bwMode="auto">
          <a:xfrm>
            <a:off x="7351017" y="1918598"/>
            <a:ext cx="2129791" cy="284866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377470" y="4787058"/>
            <a:ext cx="2375535" cy="27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183" b="1" dirty="0">
                <a:solidFill>
                  <a:srgbClr val="000000"/>
                </a:solidFill>
                <a:latin typeface="Candara" pitchFamily="34" charset="0"/>
              </a:rPr>
              <a:t>Admiral James F. Caldwell, Jr.</a:t>
            </a:r>
            <a:endParaRPr lang="en-US" sz="1183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0" y="6650871"/>
            <a:ext cx="9829800" cy="539274"/>
          </a:xfrm>
          <a:prstGeom prst="rect">
            <a:avLst/>
          </a:prstGeom>
          <a:solidFill>
            <a:srgbClr val="FFFF99"/>
          </a:solidFill>
          <a:ln w="12700">
            <a:solidFill>
              <a:srgbClr val="210BC5"/>
            </a:solidFill>
            <a:miter lim="800000"/>
            <a:headEnd/>
            <a:tailEnd/>
          </a:ln>
        </p:spPr>
        <p:txBody>
          <a:bodyPr lIns="97240" tIns="47767" rIns="97240" bIns="47767" anchor="ctr"/>
          <a:lstStyle/>
          <a:p>
            <a:pPr algn="ctr" defTabSz="984687" eaLnBrk="1" hangingPunct="1">
              <a:spcBef>
                <a:spcPct val="0"/>
              </a:spcBef>
              <a:defRPr/>
            </a:pPr>
            <a:r>
              <a:rPr lang="en-US" sz="1935" b="1" dirty="0">
                <a:solidFill>
                  <a:srgbClr val="210BC5"/>
                </a:solidFill>
                <a:latin typeface="Arial" charset="0"/>
              </a:rPr>
              <a:t>EXECUTIVE ORDER 12344 SET FORTH IN PUBLIC LAW 98-525 AND 106-65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119903" y="416748"/>
            <a:ext cx="8296830" cy="562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8290" tIns="49146" rIns="98290" bIns="49146">
            <a:spAutoFit/>
          </a:bodyPr>
          <a:lstStyle/>
          <a:p>
            <a:pPr algn="r" defTabSz="982340" eaLnBrk="1" hangingPunct="1">
              <a:defRPr/>
            </a:pPr>
            <a:r>
              <a:rPr lang="en-US" sz="3010" dirty="0" smtClean="0">
                <a:solidFill>
                  <a:srgbClr val="210BC5"/>
                </a:solidFill>
                <a:latin typeface="Gill Sans" pitchFamily="34" charset="0"/>
              </a:rPr>
              <a:t>Integrated Navy and DOE Program</a:t>
            </a:r>
            <a:endParaRPr lang="en-US" sz="3010" dirty="0">
              <a:solidFill>
                <a:srgbClr val="210BC5"/>
              </a:solidFill>
              <a:latin typeface="Gill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01855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119903" y="416748"/>
            <a:ext cx="8296830" cy="562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8290" tIns="49146" rIns="98290" bIns="49146">
            <a:spAutoFit/>
          </a:bodyPr>
          <a:lstStyle/>
          <a:p>
            <a:pPr algn="r" defTabSz="982340" eaLnBrk="1" hangingPunct="1">
              <a:defRPr/>
            </a:pPr>
            <a:r>
              <a:rPr lang="en-US" sz="3010" dirty="0">
                <a:solidFill>
                  <a:srgbClr val="210BC5"/>
                </a:solidFill>
                <a:latin typeface="Gill Sans" pitchFamily="34" charset="0"/>
              </a:rPr>
              <a:t>Naval </a:t>
            </a:r>
            <a:r>
              <a:rPr lang="en-US" sz="3010" dirty="0" smtClean="0">
                <a:solidFill>
                  <a:srgbClr val="210BC5"/>
                </a:solidFill>
                <a:latin typeface="Gill Sans" pitchFamily="34" charset="0"/>
              </a:rPr>
              <a:t>Nuclear Propulsion Program</a:t>
            </a:r>
            <a:endParaRPr lang="en-US" sz="3010" dirty="0">
              <a:solidFill>
                <a:srgbClr val="210BC5"/>
              </a:solidFill>
              <a:latin typeface="Gill Sans" pitchFamily="34" charset="0"/>
            </a:endParaRPr>
          </a:p>
        </p:txBody>
      </p:sp>
      <p:sp>
        <p:nvSpPr>
          <p:cNvPr id="44" name="Text Box 6"/>
          <p:cNvSpPr txBox="1">
            <a:spLocks noChangeArrowheads="1"/>
          </p:cNvSpPr>
          <p:nvPr/>
        </p:nvSpPr>
        <p:spPr bwMode="auto">
          <a:xfrm>
            <a:off x="6801717" y="2677805"/>
            <a:ext cx="2492091" cy="646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1420" tIns="45710" rIns="91420" bIns="45710">
            <a:spAutoFit/>
          </a:bodyPr>
          <a:lstStyle/>
          <a:p>
            <a:pPr defTabSz="912813"/>
            <a:r>
              <a:rPr lang="en-US" b="1" i="1" dirty="0"/>
              <a:t>NUCLEAR POWERED FLEET</a:t>
            </a:r>
            <a:r>
              <a:rPr lang="en-US" dirty="0"/>
              <a:t>                               -  </a:t>
            </a:r>
            <a:r>
              <a:rPr lang="en-US" dirty="0" smtClean="0"/>
              <a:t>80 </a:t>
            </a:r>
            <a:r>
              <a:rPr lang="en-US" dirty="0"/>
              <a:t>warships                                                                    -  </a:t>
            </a:r>
            <a:r>
              <a:rPr lang="en-US" dirty="0" smtClean="0"/>
              <a:t>About 45% </a:t>
            </a:r>
            <a:r>
              <a:rPr lang="en-US" dirty="0"/>
              <a:t>of major combatants</a:t>
            </a:r>
          </a:p>
        </p:txBody>
      </p:sp>
      <p:pic>
        <p:nvPicPr>
          <p:cNvPr id="48" name="Picture 11" descr="KAPL"/>
          <p:cNvPicPr>
            <a:picLocks noChangeAspect="1" noChangeArrowheads="1"/>
          </p:cNvPicPr>
          <p:nvPr/>
        </p:nvPicPr>
        <p:blipFill>
          <a:blip r:embed="rId3" cstate="print">
            <a:lum bright="18000" contrast="-18000"/>
          </a:blip>
          <a:srcRect/>
          <a:stretch>
            <a:fillRect/>
          </a:stretch>
        </p:blipFill>
        <p:spPr bwMode="auto">
          <a:xfrm>
            <a:off x="1590583" y="3375913"/>
            <a:ext cx="1322388" cy="850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49" name="Text Box 12"/>
          <p:cNvSpPr txBox="1">
            <a:spLocks noChangeArrowheads="1"/>
          </p:cNvSpPr>
          <p:nvPr/>
        </p:nvSpPr>
        <p:spPr bwMode="auto">
          <a:xfrm>
            <a:off x="338046" y="4252654"/>
            <a:ext cx="2406650" cy="10156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420" tIns="45710" rIns="91420" bIns="45710">
            <a:spAutoFit/>
          </a:bodyPr>
          <a:lstStyle/>
          <a:p>
            <a:pPr defTabSz="912813"/>
            <a:r>
              <a:rPr lang="en-US" b="1" i="1" dirty="0"/>
              <a:t>DEDICATED LABORATORIES</a:t>
            </a:r>
            <a:r>
              <a:rPr lang="en-US" dirty="0"/>
              <a:t>                                                           </a:t>
            </a:r>
            <a:endParaRPr lang="en-US" dirty="0" smtClean="0"/>
          </a:p>
          <a:p>
            <a:pPr indent="-171450" defTabSz="912813">
              <a:spcBef>
                <a:spcPts val="0"/>
              </a:spcBef>
              <a:buFontTx/>
              <a:buChar char="-"/>
            </a:pPr>
            <a:r>
              <a:rPr lang="en-US" dirty="0" smtClean="0"/>
              <a:t>Bettis Laboratory Site</a:t>
            </a:r>
          </a:p>
          <a:p>
            <a:pPr indent="-171450" defTabSz="912813">
              <a:spcBef>
                <a:spcPts val="0"/>
              </a:spcBef>
              <a:buFontTx/>
              <a:buChar char="-"/>
            </a:pPr>
            <a:r>
              <a:rPr lang="en-US" dirty="0" smtClean="0"/>
              <a:t>Knolls Laboratory Site</a:t>
            </a:r>
          </a:p>
          <a:p>
            <a:pPr indent="-171450" defTabSz="912813">
              <a:spcBef>
                <a:spcPts val="0"/>
              </a:spcBef>
              <a:buFontTx/>
              <a:buChar char="-"/>
            </a:pPr>
            <a:r>
              <a:rPr lang="en-US" dirty="0" smtClean="0"/>
              <a:t>Government Owned / </a:t>
            </a:r>
          </a:p>
          <a:p>
            <a:pPr defTabSz="912813">
              <a:spcBef>
                <a:spcPts val="0"/>
              </a:spcBef>
            </a:pPr>
            <a:r>
              <a:rPr lang="en-US" dirty="0" smtClean="0"/>
              <a:t>     Contractor Operated</a:t>
            </a:r>
            <a:endParaRPr lang="en-US" sz="1600" dirty="0"/>
          </a:p>
        </p:txBody>
      </p:sp>
      <p:pic>
        <p:nvPicPr>
          <p:cNvPr id="50" name="Picture 13" descr="KESRING"/>
          <p:cNvPicPr>
            <a:picLocks noChangeAspect="1" noChangeArrowheads="1"/>
          </p:cNvPicPr>
          <p:nvPr/>
        </p:nvPicPr>
        <p:blipFill>
          <a:blip r:embed="rId4" cstate="print">
            <a:lum bright="12000" contrast="-12000"/>
          </a:blip>
          <a:srcRect/>
          <a:stretch>
            <a:fillRect/>
          </a:stretch>
        </p:blipFill>
        <p:spPr bwMode="auto">
          <a:xfrm>
            <a:off x="3291589" y="4991100"/>
            <a:ext cx="1336675" cy="996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51" name="Picture 14" descr="MTS"/>
          <p:cNvPicPr>
            <a:picLocks noChangeAspect="1" noChangeArrowheads="1"/>
          </p:cNvPicPr>
          <p:nvPr/>
        </p:nvPicPr>
        <p:blipFill>
          <a:blip r:embed="rId5" cstate="print">
            <a:lum bright="6000" contrast="-12000"/>
          </a:blip>
          <a:srcRect/>
          <a:stretch>
            <a:fillRect/>
          </a:stretch>
        </p:blipFill>
        <p:spPr bwMode="auto">
          <a:xfrm>
            <a:off x="4804477" y="4994275"/>
            <a:ext cx="1343025" cy="993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52" name="Text Box 15"/>
          <p:cNvSpPr txBox="1">
            <a:spLocks noChangeArrowheads="1"/>
          </p:cNvSpPr>
          <p:nvPr/>
        </p:nvSpPr>
        <p:spPr bwMode="auto">
          <a:xfrm>
            <a:off x="3718627" y="6073775"/>
            <a:ext cx="21812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420" tIns="45710" rIns="91420" bIns="45710">
            <a:spAutoFit/>
          </a:bodyPr>
          <a:lstStyle/>
          <a:p>
            <a:pPr defTabSz="912813"/>
            <a:r>
              <a:rPr lang="en-US" b="1" i="1"/>
              <a:t>R&amp;D/TRAINING REACTORS</a:t>
            </a:r>
            <a:r>
              <a:rPr lang="en-US"/>
              <a:t> -  Train 3500 students/year</a:t>
            </a:r>
          </a:p>
        </p:txBody>
      </p:sp>
      <p:pic>
        <p:nvPicPr>
          <p:cNvPr id="53" name="Picture 16" descr="SSN761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9846" y="1576435"/>
            <a:ext cx="1420812" cy="908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54" name="Text Box 17"/>
          <p:cNvSpPr txBox="1">
            <a:spLocks noChangeArrowheads="1"/>
          </p:cNvSpPr>
          <p:nvPr/>
        </p:nvSpPr>
        <p:spPr bwMode="auto">
          <a:xfrm>
            <a:off x="3767046" y="1981994"/>
            <a:ext cx="2728912" cy="631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420" tIns="45710" rIns="91420" bIns="45710">
            <a:spAutoFit/>
          </a:bodyPr>
          <a:lstStyle/>
          <a:p>
            <a:pPr defTabSz="912813">
              <a:lnSpc>
                <a:spcPct val="90000"/>
              </a:lnSpc>
            </a:pPr>
            <a:r>
              <a:rPr lang="en-US" b="1" i="1" dirty="0"/>
              <a:t>REPORT TO DIRECTOR</a:t>
            </a:r>
            <a:r>
              <a:rPr lang="en-US" dirty="0"/>
              <a:t> </a:t>
            </a:r>
          </a:p>
          <a:p>
            <a:pPr defTabSz="912813">
              <a:lnSpc>
                <a:spcPct val="50000"/>
              </a:lnSpc>
            </a:pPr>
            <a:r>
              <a:rPr lang="en-US" dirty="0"/>
              <a:t>- Ensures focus on mission</a:t>
            </a:r>
          </a:p>
          <a:p>
            <a:pPr defTabSz="912813">
              <a:lnSpc>
                <a:spcPct val="50000"/>
              </a:lnSpc>
            </a:pPr>
            <a:r>
              <a:rPr lang="en-US" dirty="0"/>
              <a:t>- Immediate identification of concerns</a:t>
            </a:r>
          </a:p>
        </p:txBody>
      </p:sp>
      <p:sp>
        <p:nvSpPr>
          <p:cNvPr id="55" name="Line 21"/>
          <p:cNvSpPr>
            <a:spLocks noChangeShapeType="1"/>
          </p:cNvSpPr>
          <p:nvPr/>
        </p:nvSpPr>
        <p:spPr bwMode="auto">
          <a:xfrm flipH="1">
            <a:off x="5706834" y="2565779"/>
            <a:ext cx="625409" cy="452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Text Box 22"/>
          <p:cNvSpPr txBox="1">
            <a:spLocks noChangeArrowheads="1"/>
          </p:cNvSpPr>
          <p:nvPr/>
        </p:nvSpPr>
        <p:spPr bwMode="auto">
          <a:xfrm>
            <a:off x="292996" y="6394452"/>
            <a:ext cx="2903538" cy="7386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420" tIns="45710" rIns="91420" bIns="45710">
            <a:spAutoFit/>
          </a:bodyPr>
          <a:lstStyle/>
          <a:p>
            <a:pPr defTabSz="912813"/>
            <a:r>
              <a:rPr lang="en-US" b="1" i="1" dirty="0"/>
              <a:t>SPECIALIZED INDUSTRIAL BASE</a:t>
            </a:r>
            <a:r>
              <a:rPr lang="en-US" dirty="0"/>
              <a:t> </a:t>
            </a:r>
          </a:p>
          <a:p>
            <a:pPr defTabSz="912813"/>
            <a:r>
              <a:rPr lang="en-US" dirty="0"/>
              <a:t>-  </a:t>
            </a:r>
            <a:r>
              <a:rPr lang="en-US" dirty="0" smtClean="0"/>
              <a:t>Single dedicated prime </a:t>
            </a:r>
            <a:r>
              <a:rPr lang="en-US" dirty="0"/>
              <a:t>contractor                -  </a:t>
            </a:r>
            <a:r>
              <a:rPr lang="en-US" dirty="0" smtClean="0"/>
              <a:t>Hundreds </a:t>
            </a:r>
            <a:r>
              <a:rPr lang="en-US" dirty="0"/>
              <a:t>of suppliers</a:t>
            </a:r>
          </a:p>
        </p:txBody>
      </p:sp>
      <p:pic>
        <p:nvPicPr>
          <p:cNvPr id="57" name="Picture 23" descr="B&amp;W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5214" y="5280025"/>
            <a:ext cx="1566863" cy="1076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58" name="Text Box 24"/>
          <p:cNvSpPr txBox="1">
            <a:spLocks noChangeArrowheads="1"/>
          </p:cNvSpPr>
          <p:nvPr/>
        </p:nvSpPr>
        <p:spPr bwMode="auto">
          <a:xfrm>
            <a:off x="7173027" y="6599238"/>
            <a:ext cx="1933575" cy="649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420" tIns="45710" rIns="91420" bIns="45710">
            <a:spAutoFit/>
          </a:bodyPr>
          <a:lstStyle/>
          <a:p>
            <a:pPr defTabSz="912813"/>
            <a:r>
              <a:rPr lang="en-US"/>
              <a:t>              </a:t>
            </a:r>
            <a:r>
              <a:rPr lang="en-US" b="1" i="1"/>
              <a:t>SCHOOLS</a:t>
            </a:r>
            <a:r>
              <a:rPr lang="en-US"/>
              <a:t>                           -  Nuclear Power School       -  Nuclear Field “A” School</a:t>
            </a:r>
          </a:p>
        </p:txBody>
      </p:sp>
      <p:sp>
        <p:nvSpPr>
          <p:cNvPr id="59" name="Line 25"/>
          <p:cNvSpPr>
            <a:spLocks noChangeShapeType="1"/>
          </p:cNvSpPr>
          <p:nvPr/>
        </p:nvSpPr>
        <p:spPr bwMode="auto">
          <a:xfrm>
            <a:off x="2183514" y="1844674"/>
            <a:ext cx="1419817" cy="117439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Line 26"/>
          <p:cNvSpPr>
            <a:spLocks noChangeShapeType="1"/>
          </p:cNvSpPr>
          <p:nvPr/>
        </p:nvSpPr>
        <p:spPr bwMode="auto">
          <a:xfrm>
            <a:off x="5624165" y="3952802"/>
            <a:ext cx="1883824" cy="164154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Line 27"/>
          <p:cNvSpPr>
            <a:spLocks noChangeShapeType="1"/>
          </p:cNvSpPr>
          <p:nvPr/>
        </p:nvSpPr>
        <p:spPr bwMode="auto">
          <a:xfrm flipH="1" flipV="1">
            <a:off x="5899852" y="3580237"/>
            <a:ext cx="1101130" cy="63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Line 28"/>
          <p:cNvSpPr>
            <a:spLocks noChangeShapeType="1"/>
          </p:cNvSpPr>
          <p:nvPr/>
        </p:nvSpPr>
        <p:spPr bwMode="auto">
          <a:xfrm flipV="1">
            <a:off x="2266064" y="4004183"/>
            <a:ext cx="1555094" cy="119329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Line 29"/>
          <p:cNvSpPr>
            <a:spLocks noChangeShapeType="1"/>
          </p:cNvSpPr>
          <p:nvPr/>
        </p:nvSpPr>
        <p:spPr bwMode="auto">
          <a:xfrm flipV="1">
            <a:off x="3049651" y="3663261"/>
            <a:ext cx="494352" cy="5111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4" name="Picture 30" descr="TR-CVN7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14971" y="1538335"/>
            <a:ext cx="1401762" cy="9794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65" name="Picture 31" descr="DD1"/>
          <p:cNvPicPr>
            <a:picLocks noChangeAspect="1" noChangeArrowheads="1"/>
          </p:cNvPicPr>
          <p:nvPr/>
        </p:nvPicPr>
        <p:blipFill>
          <a:blip r:embed="rId9" cstate="print">
            <a:lum bright="24000" contrast="-6000"/>
          </a:blip>
          <a:srcRect/>
          <a:stretch>
            <a:fillRect/>
          </a:stretch>
        </p:blipFill>
        <p:spPr bwMode="auto">
          <a:xfrm>
            <a:off x="8323964" y="3503613"/>
            <a:ext cx="1147763" cy="933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66" name="Text Box 32"/>
          <p:cNvSpPr txBox="1">
            <a:spLocks noChangeArrowheads="1"/>
          </p:cNvSpPr>
          <p:nvPr/>
        </p:nvSpPr>
        <p:spPr bwMode="auto">
          <a:xfrm>
            <a:off x="7482589" y="4522788"/>
            <a:ext cx="1409700" cy="46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420" tIns="45710" rIns="91420" bIns="45710">
            <a:spAutoFit/>
          </a:bodyPr>
          <a:lstStyle/>
          <a:p>
            <a:pPr defTabSz="912813"/>
            <a:r>
              <a:rPr lang="en-US"/>
              <a:t>    </a:t>
            </a:r>
            <a:r>
              <a:rPr lang="en-US" b="1" i="1"/>
              <a:t>SHIPYARDS </a:t>
            </a:r>
            <a:r>
              <a:rPr lang="en-US"/>
              <a:t>        4 Public / 2 Private</a:t>
            </a:r>
          </a:p>
        </p:txBody>
      </p:sp>
      <p:sp>
        <p:nvSpPr>
          <p:cNvPr id="67" name="Text Box 33"/>
          <p:cNvSpPr txBox="1">
            <a:spLocks noChangeArrowheads="1"/>
          </p:cNvSpPr>
          <p:nvPr/>
        </p:nvSpPr>
        <p:spPr bwMode="auto">
          <a:xfrm>
            <a:off x="9154227" y="6808788"/>
            <a:ext cx="3302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420" tIns="45710" rIns="91420" bIns="45710">
            <a:spAutoFit/>
          </a:bodyPr>
          <a:lstStyle/>
          <a:p>
            <a:pPr defTabSz="912813"/>
            <a:endParaRPr lang="en-US" b="1"/>
          </a:p>
        </p:txBody>
      </p:sp>
      <p:pic>
        <p:nvPicPr>
          <p:cNvPr id="68" name="Picture 34" descr="INACT3"/>
          <p:cNvPicPr>
            <a:picLocks noChangeAspect="1" noChangeArrowheads="1"/>
          </p:cNvPicPr>
          <p:nvPr/>
        </p:nvPicPr>
        <p:blipFill>
          <a:blip r:embed="rId10" cstate="print">
            <a:lum bright="18000" contrast="-18000"/>
          </a:blip>
          <a:srcRect/>
          <a:stretch>
            <a:fillRect/>
          </a:stretch>
        </p:blipFill>
        <p:spPr bwMode="auto">
          <a:xfrm>
            <a:off x="7034914" y="3503613"/>
            <a:ext cx="1143000" cy="958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69" name="Picture 35" descr="NUCSCOOL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27052" y="5006975"/>
            <a:ext cx="1104900" cy="1606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71" name="Line 39"/>
          <p:cNvSpPr>
            <a:spLocks noChangeShapeType="1"/>
          </p:cNvSpPr>
          <p:nvPr/>
        </p:nvSpPr>
        <p:spPr bwMode="auto">
          <a:xfrm>
            <a:off x="4721809" y="2565779"/>
            <a:ext cx="0" cy="1889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Text Box 40"/>
          <p:cNvSpPr txBox="1">
            <a:spLocks noChangeArrowheads="1"/>
          </p:cNvSpPr>
          <p:nvPr/>
        </p:nvSpPr>
        <p:spPr bwMode="auto">
          <a:xfrm>
            <a:off x="361505" y="2541588"/>
            <a:ext cx="2292350" cy="962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420" tIns="45710" rIns="91420" bIns="45710">
            <a:spAutoFit/>
          </a:bodyPr>
          <a:lstStyle/>
          <a:p>
            <a:pPr algn="ctr" defTabSz="912813">
              <a:lnSpc>
                <a:spcPct val="90000"/>
              </a:lnSpc>
            </a:pPr>
            <a:r>
              <a:rPr lang="en-US" b="1" i="1" dirty="0"/>
              <a:t>NAVAL REACTORS FACILITY</a:t>
            </a:r>
          </a:p>
          <a:p>
            <a:pPr defTabSz="912813">
              <a:lnSpc>
                <a:spcPct val="90000"/>
              </a:lnSpc>
              <a:buFontTx/>
              <a:buChar char="-"/>
            </a:pPr>
            <a:r>
              <a:rPr lang="en-US" dirty="0" smtClean="0"/>
              <a:t> Dry Storage Program                        - Expended Core Facility</a:t>
            </a:r>
            <a:endParaRPr lang="en-US" i="1" dirty="0" smtClean="0"/>
          </a:p>
          <a:p>
            <a:pPr defTabSz="912813"/>
            <a:endParaRPr lang="en-US" dirty="0"/>
          </a:p>
        </p:txBody>
      </p:sp>
      <p:pic>
        <p:nvPicPr>
          <p:cNvPr id="76" name="Picture 75" descr="id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50210" y="1346563"/>
            <a:ext cx="1375823" cy="1113436"/>
          </a:xfrm>
          <a:prstGeom prst="rect">
            <a:avLst/>
          </a:prstGeom>
          <a:ln w="9525">
            <a:solidFill>
              <a:schemeClr val="tx1"/>
            </a:solidFill>
          </a:ln>
          <a:effectLst/>
        </p:spPr>
      </p:pic>
      <p:sp>
        <p:nvSpPr>
          <p:cNvPr id="77" name="Line 39"/>
          <p:cNvSpPr>
            <a:spLocks noChangeShapeType="1"/>
          </p:cNvSpPr>
          <p:nvPr/>
        </p:nvSpPr>
        <p:spPr bwMode="auto">
          <a:xfrm flipH="1">
            <a:off x="4721809" y="4179872"/>
            <a:ext cx="1705" cy="65143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3637173" y="2760974"/>
            <a:ext cx="2181225" cy="1322328"/>
          </a:xfrm>
          <a:prstGeom prst="ellipse">
            <a:avLst/>
          </a:prstGeom>
          <a:solidFill>
            <a:srgbClr val="FFFF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504470" y="3154944"/>
            <a:ext cx="2515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Naval Reactors</a:t>
            </a:r>
            <a:endParaRPr lang="en-US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3790132" y="1249539"/>
            <a:ext cx="1863353" cy="697366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59439" y="1453984"/>
            <a:ext cx="13048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Field Offices</a:t>
            </a:r>
            <a:endParaRPr lang="en-US" sz="1600" b="1" dirty="0"/>
          </a:p>
        </p:txBody>
      </p:sp>
      <p:pic>
        <p:nvPicPr>
          <p:cNvPr id="34" name="Picture 10" descr="BETTIS"/>
          <p:cNvPicPr>
            <a:picLocks noChangeAspect="1" noChangeArrowheads="1"/>
          </p:cNvPicPr>
          <p:nvPr/>
        </p:nvPicPr>
        <p:blipFill>
          <a:blip r:embed="rId13" cstate="print">
            <a:lum bright="18000" contrast="-18000"/>
          </a:blip>
          <a:srcRect/>
          <a:stretch>
            <a:fillRect/>
          </a:stretch>
        </p:blipFill>
        <p:spPr bwMode="auto">
          <a:xfrm>
            <a:off x="105614" y="3357668"/>
            <a:ext cx="1355725" cy="856884"/>
          </a:xfrm>
          <a:prstGeom prst="rect">
            <a:avLst/>
          </a:prstGeom>
          <a:ln w="9525">
            <a:solidFill>
              <a:schemeClr val="tx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84423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6" name="Text Box 6"/>
          <p:cNvSpPr txBox="1">
            <a:spLocks noChangeArrowheads="1"/>
          </p:cNvSpPr>
          <p:nvPr/>
        </p:nvSpPr>
        <p:spPr bwMode="auto">
          <a:xfrm>
            <a:off x="9569450" y="7189680"/>
            <a:ext cx="182897" cy="2734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lIns="90532" tIns="45266" rIns="90532" bIns="45266">
            <a:spAutoFit/>
          </a:bodyPr>
          <a:lstStyle/>
          <a:p>
            <a:pPr eaLnBrk="1" hangingPunct="1">
              <a:defRPr/>
            </a:pPr>
            <a:endParaRPr lang="en-US" sz="1183" dirty="0">
              <a:solidFill>
                <a:srgbClr val="210BC5"/>
              </a:solidFill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134204" y="420570"/>
            <a:ext cx="8296830" cy="562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8290" tIns="49146" rIns="98290" bIns="49146">
            <a:spAutoFit/>
          </a:bodyPr>
          <a:lstStyle/>
          <a:p>
            <a:pPr algn="r" defTabSz="982340" eaLnBrk="1" hangingPunct="1">
              <a:defRPr/>
            </a:pPr>
            <a:r>
              <a:rPr lang="en-US" sz="3010" dirty="0">
                <a:solidFill>
                  <a:srgbClr val="210BC5"/>
                </a:solidFill>
                <a:latin typeface="Gill Sans" pitchFamily="34" charset="0"/>
              </a:rPr>
              <a:t>Naval Spent Fuel </a:t>
            </a:r>
            <a:r>
              <a:rPr lang="en-US" sz="3010" dirty="0" smtClean="0">
                <a:solidFill>
                  <a:srgbClr val="210BC5"/>
                </a:solidFill>
                <a:latin typeface="Gill Sans" pitchFamily="34" charset="0"/>
              </a:rPr>
              <a:t>Shipping</a:t>
            </a:r>
            <a:endParaRPr lang="en-US" sz="3010" dirty="0">
              <a:solidFill>
                <a:srgbClr val="210BC5"/>
              </a:solidFill>
              <a:latin typeface="Gill Sans" pitchFamily="34" charset="0"/>
            </a:endParaRPr>
          </a:p>
        </p:txBody>
      </p:sp>
      <p:grpSp>
        <p:nvGrpSpPr>
          <p:cNvPr id="184" name="Group 95"/>
          <p:cNvGrpSpPr/>
          <p:nvPr/>
        </p:nvGrpSpPr>
        <p:grpSpPr>
          <a:xfrm>
            <a:off x="221854" y="1226617"/>
            <a:ext cx="9771777" cy="5600850"/>
            <a:chOff x="215900" y="737281"/>
            <a:chExt cx="9090025" cy="5193619"/>
          </a:xfrm>
        </p:grpSpPr>
        <p:pic>
          <p:nvPicPr>
            <p:cNvPr id="185" name="Picture 2" descr="map"/>
            <p:cNvPicPr>
              <a:picLocks noChangeAspect="1" noChangeArrowheads="1"/>
            </p:cNvPicPr>
            <p:nvPr/>
          </p:nvPicPr>
          <p:blipFill>
            <a:blip r:embed="rId3" cstate="print">
              <a:lum bright="18000"/>
            </a:blip>
            <a:srcRect/>
            <a:stretch>
              <a:fillRect/>
            </a:stretch>
          </p:blipFill>
          <p:spPr bwMode="auto">
            <a:xfrm>
              <a:off x="215900" y="1219200"/>
              <a:ext cx="8715375" cy="4711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6" name="Text Box 4"/>
            <p:cNvSpPr txBox="1">
              <a:spLocks noChangeArrowheads="1"/>
            </p:cNvSpPr>
            <p:nvPr/>
          </p:nvSpPr>
          <p:spPr bwMode="auto">
            <a:xfrm>
              <a:off x="754685" y="1563200"/>
              <a:ext cx="490538" cy="269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9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WA</a:t>
              </a:r>
            </a:p>
          </p:txBody>
        </p:sp>
        <p:sp>
          <p:nvSpPr>
            <p:cNvPr id="187" name="Text Box 5"/>
            <p:cNvSpPr txBox="1">
              <a:spLocks noChangeArrowheads="1"/>
            </p:cNvSpPr>
            <p:nvPr/>
          </p:nvSpPr>
          <p:spPr bwMode="auto">
            <a:xfrm>
              <a:off x="654390" y="2309265"/>
              <a:ext cx="402913" cy="269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9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OR</a:t>
              </a:r>
            </a:p>
          </p:txBody>
        </p:sp>
        <p:sp>
          <p:nvSpPr>
            <p:cNvPr id="188" name="Text Box 6"/>
            <p:cNvSpPr txBox="1">
              <a:spLocks noChangeArrowheads="1"/>
            </p:cNvSpPr>
            <p:nvPr/>
          </p:nvSpPr>
          <p:spPr bwMode="auto">
            <a:xfrm>
              <a:off x="1584325" y="2144713"/>
              <a:ext cx="326863" cy="269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9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ID</a:t>
              </a:r>
            </a:p>
          </p:txBody>
        </p:sp>
        <p:sp>
          <p:nvSpPr>
            <p:cNvPr id="189" name="Text Box 7"/>
            <p:cNvSpPr txBox="1">
              <a:spLocks noChangeArrowheads="1"/>
            </p:cNvSpPr>
            <p:nvPr/>
          </p:nvSpPr>
          <p:spPr bwMode="auto">
            <a:xfrm>
              <a:off x="2367756" y="1631950"/>
              <a:ext cx="393967" cy="269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9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MT</a:t>
              </a:r>
            </a:p>
          </p:txBody>
        </p:sp>
        <p:sp>
          <p:nvSpPr>
            <p:cNvPr id="190" name="Text Box 8"/>
            <p:cNvSpPr txBox="1">
              <a:spLocks noChangeArrowheads="1"/>
            </p:cNvSpPr>
            <p:nvPr/>
          </p:nvSpPr>
          <p:spPr bwMode="auto">
            <a:xfrm>
              <a:off x="3669166" y="1534044"/>
              <a:ext cx="395457" cy="269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9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ND</a:t>
              </a:r>
            </a:p>
          </p:txBody>
        </p:sp>
        <p:sp>
          <p:nvSpPr>
            <p:cNvPr id="191" name="Text Box 9"/>
            <p:cNvSpPr txBox="1">
              <a:spLocks noChangeArrowheads="1"/>
            </p:cNvSpPr>
            <p:nvPr/>
          </p:nvSpPr>
          <p:spPr bwMode="auto">
            <a:xfrm>
              <a:off x="3739695" y="2186916"/>
              <a:ext cx="411163" cy="269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9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SD</a:t>
              </a:r>
            </a:p>
          </p:txBody>
        </p:sp>
        <p:sp>
          <p:nvSpPr>
            <p:cNvPr id="192" name="Text Box 10"/>
            <p:cNvSpPr txBox="1">
              <a:spLocks noChangeArrowheads="1"/>
            </p:cNvSpPr>
            <p:nvPr/>
          </p:nvSpPr>
          <p:spPr bwMode="auto">
            <a:xfrm>
              <a:off x="2633436" y="2438400"/>
              <a:ext cx="419315" cy="269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9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WY</a:t>
              </a:r>
            </a:p>
          </p:txBody>
        </p:sp>
        <p:sp>
          <p:nvSpPr>
            <p:cNvPr id="193" name="Text Box 11"/>
            <p:cNvSpPr txBox="1">
              <a:spLocks noChangeArrowheads="1"/>
            </p:cNvSpPr>
            <p:nvPr/>
          </p:nvSpPr>
          <p:spPr bwMode="auto">
            <a:xfrm>
              <a:off x="3836987" y="2739609"/>
              <a:ext cx="386510" cy="484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9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NE</a:t>
              </a:r>
            </a:p>
            <a:p>
              <a:pPr>
                <a:spcBef>
                  <a:spcPct val="0"/>
                </a:spcBef>
              </a:pPr>
              <a:endParaRPr lang="en-US" sz="1505" b="1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4" name="Text Box 12"/>
            <p:cNvSpPr txBox="1">
              <a:spLocks noChangeArrowheads="1"/>
            </p:cNvSpPr>
            <p:nvPr/>
          </p:nvSpPr>
          <p:spPr bwMode="auto">
            <a:xfrm>
              <a:off x="4575571" y="1850468"/>
              <a:ext cx="411860" cy="269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9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MN</a:t>
              </a:r>
            </a:p>
          </p:txBody>
        </p:sp>
        <p:sp>
          <p:nvSpPr>
            <p:cNvPr id="195" name="Text Box 13"/>
            <p:cNvSpPr txBox="1">
              <a:spLocks noChangeArrowheads="1"/>
            </p:cNvSpPr>
            <p:nvPr/>
          </p:nvSpPr>
          <p:spPr bwMode="auto">
            <a:xfrm>
              <a:off x="5336572" y="2194331"/>
              <a:ext cx="359669" cy="269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9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WI</a:t>
              </a:r>
            </a:p>
          </p:txBody>
        </p:sp>
        <p:sp>
          <p:nvSpPr>
            <p:cNvPr id="196" name="Text Box 14"/>
            <p:cNvSpPr txBox="1">
              <a:spLocks noChangeArrowheads="1"/>
            </p:cNvSpPr>
            <p:nvPr/>
          </p:nvSpPr>
          <p:spPr bwMode="auto">
            <a:xfrm>
              <a:off x="4769643" y="2707065"/>
              <a:ext cx="326863" cy="269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9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IA</a:t>
              </a:r>
            </a:p>
          </p:txBody>
        </p:sp>
        <p:sp>
          <p:nvSpPr>
            <p:cNvPr id="197" name="Text Box 15"/>
            <p:cNvSpPr txBox="1">
              <a:spLocks noChangeArrowheads="1"/>
            </p:cNvSpPr>
            <p:nvPr/>
          </p:nvSpPr>
          <p:spPr bwMode="auto">
            <a:xfrm>
              <a:off x="5410200" y="2895600"/>
              <a:ext cx="308969" cy="269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9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IL</a:t>
              </a:r>
            </a:p>
          </p:txBody>
        </p:sp>
        <p:sp>
          <p:nvSpPr>
            <p:cNvPr id="198" name="Text Box 16"/>
            <p:cNvSpPr txBox="1">
              <a:spLocks noChangeArrowheads="1"/>
            </p:cNvSpPr>
            <p:nvPr/>
          </p:nvSpPr>
          <p:spPr bwMode="auto">
            <a:xfrm>
              <a:off x="6091024" y="2502694"/>
              <a:ext cx="343267" cy="269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9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MI</a:t>
              </a:r>
            </a:p>
          </p:txBody>
        </p:sp>
        <p:sp>
          <p:nvSpPr>
            <p:cNvPr id="199" name="Text Box 17"/>
            <p:cNvSpPr txBox="1">
              <a:spLocks noChangeArrowheads="1"/>
            </p:cNvSpPr>
            <p:nvPr/>
          </p:nvSpPr>
          <p:spPr bwMode="auto">
            <a:xfrm>
              <a:off x="5872163" y="3090862"/>
              <a:ext cx="326863" cy="269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9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IN</a:t>
              </a:r>
            </a:p>
          </p:txBody>
        </p:sp>
        <p:sp>
          <p:nvSpPr>
            <p:cNvPr id="200" name="Text Box 18"/>
            <p:cNvSpPr txBox="1">
              <a:spLocks noChangeArrowheads="1"/>
            </p:cNvSpPr>
            <p:nvPr/>
          </p:nvSpPr>
          <p:spPr bwMode="auto">
            <a:xfrm>
              <a:off x="6477000" y="3048000"/>
              <a:ext cx="402913" cy="269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9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OH</a:t>
              </a:r>
            </a:p>
          </p:txBody>
        </p:sp>
        <p:sp>
          <p:nvSpPr>
            <p:cNvPr id="201" name="Text Box 19"/>
            <p:cNvSpPr txBox="1">
              <a:spLocks noChangeArrowheads="1"/>
            </p:cNvSpPr>
            <p:nvPr/>
          </p:nvSpPr>
          <p:spPr bwMode="auto">
            <a:xfrm>
              <a:off x="5867400" y="3581400"/>
              <a:ext cx="386510" cy="269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9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KY</a:t>
              </a:r>
            </a:p>
          </p:txBody>
        </p:sp>
        <p:sp>
          <p:nvSpPr>
            <p:cNvPr id="202" name="Text Box 20"/>
            <p:cNvSpPr txBox="1">
              <a:spLocks noChangeArrowheads="1"/>
            </p:cNvSpPr>
            <p:nvPr/>
          </p:nvSpPr>
          <p:spPr bwMode="auto">
            <a:xfrm>
              <a:off x="4880769" y="3478753"/>
              <a:ext cx="419315" cy="269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9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MO</a:t>
              </a:r>
            </a:p>
          </p:txBody>
        </p:sp>
        <p:sp>
          <p:nvSpPr>
            <p:cNvPr id="203" name="Text Box 21"/>
            <p:cNvSpPr txBox="1">
              <a:spLocks noChangeArrowheads="1"/>
            </p:cNvSpPr>
            <p:nvPr/>
          </p:nvSpPr>
          <p:spPr bwMode="auto">
            <a:xfrm>
              <a:off x="746125" y="3646255"/>
              <a:ext cx="395457" cy="269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9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CA</a:t>
              </a:r>
            </a:p>
          </p:txBody>
        </p:sp>
        <p:sp>
          <p:nvSpPr>
            <p:cNvPr id="204" name="Text Box 22"/>
            <p:cNvSpPr txBox="1">
              <a:spLocks noChangeArrowheads="1"/>
            </p:cNvSpPr>
            <p:nvPr/>
          </p:nvSpPr>
          <p:spPr bwMode="auto">
            <a:xfrm>
              <a:off x="1229518" y="3222625"/>
              <a:ext cx="386510" cy="269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9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NV</a:t>
              </a:r>
            </a:p>
          </p:txBody>
        </p:sp>
        <p:sp>
          <p:nvSpPr>
            <p:cNvPr id="205" name="Text Box 23"/>
            <p:cNvSpPr txBox="1">
              <a:spLocks noChangeArrowheads="1"/>
            </p:cNvSpPr>
            <p:nvPr/>
          </p:nvSpPr>
          <p:spPr bwMode="auto">
            <a:xfrm>
              <a:off x="2039143" y="3211513"/>
              <a:ext cx="377563" cy="269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9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UT</a:t>
              </a:r>
            </a:p>
          </p:txBody>
        </p:sp>
        <p:sp>
          <p:nvSpPr>
            <p:cNvPr id="206" name="Text Box 24"/>
            <p:cNvSpPr txBox="1">
              <a:spLocks noChangeArrowheads="1"/>
            </p:cNvSpPr>
            <p:nvPr/>
          </p:nvSpPr>
          <p:spPr bwMode="auto">
            <a:xfrm>
              <a:off x="1981200" y="4114800"/>
              <a:ext cx="377563" cy="269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9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AZ</a:t>
              </a:r>
            </a:p>
          </p:txBody>
        </p:sp>
        <p:sp>
          <p:nvSpPr>
            <p:cNvPr id="207" name="Text Box 25"/>
            <p:cNvSpPr txBox="1">
              <a:spLocks noChangeArrowheads="1"/>
            </p:cNvSpPr>
            <p:nvPr/>
          </p:nvSpPr>
          <p:spPr bwMode="auto">
            <a:xfrm>
              <a:off x="2928938" y="3321285"/>
              <a:ext cx="415925" cy="269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9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CO</a:t>
              </a:r>
            </a:p>
          </p:txBody>
        </p:sp>
        <p:sp>
          <p:nvSpPr>
            <p:cNvPr id="208" name="Text Box 26"/>
            <p:cNvSpPr txBox="1">
              <a:spLocks noChangeArrowheads="1"/>
            </p:cNvSpPr>
            <p:nvPr/>
          </p:nvSpPr>
          <p:spPr bwMode="auto">
            <a:xfrm>
              <a:off x="2819400" y="4114800"/>
              <a:ext cx="411860" cy="269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9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NM</a:t>
              </a:r>
            </a:p>
          </p:txBody>
        </p:sp>
        <p:sp>
          <p:nvSpPr>
            <p:cNvPr id="209" name="Text Box 27"/>
            <p:cNvSpPr txBox="1">
              <a:spLocks noChangeArrowheads="1"/>
            </p:cNvSpPr>
            <p:nvPr/>
          </p:nvSpPr>
          <p:spPr bwMode="auto">
            <a:xfrm>
              <a:off x="3898064" y="4564607"/>
              <a:ext cx="368616" cy="269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9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TX</a:t>
              </a:r>
            </a:p>
          </p:txBody>
        </p:sp>
        <p:sp>
          <p:nvSpPr>
            <p:cNvPr id="210" name="Text Box 28"/>
            <p:cNvSpPr txBox="1">
              <a:spLocks noChangeArrowheads="1"/>
            </p:cNvSpPr>
            <p:nvPr/>
          </p:nvSpPr>
          <p:spPr bwMode="auto">
            <a:xfrm>
              <a:off x="4060371" y="3429000"/>
              <a:ext cx="386510" cy="269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9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KS</a:t>
              </a:r>
            </a:p>
          </p:txBody>
        </p:sp>
        <p:sp>
          <p:nvSpPr>
            <p:cNvPr id="211" name="Text Box 29"/>
            <p:cNvSpPr txBox="1">
              <a:spLocks noChangeArrowheads="1"/>
            </p:cNvSpPr>
            <p:nvPr/>
          </p:nvSpPr>
          <p:spPr bwMode="auto">
            <a:xfrm>
              <a:off x="4201319" y="3976688"/>
              <a:ext cx="402913" cy="269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9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OK</a:t>
              </a:r>
            </a:p>
          </p:txBody>
        </p:sp>
        <p:sp>
          <p:nvSpPr>
            <p:cNvPr id="212" name="Text Box 30"/>
            <p:cNvSpPr txBox="1">
              <a:spLocks noChangeArrowheads="1"/>
            </p:cNvSpPr>
            <p:nvPr/>
          </p:nvSpPr>
          <p:spPr bwMode="auto">
            <a:xfrm>
              <a:off x="4885531" y="4052833"/>
              <a:ext cx="395457" cy="269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9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AR</a:t>
              </a:r>
            </a:p>
          </p:txBody>
        </p:sp>
        <p:sp>
          <p:nvSpPr>
            <p:cNvPr id="213" name="Text Box 31"/>
            <p:cNvSpPr txBox="1">
              <a:spLocks noChangeArrowheads="1"/>
            </p:cNvSpPr>
            <p:nvPr/>
          </p:nvSpPr>
          <p:spPr bwMode="auto">
            <a:xfrm>
              <a:off x="4877408" y="4604865"/>
              <a:ext cx="377563" cy="269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9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LA</a:t>
              </a:r>
            </a:p>
          </p:txBody>
        </p:sp>
        <p:sp>
          <p:nvSpPr>
            <p:cNvPr id="214" name="Text Box 32"/>
            <p:cNvSpPr txBox="1">
              <a:spLocks noChangeArrowheads="1"/>
            </p:cNvSpPr>
            <p:nvPr/>
          </p:nvSpPr>
          <p:spPr bwMode="auto">
            <a:xfrm>
              <a:off x="5294137" y="4479113"/>
              <a:ext cx="402913" cy="269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9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MS</a:t>
              </a:r>
            </a:p>
          </p:txBody>
        </p:sp>
        <p:sp>
          <p:nvSpPr>
            <p:cNvPr id="215" name="Text Box 33"/>
            <p:cNvSpPr txBox="1">
              <a:spLocks noChangeArrowheads="1"/>
            </p:cNvSpPr>
            <p:nvPr/>
          </p:nvSpPr>
          <p:spPr bwMode="auto">
            <a:xfrm>
              <a:off x="5764433" y="4437291"/>
              <a:ext cx="377563" cy="269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9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AL</a:t>
              </a:r>
            </a:p>
          </p:txBody>
        </p:sp>
        <p:sp>
          <p:nvSpPr>
            <p:cNvPr id="216" name="Text Box 34"/>
            <p:cNvSpPr txBox="1">
              <a:spLocks noChangeArrowheads="1"/>
            </p:cNvSpPr>
            <p:nvPr/>
          </p:nvSpPr>
          <p:spPr bwMode="auto">
            <a:xfrm>
              <a:off x="5846649" y="3898901"/>
              <a:ext cx="377563" cy="269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9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TN</a:t>
              </a:r>
              <a:endParaRPr lang="en-US" sz="129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" name="Text Box 35"/>
            <p:cNvSpPr txBox="1">
              <a:spLocks noChangeArrowheads="1"/>
            </p:cNvSpPr>
            <p:nvPr/>
          </p:nvSpPr>
          <p:spPr bwMode="auto">
            <a:xfrm>
              <a:off x="6232448" y="4420267"/>
              <a:ext cx="402913" cy="269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9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GA</a:t>
              </a:r>
            </a:p>
          </p:txBody>
        </p:sp>
        <p:sp>
          <p:nvSpPr>
            <p:cNvPr id="218" name="Text Box 36"/>
            <p:cNvSpPr txBox="1">
              <a:spLocks noChangeArrowheads="1"/>
            </p:cNvSpPr>
            <p:nvPr/>
          </p:nvSpPr>
          <p:spPr bwMode="auto">
            <a:xfrm>
              <a:off x="6657471" y="4269611"/>
              <a:ext cx="386510" cy="269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9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SC</a:t>
              </a:r>
            </a:p>
          </p:txBody>
        </p:sp>
        <p:sp>
          <p:nvSpPr>
            <p:cNvPr id="219" name="Text Box 37"/>
            <p:cNvSpPr txBox="1">
              <a:spLocks noChangeArrowheads="1"/>
            </p:cNvSpPr>
            <p:nvPr/>
          </p:nvSpPr>
          <p:spPr bwMode="auto">
            <a:xfrm>
              <a:off x="6553200" y="5181600"/>
              <a:ext cx="359669" cy="269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9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FL</a:t>
              </a:r>
            </a:p>
          </p:txBody>
        </p:sp>
        <p:sp>
          <p:nvSpPr>
            <p:cNvPr id="220" name="Text Box 38"/>
            <p:cNvSpPr txBox="1">
              <a:spLocks noChangeArrowheads="1"/>
            </p:cNvSpPr>
            <p:nvPr/>
          </p:nvSpPr>
          <p:spPr bwMode="auto">
            <a:xfrm>
              <a:off x="6875463" y="3945204"/>
              <a:ext cx="395457" cy="269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9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NC</a:t>
              </a:r>
            </a:p>
          </p:txBody>
        </p:sp>
        <p:sp>
          <p:nvSpPr>
            <p:cNvPr id="221" name="Text Box 39"/>
            <p:cNvSpPr txBox="1">
              <a:spLocks noChangeArrowheads="1"/>
            </p:cNvSpPr>
            <p:nvPr/>
          </p:nvSpPr>
          <p:spPr bwMode="auto">
            <a:xfrm>
              <a:off x="7010400" y="3429000"/>
              <a:ext cx="375118" cy="269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9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VA</a:t>
              </a:r>
            </a:p>
          </p:txBody>
        </p:sp>
        <p:sp>
          <p:nvSpPr>
            <p:cNvPr id="222" name="Text Box 40"/>
            <p:cNvSpPr txBox="1">
              <a:spLocks noChangeArrowheads="1"/>
            </p:cNvSpPr>
            <p:nvPr/>
          </p:nvSpPr>
          <p:spPr bwMode="auto">
            <a:xfrm>
              <a:off x="6706393" y="3287711"/>
              <a:ext cx="419315" cy="269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9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WV</a:t>
              </a:r>
            </a:p>
          </p:txBody>
        </p:sp>
        <p:sp>
          <p:nvSpPr>
            <p:cNvPr id="223" name="Text Box 41"/>
            <p:cNvSpPr txBox="1">
              <a:spLocks noChangeArrowheads="1"/>
            </p:cNvSpPr>
            <p:nvPr/>
          </p:nvSpPr>
          <p:spPr bwMode="auto">
            <a:xfrm>
              <a:off x="7140575" y="2940317"/>
              <a:ext cx="375118" cy="269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9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PA</a:t>
              </a:r>
            </a:p>
          </p:txBody>
        </p:sp>
        <p:sp>
          <p:nvSpPr>
            <p:cNvPr id="224" name="Text Box 42"/>
            <p:cNvSpPr txBox="1">
              <a:spLocks noChangeArrowheads="1"/>
            </p:cNvSpPr>
            <p:nvPr/>
          </p:nvSpPr>
          <p:spPr bwMode="auto">
            <a:xfrm>
              <a:off x="7508762" y="2438400"/>
              <a:ext cx="386510" cy="269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9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NY</a:t>
              </a:r>
              <a:endParaRPr lang="en-US" sz="129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5" name="Text Box 43"/>
            <p:cNvSpPr txBox="1">
              <a:spLocks noChangeArrowheads="1"/>
            </p:cNvSpPr>
            <p:nvPr/>
          </p:nvSpPr>
          <p:spPr bwMode="auto">
            <a:xfrm>
              <a:off x="8390526" y="1993501"/>
              <a:ext cx="402913" cy="269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9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ME</a:t>
              </a:r>
            </a:p>
          </p:txBody>
        </p:sp>
        <p:sp>
          <p:nvSpPr>
            <p:cNvPr id="226" name="Text Box 44"/>
            <p:cNvSpPr txBox="1">
              <a:spLocks noChangeArrowheads="1"/>
            </p:cNvSpPr>
            <p:nvPr/>
          </p:nvSpPr>
          <p:spPr bwMode="auto">
            <a:xfrm>
              <a:off x="8001000" y="1828800"/>
              <a:ext cx="395457" cy="269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9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NH</a:t>
              </a:r>
              <a:endParaRPr lang="en-US" sz="129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7" name="Line 45"/>
            <p:cNvSpPr>
              <a:spLocks noChangeShapeType="1"/>
            </p:cNvSpPr>
            <p:nvPr/>
          </p:nvSpPr>
          <p:spPr bwMode="auto">
            <a:xfrm>
              <a:off x="8153400" y="2057400"/>
              <a:ext cx="762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</a:pPr>
              <a:endParaRPr lang="en-US" sz="1935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8" name="Text Box 46"/>
            <p:cNvSpPr txBox="1">
              <a:spLocks noChangeArrowheads="1"/>
            </p:cNvSpPr>
            <p:nvPr/>
          </p:nvSpPr>
          <p:spPr bwMode="auto">
            <a:xfrm>
              <a:off x="7680325" y="1839913"/>
              <a:ext cx="368616" cy="269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9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VT</a:t>
              </a:r>
            </a:p>
          </p:txBody>
        </p:sp>
        <p:sp>
          <p:nvSpPr>
            <p:cNvPr id="229" name="Line 47"/>
            <p:cNvSpPr>
              <a:spLocks noChangeShapeType="1"/>
            </p:cNvSpPr>
            <p:nvPr/>
          </p:nvSpPr>
          <p:spPr bwMode="auto">
            <a:xfrm>
              <a:off x="8001000" y="2057400"/>
              <a:ext cx="762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</a:pPr>
              <a:endParaRPr lang="en-US" sz="1935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0" name="Text Box 48"/>
            <p:cNvSpPr txBox="1">
              <a:spLocks noChangeArrowheads="1"/>
            </p:cNvSpPr>
            <p:nvPr/>
          </p:nvSpPr>
          <p:spPr bwMode="auto">
            <a:xfrm>
              <a:off x="8442325" y="2525713"/>
              <a:ext cx="411860" cy="269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9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MA</a:t>
              </a:r>
            </a:p>
          </p:txBody>
        </p:sp>
        <p:sp>
          <p:nvSpPr>
            <p:cNvPr id="231" name="Line 49"/>
            <p:cNvSpPr>
              <a:spLocks noChangeShapeType="1"/>
            </p:cNvSpPr>
            <p:nvPr/>
          </p:nvSpPr>
          <p:spPr bwMode="auto">
            <a:xfrm flipH="1">
              <a:off x="8305800" y="2667000"/>
              <a:ext cx="2286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</a:pPr>
              <a:endParaRPr lang="en-US" sz="1935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2" name="Text Box 50"/>
            <p:cNvSpPr txBox="1">
              <a:spLocks noChangeArrowheads="1"/>
            </p:cNvSpPr>
            <p:nvPr/>
          </p:nvSpPr>
          <p:spPr bwMode="auto">
            <a:xfrm>
              <a:off x="8501062" y="3036089"/>
              <a:ext cx="326863" cy="269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9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RI</a:t>
              </a:r>
            </a:p>
          </p:txBody>
        </p:sp>
        <p:sp>
          <p:nvSpPr>
            <p:cNvPr id="233" name="Line 51"/>
            <p:cNvSpPr>
              <a:spLocks noChangeShapeType="1"/>
            </p:cNvSpPr>
            <p:nvPr/>
          </p:nvSpPr>
          <p:spPr bwMode="auto">
            <a:xfrm>
              <a:off x="8229600" y="2895600"/>
              <a:ext cx="3810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</a:pPr>
              <a:endParaRPr lang="en-US" sz="1935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4" name="Text Box 52"/>
            <p:cNvSpPr txBox="1">
              <a:spLocks noChangeArrowheads="1"/>
            </p:cNvSpPr>
            <p:nvPr/>
          </p:nvSpPr>
          <p:spPr bwMode="auto">
            <a:xfrm>
              <a:off x="8137525" y="2982913"/>
              <a:ext cx="377563" cy="269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9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CT</a:t>
              </a:r>
            </a:p>
          </p:txBody>
        </p:sp>
        <p:sp>
          <p:nvSpPr>
            <p:cNvPr id="235" name="Line 53"/>
            <p:cNvSpPr>
              <a:spLocks noChangeShapeType="1"/>
            </p:cNvSpPr>
            <p:nvPr/>
          </p:nvSpPr>
          <p:spPr bwMode="auto">
            <a:xfrm flipH="1" flipV="1">
              <a:off x="8077200" y="2895600"/>
              <a:ext cx="195262" cy="1619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</a:pPr>
              <a:endParaRPr lang="en-US" sz="1935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6" name="Text Box 54"/>
            <p:cNvSpPr txBox="1">
              <a:spLocks noChangeArrowheads="1"/>
            </p:cNvSpPr>
            <p:nvPr/>
          </p:nvSpPr>
          <p:spPr bwMode="auto">
            <a:xfrm>
              <a:off x="7908925" y="3211513"/>
              <a:ext cx="368616" cy="269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9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NJ</a:t>
              </a:r>
            </a:p>
          </p:txBody>
        </p:sp>
        <p:sp>
          <p:nvSpPr>
            <p:cNvPr id="237" name="Line 55"/>
            <p:cNvSpPr>
              <a:spLocks noChangeShapeType="1"/>
            </p:cNvSpPr>
            <p:nvPr/>
          </p:nvSpPr>
          <p:spPr bwMode="auto">
            <a:xfrm>
              <a:off x="7848600" y="3276600"/>
              <a:ext cx="1524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</a:pPr>
              <a:endParaRPr lang="en-US" sz="1935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8" name="Text Box 56"/>
            <p:cNvSpPr txBox="1">
              <a:spLocks noChangeArrowheads="1"/>
            </p:cNvSpPr>
            <p:nvPr/>
          </p:nvSpPr>
          <p:spPr bwMode="auto">
            <a:xfrm>
              <a:off x="7924800" y="3505200"/>
              <a:ext cx="386510" cy="269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9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DE</a:t>
              </a:r>
            </a:p>
          </p:txBody>
        </p:sp>
        <p:sp>
          <p:nvSpPr>
            <p:cNvPr id="239" name="Line 57"/>
            <p:cNvSpPr>
              <a:spLocks noChangeShapeType="1"/>
            </p:cNvSpPr>
            <p:nvPr/>
          </p:nvSpPr>
          <p:spPr bwMode="auto">
            <a:xfrm flipH="1" flipV="1">
              <a:off x="7620000" y="3505200"/>
              <a:ext cx="3048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</a:pPr>
              <a:endParaRPr lang="en-US" sz="1935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0" name="Text Box 58"/>
            <p:cNvSpPr txBox="1">
              <a:spLocks noChangeArrowheads="1"/>
            </p:cNvSpPr>
            <p:nvPr/>
          </p:nvSpPr>
          <p:spPr bwMode="auto">
            <a:xfrm>
              <a:off x="7924800" y="3733800"/>
              <a:ext cx="411860" cy="269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9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MD</a:t>
              </a:r>
            </a:p>
          </p:txBody>
        </p:sp>
        <p:sp>
          <p:nvSpPr>
            <p:cNvPr id="241" name="Line 59"/>
            <p:cNvSpPr>
              <a:spLocks noChangeShapeType="1"/>
            </p:cNvSpPr>
            <p:nvPr/>
          </p:nvSpPr>
          <p:spPr bwMode="auto">
            <a:xfrm flipH="1" flipV="1">
              <a:off x="7391400" y="3352800"/>
              <a:ext cx="5334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</a:pPr>
              <a:endParaRPr lang="en-US" sz="1935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2" name="Line 77"/>
            <p:cNvSpPr>
              <a:spLocks noChangeShapeType="1"/>
            </p:cNvSpPr>
            <p:nvPr/>
          </p:nvSpPr>
          <p:spPr bwMode="auto">
            <a:xfrm flipV="1">
              <a:off x="8264525" y="2601913"/>
              <a:ext cx="46038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</a:pPr>
              <a:endParaRPr lang="en-US" sz="1935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3" name="Line 81"/>
            <p:cNvSpPr>
              <a:spLocks noChangeShapeType="1"/>
            </p:cNvSpPr>
            <p:nvPr/>
          </p:nvSpPr>
          <p:spPr bwMode="auto">
            <a:xfrm flipV="1">
              <a:off x="8229600" y="2601913"/>
              <a:ext cx="109538" cy="1524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</a:pPr>
              <a:endParaRPr lang="en-US" sz="1935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4" name="AutoShape 97"/>
            <p:cNvSpPr>
              <a:spLocks noChangeArrowheads="1"/>
            </p:cNvSpPr>
            <p:nvPr/>
          </p:nvSpPr>
          <p:spPr bwMode="auto">
            <a:xfrm>
              <a:off x="355600" y="1485900"/>
              <a:ext cx="314325" cy="279400"/>
            </a:xfrm>
            <a:prstGeom prst="star5">
              <a:avLst/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  <a:defRPr/>
              </a:pPr>
              <a:endParaRPr lang="en-US" sz="1935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5" name="AutoShape 98"/>
            <p:cNvSpPr>
              <a:spLocks noChangeArrowheads="1"/>
            </p:cNvSpPr>
            <p:nvPr/>
          </p:nvSpPr>
          <p:spPr bwMode="auto">
            <a:xfrm>
              <a:off x="7442200" y="3683000"/>
              <a:ext cx="365125" cy="317500"/>
            </a:xfrm>
            <a:prstGeom prst="star5">
              <a:avLst/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  <a:defRPr/>
              </a:pPr>
              <a:endParaRPr lang="en-US" sz="1935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6" name="AutoShape 99"/>
            <p:cNvSpPr>
              <a:spLocks noChangeArrowheads="1"/>
            </p:cNvSpPr>
            <p:nvPr/>
          </p:nvSpPr>
          <p:spPr bwMode="auto">
            <a:xfrm>
              <a:off x="8229600" y="2362200"/>
              <a:ext cx="327025" cy="292100"/>
            </a:xfrm>
            <a:prstGeom prst="star5">
              <a:avLst/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  <a:defRPr/>
              </a:pPr>
              <a:endParaRPr lang="en-US" sz="1935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7" name="AutoShape 100"/>
            <p:cNvSpPr>
              <a:spLocks noChangeArrowheads="1"/>
            </p:cNvSpPr>
            <p:nvPr/>
          </p:nvSpPr>
          <p:spPr bwMode="auto">
            <a:xfrm>
              <a:off x="7213600" y="3556000"/>
              <a:ext cx="403225" cy="292100"/>
            </a:xfrm>
            <a:prstGeom prst="star5">
              <a:avLst/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  <a:defRPr/>
              </a:pPr>
              <a:endParaRPr lang="en-US" sz="1935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8" name="Freeform 104"/>
            <p:cNvSpPr>
              <a:spLocks/>
            </p:cNvSpPr>
            <p:nvPr/>
          </p:nvSpPr>
          <p:spPr bwMode="auto">
            <a:xfrm>
              <a:off x="457200" y="1752600"/>
              <a:ext cx="612775" cy="311150"/>
            </a:xfrm>
            <a:custGeom>
              <a:avLst/>
              <a:gdLst>
                <a:gd name="T0" fmla="*/ 33337 w 612774"/>
                <a:gd name="T1" fmla="*/ 0 h 311150"/>
                <a:gd name="T2" fmla="*/ 14287 w 612774"/>
                <a:gd name="T3" fmla="*/ 180975 h 311150"/>
                <a:gd name="T4" fmla="*/ 119062 w 612774"/>
                <a:gd name="T5" fmla="*/ 266700 h 311150"/>
                <a:gd name="T6" fmla="*/ 147637 w 612774"/>
                <a:gd name="T7" fmla="*/ 304800 h 311150"/>
                <a:gd name="T8" fmla="*/ 252412 w 612774"/>
                <a:gd name="T9" fmla="*/ 304800 h 311150"/>
                <a:gd name="T10" fmla="*/ 300037 w 612774"/>
                <a:gd name="T11" fmla="*/ 276225 h 311150"/>
                <a:gd name="T12" fmla="*/ 452439 w 612774"/>
                <a:gd name="T13" fmla="*/ 247650 h 311150"/>
                <a:gd name="T14" fmla="*/ 481014 w 612774"/>
                <a:gd name="T15" fmla="*/ 247650 h 311150"/>
                <a:gd name="T16" fmla="*/ 500064 w 612774"/>
                <a:gd name="T17" fmla="*/ 228600 h 311150"/>
                <a:gd name="T18" fmla="*/ 595314 w 612774"/>
                <a:gd name="T19" fmla="*/ 209550 h 311150"/>
                <a:gd name="T20" fmla="*/ 604839 w 612774"/>
                <a:gd name="T21" fmla="*/ 219075 h 3111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12774"/>
                <a:gd name="T34" fmla="*/ 0 h 311150"/>
                <a:gd name="T35" fmla="*/ 612774 w 612774"/>
                <a:gd name="T36" fmla="*/ 311150 h 31115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12774" h="311150">
                  <a:moveTo>
                    <a:pt x="33337" y="0"/>
                  </a:moveTo>
                  <a:cubicBezTo>
                    <a:pt x="16668" y="68262"/>
                    <a:pt x="0" y="136525"/>
                    <a:pt x="14287" y="180975"/>
                  </a:cubicBezTo>
                  <a:cubicBezTo>
                    <a:pt x="28574" y="225425"/>
                    <a:pt x="96837" y="246063"/>
                    <a:pt x="119062" y="266700"/>
                  </a:cubicBezTo>
                  <a:cubicBezTo>
                    <a:pt x="141287" y="287337"/>
                    <a:pt x="125412" y="298450"/>
                    <a:pt x="147637" y="304800"/>
                  </a:cubicBezTo>
                  <a:cubicBezTo>
                    <a:pt x="169862" y="311150"/>
                    <a:pt x="227012" y="309562"/>
                    <a:pt x="252412" y="304800"/>
                  </a:cubicBezTo>
                  <a:cubicBezTo>
                    <a:pt x="277812" y="300038"/>
                    <a:pt x="266700" y="285750"/>
                    <a:pt x="300037" y="276225"/>
                  </a:cubicBezTo>
                  <a:cubicBezTo>
                    <a:pt x="333375" y="266700"/>
                    <a:pt x="422275" y="252413"/>
                    <a:pt x="452437" y="247650"/>
                  </a:cubicBezTo>
                  <a:cubicBezTo>
                    <a:pt x="482600" y="242888"/>
                    <a:pt x="473074" y="250825"/>
                    <a:pt x="481012" y="247650"/>
                  </a:cubicBezTo>
                  <a:cubicBezTo>
                    <a:pt x="488950" y="244475"/>
                    <a:pt x="481012" y="234950"/>
                    <a:pt x="500062" y="228600"/>
                  </a:cubicBezTo>
                  <a:cubicBezTo>
                    <a:pt x="519112" y="222250"/>
                    <a:pt x="577850" y="211137"/>
                    <a:pt x="595312" y="209550"/>
                  </a:cubicBezTo>
                  <a:cubicBezTo>
                    <a:pt x="612774" y="207963"/>
                    <a:pt x="604837" y="219075"/>
                    <a:pt x="604837" y="219075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9" name="Freeform 105"/>
            <p:cNvSpPr>
              <a:spLocks/>
            </p:cNvSpPr>
            <p:nvPr/>
          </p:nvSpPr>
          <p:spPr bwMode="auto">
            <a:xfrm>
              <a:off x="1066800" y="1962150"/>
              <a:ext cx="1066800" cy="787400"/>
            </a:xfrm>
            <a:custGeom>
              <a:avLst/>
              <a:gdLst>
                <a:gd name="T0" fmla="*/ 0 w 1066800"/>
                <a:gd name="T1" fmla="*/ 0 h 787400"/>
                <a:gd name="T2" fmla="*/ 95250 w 1066800"/>
                <a:gd name="T3" fmla="*/ 19050 h 787400"/>
                <a:gd name="T4" fmla="*/ 95250 w 1066800"/>
                <a:gd name="T5" fmla="*/ 57150 h 787400"/>
                <a:gd name="T6" fmla="*/ 47625 w 1066800"/>
                <a:gd name="T7" fmla="*/ 76200 h 787400"/>
                <a:gd name="T8" fmla="*/ 38100 w 1066800"/>
                <a:gd name="T9" fmla="*/ 171450 h 787400"/>
                <a:gd name="T10" fmla="*/ 66675 w 1066800"/>
                <a:gd name="T11" fmla="*/ 171450 h 787400"/>
                <a:gd name="T12" fmla="*/ 104775 w 1066800"/>
                <a:gd name="T13" fmla="*/ 228600 h 787400"/>
                <a:gd name="T14" fmla="*/ 209550 w 1066800"/>
                <a:gd name="T15" fmla="*/ 285750 h 787400"/>
                <a:gd name="T16" fmla="*/ 219075 w 1066800"/>
                <a:gd name="T17" fmla="*/ 390525 h 787400"/>
                <a:gd name="T18" fmla="*/ 219075 w 1066800"/>
                <a:gd name="T19" fmla="*/ 409575 h 787400"/>
                <a:gd name="T20" fmla="*/ 428625 w 1066800"/>
                <a:gd name="T21" fmla="*/ 514350 h 787400"/>
                <a:gd name="T22" fmla="*/ 428625 w 1066800"/>
                <a:gd name="T23" fmla="*/ 619125 h 787400"/>
                <a:gd name="T24" fmla="*/ 447675 w 1066800"/>
                <a:gd name="T25" fmla="*/ 638175 h 787400"/>
                <a:gd name="T26" fmla="*/ 514350 w 1066800"/>
                <a:gd name="T27" fmla="*/ 685800 h 787400"/>
                <a:gd name="T28" fmla="*/ 657225 w 1066800"/>
                <a:gd name="T29" fmla="*/ 714375 h 787400"/>
                <a:gd name="T30" fmla="*/ 781050 w 1066800"/>
                <a:gd name="T31" fmla="*/ 752475 h 787400"/>
                <a:gd name="T32" fmla="*/ 809625 w 1066800"/>
                <a:gd name="T33" fmla="*/ 752475 h 787400"/>
                <a:gd name="T34" fmla="*/ 933450 w 1066800"/>
                <a:gd name="T35" fmla="*/ 742950 h 787400"/>
                <a:gd name="T36" fmla="*/ 933450 w 1066800"/>
                <a:gd name="T37" fmla="*/ 742950 h 787400"/>
                <a:gd name="T38" fmla="*/ 1019175 w 1066800"/>
                <a:gd name="T39" fmla="*/ 781050 h 787400"/>
                <a:gd name="T40" fmla="*/ 1066800 w 1066800"/>
                <a:gd name="T41" fmla="*/ 781050 h 7874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66800"/>
                <a:gd name="T64" fmla="*/ 0 h 787400"/>
                <a:gd name="T65" fmla="*/ 1066800 w 1066800"/>
                <a:gd name="T66" fmla="*/ 787400 h 78740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66800" h="787400">
                  <a:moveTo>
                    <a:pt x="0" y="0"/>
                  </a:moveTo>
                  <a:cubicBezTo>
                    <a:pt x="39687" y="4762"/>
                    <a:pt x="79375" y="9525"/>
                    <a:pt x="95250" y="19050"/>
                  </a:cubicBezTo>
                  <a:cubicBezTo>
                    <a:pt x="111125" y="28575"/>
                    <a:pt x="103187" y="47625"/>
                    <a:pt x="95250" y="57150"/>
                  </a:cubicBezTo>
                  <a:cubicBezTo>
                    <a:pt x="87313" y="66675"/>
                    <a:pt x="57150" y="57150"/>
                    <a:pt x="47625" y="76200"/>
                  </a:cubicBezTo>
                  <a:cubicBezTo>
                    <a:pt x="38100" y="95250"/>
                    <a:pt x="34925" y="155575"/>
                    <a:pt x="38100" y="171450"/>
                  </a:cubicBezTo>
                  <a:cubicBezTo>
                    <a:pt x="41275" y="187325"/>
                    <a:pt x="55563" y="161925"/>
                    <a:pt x="66675" y="171450"/>
                  </a:cubicBezTo>
                  <a:cubicBezTo>
                    <a:pt x="77788" y="180975"/>
                    <a:pt x="80963" y="209550"/>
                    <a:pt x="104775" y="228600"/>
                  </a:cubicBezTo>
                  <a:cubicBezTo>
                    <a:pt x="128587" y="247650"/>
                    <a:pt x="190500" y="258763"/>
                    <a:pt x="209550" y="285750"/>
                  </a:cubicBezTo>
                  <a:cubicBezTo>
                    <a:pt x="228600" y="312737"/>
                    <a:pt x="217488" y="369888"/>
                    <a:pt x="219075" y="390525"/>
                  </a:cubicBezTo>
                  <a:cubicBezTo>
                    <a:pt x="220662" y="411162"/>
                    <a:pt x="184150" y="388937"/>
                    <a:pt x="219075" y="409575"/>
                  </a:cubicBezTo>
                  <a:cubicBezTo>
                    <a:pt x="254000" y="430213"/>
                    <a:pt x="393700" y="479425"/>
                    <a:pt x="428625" y="514350"/>
                  </a:cubicBezTo>
                  <a:cubicBezTo>
                    <a:pt x="463550" y="549275"/>
                    <a:pt x="425450" y="598488"/>
                    <a:pt x="428625" y="619125"/>
                  </a:cubicBezTo>
                  <a:cubicBezTo>
                    <a:pt x="431800" y="639763"/>
                    <a:pt x="433388" y="627063"/>
                    <a:pt x="447675" y="638175"/>
                  </a:cubicBezTo>
                  <a:cubicBezTo>
                    <a:pt x="461963" y="649288"/>
                    <a:pt x="479425" y="673100"/>
                    <a:pt x="514350" y="685800"/>
                  </a:cubicBezTo>
                  <a:cubicBezTo>
                    <a:pt x="549275" y="698500"/>
                    <a:pt x="612775" y="703262"/>
                    <a:pt x="657225" y="714375"/>
                  </a:cubicBezTo>
                  <a:cubicBezTo>
                    <a:pt x="701675" y="725488"/>
                    <a:pt x="755650" y="746125"/>
                    <a:pt x="781050" y="752475"/>
                  </a:cubicBezTo>
                  <a:cubicBezTo>
                    <a:pt x="806450" y="758825"/>
                    <a:pt x="784225" y="754063"/>
                    <a:pt x="809625" y="752475"/>
                  </a:cubicBezTo>
                  <a:cubicBezTo>
                    <a:pt x="835025" y="750888"/>
                    <a:pt x="933450" y="742950"/>
                    <a:pt x="933450" y="742950"/>
                  </a:cubicBezTo>
                  <a:cubicBezTo>
                    <a:pt x="947738" y="749300"/>
                    <a:pt x="996950" y="774700"/>
                    <a:pt x="1019175" y="781050"/>
                  </a:cubicBezTo>
                  <a:cubicBezTo>
                    <a:pt x="1041400" y="787400"/>
                    <a:pt x="1058862" y="784225"/>
                    <a:pt x="1066800" y="781050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50" name="Freeform 106"/>
            <p:cNvSpPr>
              <a:spLocks/>
            </p:cNvSpPr>
            <p:nvPr/>
          </p:nvSpPr>
          <p:spPr bwMode="auto">
            <a:xfrm>
              <a:off x="2019300" y="2590800"/>
              <a:ext cx="1104900" cy="304800"/>
            </a:xfrm>
            <a:custGeom>
              <a:avLst/>
              <a:gdLst>
                <a:gd name="T0" fmla="*/ 0 w 1266825"/>
                <a:gd name="T1" fmla="*/ 0 h 334962"/>
                <a:gd name="T2" fmla="*/ 63195 w 1266825"/>
                <a:gd name="T3" fmla="*/ 122003 h 334962"/>
                <a:gd name="T4" fmla="*/ 94793 w 1266825"/>
                <a:gd name="T5" fmla="*/ 122003 h 334962"/>
                <a:gd name="T6" fmla="*/ 246461 w 1266825"/>
                <a:gd name="T7" fmla="*/ 114827 h 334962"/>
                <a:gd name="T8" fmla="*/ 278059 w 1266825"/>
                <a:gd name="T9" fmla="*/ 143533 h 334962"/>
                <a:gd name="T10" fmla="*/ 278059 w 1266825"/>
                <a:gd name="T11" fmla="*/ 150710 h 334962"/>
                <a:gd name="T12" fmla="*/ 297017 w 1266825"/>
                <a:gd name="T13" fmla="*/ 172240 h 334962"/>
                <a:gd name="T14" fmla="*/ 385491 w 1266825"/>
                <a:gd name="T15" fmla="*/ 215300 h 334962"/>
                <a:gd name="T16" fmla="*/ 511881 w 1266825"/>
                <a:gd name="T17" fmla="*/ 222477 h 334962"/>
                <a:gd name="T18" fmla="*/ 524520 w 1266825"/>
                <a:gd name="T19" fmla="*/ 222477 h 334962"/>
                <a:gd name="T20" fmla="*/ 549798 w 1266825"/>
                <a:gd name="T21" fmla="*/ 222477 h 334962"/>
                <a:gd name="T22" fmla="*/ 612993 w 1266825"/>
                <a:gd name="T23" fmla="*/ 222477 h 334962"/>
                <a:gd name="T24" fmla="*/ 669869 w 1266825"/>
                <a:gd name="T25" fmla="*/ 236830 h 334962"/>
                <a:gd name="T26" fmla="*/ 777301 w 1266825"/>
                <a:gd name="T27" fmla="*/ 251184 h 334962"/>
                <a:gd name="T28" fmla="*/ 840496 w 1266825"/>
                <a:gd name="T29" fmla="*/ 244007 h 33496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66825"/>
                <a:gd name="T46" fmla="*/ 0 h 334962"/>
                <a:gd name="T47" fmla="*/ 1266825 w 1266825"/>
                <a:gd name="T48" fmla="*/ 334962 h 33496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66825" h="334962">
                  <a:moveTo>
                    <a:pt x="0" y="0"/>
                  </a:moveTo>
                  <a:cubicBezTo>
                    <a:pt x="35719" y="67469"/>
                    <a:pt x="71438" y="134938"/>
                    <a:pt x="95250" y="161925"/>
                  </a:cubicBezTo>
                  <a:cubicBezTo>
                    <a:pt x="119062" y="188912"/>
                    <a:pt x="142875" y="161925"/>
                    <a:pt x="142875" y="161925"/>
                  </a:cubicBezTo>
                  <a:cubicBezTo>
                    <a:pt x="188912" y="160338"/>
                    <a:pt x="325438" y="147638"/>
                    <a:pt x="371475" y="152400"/>
                  </a:cubicBezTo>
                  <a:cubicBezTo>
                    <a:pt x="417513" y="157163"/>
                    <a:pt x="411163" y="182563"/>
                    <a:pt x="419100" y="190500"/>
                  </a:cubicBezTo>
                  <a:cubicBezTo>
                    <a:pt x="427037" y="198437"/>
                    <a:pt x="414338" y="193675"/>
                    <a:pt x="419100" y="200025"/>
                  </a:cubicBezTo>
                  <a:cubicBezTo>
                    <a:pt x="423862" y="206375"/>
                    <a:pt x="420688" y="214313"/>
                    <a:pt x="447675" y="228600"/>
                  </a:cubicBezTo>
                  <a:cubicBezTo>
                    <a:pt x="474663" y="242888"/>
                    <a:pt x="527050" y="274638"/>
                    <a:pt x="581025" y="285750"/>
                  </a:cubicBezTo>
                  <a:cubicBezTo>
                    <a:pt x="635000" y="296862"/>
                    <a:pt x="736600" y="293687"/>
                    <a:pt x="771525" y="295275"/>
                  </a:cubicBezTo>
                  <a:cubicBezTo>
                    <a:pt x="806450" y="296863"/>
                    <a:pt x="790575" y="295275"/>
                    <a:pt x="790575" y="295275"/>
                  </a:cubicBezTo>
                  <a:lnTo>
                    <a:pt x="828675" y="295275"/>
                  </a:lnTo>
                  <a:cubicBezTo>
                    <a:pt x="850900" y="295275"/>
                    <a:pt x="893762" y="292100"/>
                    <a:pt x="923925" y="295275"/>
                  </a:cubicBezTo>
                  <a:cubicBezTo>
                    <a:pt x="954088" y="298450"/>
                    <a:pt x="968375" y="307975"/>
                    <a:pt x="1009650" y="314325"/>
                  </a:cubicBezTo>
                  <a:cubicBezTo>
                    <a:pt x="1050925" y="320675"/>
                    <a:pt x="1128713" y="331788"/>
                    <a:pt x="1171575" y="333375"/>
                  </a:cubicBezTo>
                  <a:cubicBezTo>
                    <a:pt x="1214437" y="334962"/>
                    <a:pt x="1255713" y="328612"/>
                    <a:pt x="1266825" y="323850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51" name="Freeform 110"/>
            <p:cNvSpPr>
              <a:spLocks/>
            </p:cNvSpPr>
            <p:nvPr/>
          </p:nvSpPr>
          <p:spPr bwMode="auto">
            <a:xfrm>
              <a:off x="3105150" y="2886075"/>
              <a:ext cx="884238" cy="536575"/>
            </a:xfrm>
            <a:custGeom>
              <a:avLst/>
              <a:gdLst>
                <a:gd name="T0" fmla="*/ 0 w 884237"/>
                <a:gd name="T1" fmla="*/ 0 h 536575"/>
                <a:gd name="T2" fmla="*/ 76200 w 884237"/>
                <a:gd name="T3" fmla="*/ 66675 h 536575"/>
                <a:gd name="T4" fmla="*/ 76200 w 884237"/>
                <a:gd name="T5" fmla="*/ 152400 h 536575"/>
                <a:gd name="T6" fmla="*/ 104775 w 884237"/>
                <a:gd name="T7" fmla="*/ 209550 h 536575"/>
                <a:gd name="T8" fmla="*/ 142875 w 884237"/>
                <a:gd name="T9" fmla="*/ 361950 h 536575"/>
                <a:gd name="T10" fmla="*/ 247650 w 884237"/>
                <a:gd name="T11" fmla="*/ 381000 h 536575"/>
                <a:gd name="T12" fmla="*/ 419100 w 884237"/>
                <a:gd name="T13" fmla="*/ 428625 h 536575"/>
                <a:gd name="T14" fmla="*/ 438150 w 884237"/>
                <a:gd name="T15" fmla="*/ 457200 h 536575"/>
                <a:gd name="T16" fmla="*/ 552452 w 884237"/>
                <a:gd name="T17" fmla="*/ 504825 h 536575"/>
                <a:gd name="T18" fmla="*/ 581027 w 884237"/>
                <a:gd name="T19" fmla="*/ 533400 h 536575"/>
                <a:gd name="T20" fmla="*/ 762002 w 884237"/>
                <a:gd name="T21" fmla="*/ 523875 h 536575"/>
                <a:gd name="T22" fmla="*/ 866777 w 884237"/>
                <a:gd name="T23" fmla="*/ 523875 h 536575"/>
                <a:gd name="T24" fmla="*/ 866777 w 884237"/>
                <a:gd name="T25" fmla="*/ 533400 h 5365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84237"/>
                <a:gd name="T40" fmla="*/ 0 h 536575"/>
                <a:gd name="T41" fmla="*/ 884237 w 884237"/>
                <a:gd name="T42" fmla="*/ 536575 h 5365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84237" h="536575">
                  <a:moveTo>
                    <a:pt x="0" y="0"/>
                  </a:moveTo>
                  <a:cubicBezTo>
                    <a:pt x="31750" y="20637"/>
                    <a:pt x="63500" y="41275"/>
                    <a:pt x="76200" y="66675"/>
                  </a:cubicBezTo>
                  <a:cubicBezTo>
                    <a:pt x="88900" y="92075"/>
                    <a:pt x="71438" y="128588"/>
                    <a:pt x="76200" y="152400"/>
                  </a:cubicBezTo>
                  <a:cubicBezTo>
                    <a:pt x="80962" y="176212"/>
                    <a:pt x="93663" y="174625"/>
                    <a:pt x="104775" y="209550"/>
                  </a:cubicBezTo>
                  <a:cubicBezTo>
                    <a:pt x="115888" y="244475"/>
                    <a:pt x="119063" y="333375"/>
                    <a:pt x="142875" y="361950"/>
                  </a:cubicBezTo>
                  <a:cubicBezTo>
                    <a:pt x="166687" y="390525"/>
                    <a:pt x="201613" y="369888"/>
                    <a:pt x="247650" y="381000"/>
                  </a:cubicBezTo>
                  <a:cubicBezTo>
                    <a:pt x="293687" y="392112"/>
                    <a:pt x="387350" y="415925"/>
                    <a:pt x="419100" y="428625"/>
                  </a:cubicBezTo>
                  <a:cubicBezTo>
                    <a:pt x="450850" y="441325"/>
                    <a:pt x="415925" y="444500"/>
                    <a:pt x="438150" y="457200"/>
                  </a:cubicBezTo>
                  <a:cubicBezTo>
                    <a:pt x="460375" y="469900"/>
                    <a:pt x="528638" y="492125"/>
                    <a:pt x="552450" y="504825"/>
                  </a:cubicBezTo>
                  <a:cubicBezTo>
                    <a:pt x="576263" y="517525"/>
                    <a:pt x="546100" y="530225"/>
                    <a:pt x="581025" y="533400"/>
                  </a:cubicBezTo>
                  <a:cubicBezTo>
                    <a:pt x="615950" y="536575"/>
                    <a:pt x="714375" y="525462"/>
                    <a:pt x="762000" y="523875"/>
                  </a:cubicBezTo>
                  <a:cubicBezTo>
                    <a:pt x="809625" y="522288"/>
                    <a:pt x="849313" y="522288"/>
                    <a:pt x="866775" y="523875"/>
                  </a:cubicBezTo>
                  <a:cubicBezTo>
                    <a:pt x="884237" y="525462"/>
                    <a:pt x="875506" y="529431"/>
                    <a:pt x="866775" y="533400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52" name="Freeform 111"/>
            <p:cNvSpPr>
              <a:spLocks/>
            </p:cNvSpPr>
            <p:nvPr/>
          </p:nvSpPr>
          <p:spPr bwMode="auto">
            <a:xfrm>
              <a:off x="3990975" y="3360738"/>
              <a:ext cx="1377950" cy="92075"/>
            </a:xfrm>
            <a:custGeom>
              <a:avLst/>
              <a:gdLst>
                <a:gd name="T0" fmla="*/ 0 w 1377950"/>
                <a:gd name="T1" fmla="*/ 39688 h 92076"/>
                <a:gd name="T2" fmla="*/ 190500 w 1377950"/>
                <a:gd name="T3" fmla="*/ 49211 h 92076"/>
                <a:gd name="T4" fmla="*/ 428625 w 1377950"/>
                <a:gd name="T5" fmla="*/ 30163 h 92076"/>
                <a:gd name="T6" fmla="*/ 485775 w 1377950"/>
                <a:gd name="T7" fmla="*/ 1588 h 92076"/>
                <a:gd name="T8" fmla="*/ 638175 w 1377950"/>
                <a:gd name="T9" fmla="*/ 20638 h 92076"/>
                <a:gd name="T10" fmla="*/ 790575 w 1377950"/>
                <a:gd name="T11" fmla="*/ 58736 h 92076"/>
                <a:gd name="T12" fmla="*/ 857250 w 1377950"/>
                <a:gd name="T13" fmla="*/ 77786 h 92076"/>
                <a:gd name="T14" fmla="*/ 1047750 w 1377950"/>
                <a:gd name="T15" fmla="*/ 58736 h 92076"/>
                <a:gd name="T16" fmla="*/ 1323975 w 1377950"/>
                <a:gd name="T17" fmla="*/ 87311 h 92076"/>
                <a:gd name="T18" fmla="*/ 1371600 w 1377950"/>
                <a:gd name="T19" fmla="*/ 87311 h 920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77950"/>
                <a:gd name="T31" fmla="*/ 0 h 92076"/>
                <a:gd name="T32" fmla="*/ 1377950 w 1377950"/>
                <a:gd name="T33" fmla="*/ 92076 h 9207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77950" h="92076">
                  <a:moveTo>
                    <a:pt x="0" y="39688"/>
                  </a:moveTo>
                  <a:cubicBezTo>
                    <a:pt x="59531" y="45244"/>
                    <a:pt x="119063" y="50801"/>
                    <a:pt x="190500" y="49213"/>
                  </a:cubicBezTo>
                  <a:cubicBezTo>
                    <a:pt x="261938" y="47626"/>
                    <a:pt x="379413" y="38100"/>
                    <a:pt x="428625" y="30163"/>
                  </a:cubicBezTo>
                  <a:cubicBezTo>
                    <a:pt x="477837" y="22226"/>
                    <a:pt x="450850" y="3176"/>
                    <a:pt x="485775" y="1588"/>
                  </a:cubicBezTo>
                  <a:cubicBezTo>
                    <a:pt x="520700" y="0"/>
                    <a:pt x="587375" y="11113"/>
                    <a:pt x="638175" y="20638"/>
                  </a:cubicBezTo>
                  <a:cubicBezTo>
                    <a:pt x="688975" y="30163"/>
                    <a:pt x="754063" y="49213"/>
                    <a:pt x="790575" y="58738"/>
                  </a:cubicBezTo>
                  <a:cubicBezTo>
                    <a:pt x="827087" y="68263"/>
                    <a:pt x="814388" y="77788"/>
                    <a:pt x="857250" y="77788"/>
                  </a:cubicBezTo>
                  <a:cubicBezTo>
                    <a:pt x="900112" y="77788"/>
                    <a:pt x="969963" y="57151"/>
                    <a:pt x="1047750" y="58738"/>
                  </a:cubicBezTo>
                  <a:cubicBezTo>
                    <a:pt x="1125537" y="60325"/>
                    <a:pt x="1270000" y="82550"/>
                    <a:pt x="1323975" y="87313"/>
                  </a:cubicBezTo>
                  <a:cubicBezTo>
                    <a:pt x="1377950" y="92076"/>
                    <a:pt x="1363662" y="90488"/>
                    <a:pt x="1371600" y="87313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53" name="Freeform 112"/>
            <p:cNvSpPr>
              <a:spLocks/>
            </p:cNvSpPr>
            <p:nvPr/>
          </p:nvSpPr>
          <p:spPr bwMode="auto">
            <a:xfrm>
              <a:off x="3133725" y="2886075"/>
              <a:ext cx="1428750" cy="485775"/>
            </a:xfrm>
            <a:custGeom>
              <a:avLst/>
              <a:gdLst>
                <a:gd name="T0" fmla="*/ 1428750 w 1428750"/>
                <a:gd name="T1" fmla="*/ 485775 h 485775"/>
                <a:gd name="T2" fmla="*/ 1323975 w 1428750"/>
                <a:gd name="T3" fmla="*/ 314325 h 485775"/>
                <a:gd name="T4" fmla="*/ 1285875 w 1428750"/>
                <a:gd name="T5" fmla="*/ 257175 h 485775"/>
                <a:gd name="T6" fmla="*/ 1219200 w 1428750"/>
                <a:gd name="T7" fmla="*/ 228600 h 485775"/>
                <a:gd name="T8" fmla="*/ 1085850 w 1428750"/>
                <a:gd name="T9" fmla="*/ 228600 h 485775"/>
                <a:gd name="T10" fmla="*/ 1066800 w 1428750"/>
                <a:gd name="T11" fmla="*/ 219075 h 485775"/>
                <a:gd name="T12" fmla="*/ 819150 w 1428750"/>
                <a:gd name="T13" fmla="*/ 142875 h 485775"/>
                <a:gd name="T14" fmla="*/ 809625 w 1428750"/>
                <a:gd name="T15" fmla="*/ 142875 h 485775"/>
                <a:gd name="T16" fmla="*/ 723900 w 1428750"/>
                <a:gd name="T17" fmla="*/ 114300 h 485775"/>
                <a:gd name="T18" fmla="*/ 638175 w 1428750"/>
                <a:gd name="T19" fmla="*/ 114300 h 485775"/>
                <a:gd name="T20" fmla="*/ 619125 w 1428750"/>
                <a:gd name="T21" fmla="*/ 161925 h 485775"/>
                <a:gd name="T22" fmla="*/ 542925 w 1428750"/>
                <a:gd name="T23" fmla="*/ 190500 h 485775"/>
                <a:gd name="T24" fmla="*/ 400050 w 1428750"/>
                <a:gd name="T25" fmla="*/ 190500 h 485775"/>
                <a:gd name="T26" fmla="*/ 371475 w 1428750"/>
                <a:gd name="T27" fmla="*/ 190500 h 485775"/>
                <a:gd name="T28" fmla="*/ 333375 w 1428750"/>
                <a:gd name="T29" fmla="*/ 171450 h 485775"/>
                <a:gd name="T30" fmla="*/ 247650 w 1428750"/>
                <a:gd name="T31" fmla="*/ 133350 h 485775"/>
                <a:gd name="T32" fmla="*/ 200025 w 1428750"/>
                <a:gd name="T33" fmla="*/ 76200 h 485775"/>
                <a:gd name="T34" fmla="*/ 123825 w 1428750"/>
                <a:gd name="T35" fmla="*/ 28575 h 485775"/>
                <a:gd name="T36" fmla="*/ 0 w 1428750"/>
                <a:gd name="T37" fmla="*/ 0 h 48577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28750"/>
                <a:gd name="T58" fmla="*/ 0 h 485775"/>
                <a:gd name="T59" fmla="*/ 1428750 w 1428750"/>
                <a:gd name="T60" fmla="*/ 485775 h 48577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28750" h="485775">
                  <a:moveTo>
                    <a:pt x="1428750" y="485775"/>
                  </a:moveTo>
                  <a:cubicBezTo>
                    <a:pt x="1388268" y="419100"/>
                    <a:pt x="1347787" y="352425"/>
                    <a:pt x="1323975" y="314325"/>
                  </a:cubicBezTo>
                  <a:cubicBezTo>
                    <a:pt x="1300163" y="276225"/>
                    <a:pt x="1303337" y="271462"/>
                    <a:pt x="1285875" y="257175"/>
                  </a:cubicBezTo>
                  <a:cubicBezTo>
                    <a:pt x="1268413" y="242888"/>
                    <a:pt x="1252537" y="233362"/>
                    <a:pt x="1219200" y="228600"/>
                  </a:cubicBezTo>
                  <a:cubicBezTo>
                    <a:pt x="1185863" y="223838"/>
                    <a:pt x="1111250" y="230188"/>
                    <a:pt x="1085850" y="228600"/>
                  </a:cubicBezTo>
                  <a:cubicBezTo>
                    <a:pt x="1060450" y="227013"/>
                    <a:pt x="1111250" y="233362"/>
                    <a:pt x="1066800" y="219075"/>
                  </a:cubicBezTo>
                  <a:cubicBezTo>
                    <a:pt x="1022350" y="204788"/>
                    <a:pt x="862013" y="155575"/>
                    <a:pt x="819150" y="142875"/>
                  </a:cubicBezTo>
                  <a:cubicBezTo>
                    <a:pt x="776288" y="130175"/>
                    <a:pt x="825500" y="147637"/>
                    <a:pt x="809625" y="142875"/>
                  </a:cubicBezTo>
                  <a:cubicBezTo>
                    <a:pt x="793750" y="138113"/>
                    <a:pt x="752475" y="119062"/>
                    <a:pt x="723900" y="114300"/>
                  </a:cubicBezTo>
                  <a:cubicBezTo>
                    <a:pt x="695325" y="109538"/>
                    <a:pt x="655637" y="106363"/>
                    <a:pt x="638175" y="114300"/>
                  </a:cubicBezTo>
                  <a:cubicBezTo>
                    <a:pt x="620713" y="122237"/>
                    <a:pt x="635000" y="149225"/>
                    <a:pt x="619125" y="161925"/>
                  </a:cubicBezTo>
                  <a:cubicBezTo>
                    <a:pt x="603250" y="174625"/>
                    <a:pt x="579438" y="185738"/>
                    <a:pt x="542925" y="190500"/>
                  </a:cubicBezTo>
                  <a:cubicBezTo>
                    <a:pt x="506413" y="195263"/>
                    <a:pt x="400050" y="190500"/>
                    <a:pt x="400050" y="190500"/>
                  </a:cubicBezTo>
                  <a:cubicBezTo>
                    <a:pt x="371475" y="190500"/>
                    <a:pt x="382588" y="193675"/>
                    <a:pt x="371475" y="190500"/>
                  </a:cubicBezTo>
                  <a:cubicBezTo>
                    <a:pt x="360362" y="187325"/>
                    <a:pt x="354012" y="180975"/>
                    <a:pt x="333375" y="171450"/>
                  </a:cubicBezTo>
                  <a:cubicBezTo>
                    <a:pt x="312738" y="161925"/>
                    <a:pt x="269875" y="149225"/>
                    <a:pt x="247650" y="133350"/>
                  </a:cubicBezTo>
                  <a:cubicBezTo>
                    <a:pt x="225425" y="117475"/>
                    <a:pt x="220662" y="93662"/>
                    <a:pt x="200025" y="76200"/>
                  </a:cubicBezTo>
                  <a:cubicBezTo>
                    <a:pt x="179388" y="58738"/>
                    <a:pt x="157163" y="41275"/>
                    <a:pt x="123825" y="28575"/>
                  </a:cubicBezTo>
                  <a:cubicBezTo>
                    <a:pt x="90488" y="15875"/>
                    <a:pt x="31750" y="9525"/>
                    <a:pt x="0" y="0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54" name="Freeform 113"/>
            <p:cNvSpPr>
              <a:spLocks/>
            </p:cNvSpPr>
            <p:nvPr/>
          </p:nvSpPr>
          <p:spPr bwMode="auto">
            <a:xfrm>
              <a:off x="5334000" y="3386138"/>
              <a:ext cx="1647825" cy="300037"/>
            </a:xfrm>
            <a:custGeom>
              <a:avLst/>
              <a:gdLst>
                <a:gd name="T0" fmla="*/ 0 w 1590675"/>
                <a:gd name="T1" fmla="*/ 71437 h 300037"/>
                <a:gd name="T2" fmla="*/ 257175 w 1590675"/>
                <a:gd name="T3" fmla="*/ 33337 h 300037"/>
                <a:gd name="T4" fmla="*/ 314325 w 1590675"/>
                <a:gd name="T5" fmla="*/ 33337 h 300037"/>
                <a:gd name="T6" fmla="*/ 438150 w 1590675"/>
                <a:gd name="T7" fmla="*/ 33337 h 300037"/>
                <a:gd name="T8" fmla="*/ 552450 w 1590675"/>
                <a:gd name="T9" fmla="*/ 4762 h 300037"/>
                <a:gd name="T10" fmla="*/ 695325 w 1590675"/>
                <a:gd name="T11" fmla="*/ 4762 h 300037"/>
                <a:gd name="T12" fmla="*/ 819150 w 1590675"/>
                <a:gd name="T13" fmla="*/ 4762 h 300037"/>
                <a:gd name="T14" fmla="*/ 876300 w 1590675"/>
                <a:gd name="T15" fmla="*/ 23812 h 300037"/>
                <a:gd name="T16" fmla="*/ 933450 w 1590675"/>
                <a:gd name="T17" fmla="*/ 61912 h 300037"/>
                <a:gd name="T18" fmla="*/ 962025 w 1590675"/>
                <a:gd name="T19" fmla="*/ 61912 h 300037"/>
                <a:gd name="T20" fmla="*/ 1019175 w 1590675"/>
                <a:gd name="T21" fmla="*/ 100012 h 300037"/>
                <a:gd name="T22" fmla="*/ 1066800 w 1590675"/>
                <a:gd name="T23" fmla="*/ 100012 h 300037"/>
                <a:gd name="T24" fmla="*/ 1171575 w 1590675"/>
                <a:gd name="T25" fmla="*/ 80962 h 300037"/>
                <a:gd name="T26" fmla="*/ 1247775 w 1590675"/>
                <a:gd name="T27" fmla="*/ 80962 h 300037"/>
                <a:gd name="T28" fmla="*/ 1314450 w 1590675"/>
                <a:gd name="T29" fmla="*/ 100012 h 300037"/>
                <a:gd name="T30" fmla="*/ 1390650 w 1590675"/>
                <a:gd name="T31" fmla="*/ 109537 h 300037"/>
                <a:gd name="T32" fmla="*/ 1514475 w 1590675"/>
                <a:gd name="T33" fmla="*/ 166687 h 300037"/>
                <a:gd name="T34" fmla="*/ 1533525 w 1590675"/>
                <a:gd name="T35" fmla="*/ 176212 h 300037"/>
                <a:gd name="T36" fmla="*/ 1590675 w 1590675"/>
                <a:gd name="T37" fmla="*/ 300037 h 30003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90675"/>
                <a:gd name="T58" fmla="*/ 0 h 300037"/>
                <a:gd name="T59" fmla="*/ 1590675 w 1590675"/>
                <a:gd name="T60" fmla="*/ 300037 h 30003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90675" h="300037">
                  <a:moveTo>
                    <a:pt x="0" y="71437"/>
                  </a:moveTo>
                  <a:lnTo>
                    <a:pt x="257175" y="33337"/>
                  </a:lnTo>
                  <a:cubicBezTo>
                    <a:pt x="309562" y="26987"/>
                    <a:pt x="314325" y="33337"/>
                    <a:pt x="314325" y="33337"/>
                  </a:cubicBezTo>
                  <a:cubicBezTo>
                    <a:pt x="344487" y="33337"/>
                    <a:pt x="398463" y="38100"/>
                    <a:pt x="438150" y="33337"/>
                  </a:cubicBezTo>
                  <a:cubicBezTo>
                    <a:pt x="477838" y="28575"/>
                    <a:pt x="509588" y="9525"/>
                    <a:pt x="552450" y="4762"/>
                  </a:cubicBezTo>
                  <a:cubicBezTo>
                    <a:pt x="595313" y="0"/>
                    <a:pt x="695325" y="4762"/>
                    <a:pt x="695325" y="4762"/>
                  </a:cubicBezTo>
                  <a:cubicBezTo>
                    <a:pt x="739775" y="4762"/>
                    <a:pt x="788987" y="1587"/>
                    <a:pt x="819150" y="4762"/>
                  </a:cubicBezTo>
                  <a:cubicBezTo>
                    <a:pt x="849313" y="7937"/>
                    <a:pt x="857250" y="14287"/>
                    <a:pt x="876300" y="23812"/>
                  </a:cubicBezTo>
                  <a:cubicBezTo>
                    <a:pt x="895350" y="33337"/>
                    <a:pt x="919162" y="55562"/>
                    <a:pt x="933450" y="61912"/>
                  </a:cubicBezTo>
                  <a:cubicBezTo>
                    <a:pt x="947738" y="68262"/>
                    <a:pt x="947737" y="55562"/>
                    <a:pt x="962025" y="61912"/>
                  </a:cubicBezTo>
                  <a:cubicBezTo>
                    <a:pt x="976313" y="68262"/>
                    <a:pt x="1001713" y="93662"/>
                    <a:pt x="1019175" y="100012"/>
                  </a:cubicBezTo>
                  <a:cubicBezTo>
                    <a:pt x="1036637" y="106362"/>
                    <a:pt x="1041400" y="103187"/>
                    <a:pt x="1066800" y="100012"/>
                  </a:cubicBezTo>
                  <a:cubicBezTo>
                    <a:pt x="1092200" y="96837"/>
                    <a:pt x="1141412" y="84137"/>
                    <a:pt x="1171575" y="80962"/>
                  </a:cubicBezTo>
                  <a:cubicBezTo>
                    <a:pt x="1201738" y="77787"/>
                    <a:pt x="1223963" y="77787"/>
                    <a:pt x="1247775" y="80962"/>
                  </a:cubicBezTo>
                  <a:cubicBezTo>
                    <a:pt x="1271588" y="84137"/>
                    <a:pt x="1290638" y="95250"/>
                    <a:pt x="1314450" y="100012"/>
                  </a:cubicBezTo>
                  <a:cubicBezTo>
                    <a:pt x="1338262" y="104774"/>
                    <a:pt x="1357313" y="98425"/>
                    <a:pt x="1390650" y="109537"/>
                  </a:cubicBezTo>
                  <a:cubicBezTo>
                    <a:pt x="1423987" y="120649"/>
                    <a:pt x="1490663" y="155575"/>
                    <a:pt x="1514475" y="166687"/>
                  </a:cubicBezTo>
                  <a:cubicBezTo>
                    <a:pt x="1538288" y="177800"/>
                    <a:pt x="1520825" y="153987"/>
                    <a:pt x="1533525" y="176212"/>
                  </a:cubicBezTo>
                  <a:cubicBezTo>
                    <a:pt x="1546225" y="198437"/>
                    <a:pt x="1579563" y="277812"/>
                    <a:pt x="1590675" y="300037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55" name="Freeform 114"/>
            <p:cNvSpPr>
              <a:spLocks/>
            </p:cNvSpPr>
            <p:nvPr/>
          </p:nvSpPr>
          <p:spPr bwMode="auto">
            <a:xfrm>
              <a:off x="6981825" y="3667125"/>
              <a:ext cx="514350" cy="182563"/>
            </a:xfrm>
            <a:custGeom>
              <a:avLst/>
              <a:gdLst>
                <a:gd name="T0" fmla="*/ 0 w 514350"/>
                <a:gd name="T1" fmla="*/ 0 h 182562"/>
                <a:gd name="T2" fmla="*/ 57150 w 514350"/>
                <a:gd name="T3" fmla="*/ 95252 h 182562"/>
                <a:gd name="T4" fmla="*/ 66675 w 514350"/>
                <a:gd name="T5" fmla="*/ 104777 h 182562"/>
                <a:gd name="T6" fmla="*/ 219075 w 514350"/>
                <a:gd name="T7" fmla="*/ 171452 h 182562"/>
                <a:gd name="T8" fmla="*/ 257175 w 514350"/>
                <a:gd name="T9" fmla="*/ 171452 h 182562"/>
                <a:gd name="T10" fmla="*/ 390525 w 514350"/>
                <a:gd name="T11" fmla="*/ 180977 h 182562"/>
                <a:gd name="T12" fmla="*/ 514350 w 514350"/>
                <a:gd name="T13" fmla="*/ 171452 h 1825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14350"/>
                <a:gd name="T22" fmla="*/ 0 h 182562"/>
                <a:gd name="T23" fmla="*/ 514350 w 514350"/>
                <a:gd name="T24" fmla="*/ 182562 h 1825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14350" h="182562">
                  <a:moveTo>
                    <a:pt x="0" y="0"/>
                  </a:moveTo>
                  <a:cubicBezTo>
                    <a:pt x="23019" y="38894"/>
                    <a:pt x="46038" y="77788"/>
                    <a:pt x="57150" y="95250"/>
                  </a:cubicBezTo>
                  <a:cubicBezTo>
                    <a:pt x="68262" y="112712"/>
                    <a:pt x="39688" y="92075"/>
                    <a:pt x="66675" y="104775"/>
                  </a:cubicBezTo>
                  <a:cubicBezTo>
                    <a:pt x="93662" y="117475"/>
                    <a:pt x="187325" y="160338"/>
                    <a:pt x="219075" y="171450"/>
                  </a:cubicBezTo>
                  <a:cubicBezTo>
                    <a:pt x="250825" y="182562"/>
                    <a:pt x="228600" y="169863"/>
                    <a:pt x="257175" y="171450"/>
                  </a:cubicBezTo>
                  <a:cubicBezTo>
                    <a:pt x="285750" y="173038"/>
                    <a:pt x="347663" y="180975"/>
                    <a:pt x="390525" y="180975"/>
                  </a:cubicBezTo>
                  <a:cubicBezTo>
                    <a:pt x="433387" y="180975"/>
                    <a:pt x="514350" y="171450"/>
                    <a:pt x="514350" y="171450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56" name="Freeform 118"/>
            <p:cNvSpPr>
              <a:spLocks/>
            </p:cNvSpPr>
            <p:nvPr/>
          </p:nvSpPr>
          <p:spPr bwMode="auto">
            <a:xfrm>
              <a:off x="5419725" y="3448050"/>
              <a:ext cx="1619250" cy="560388"/>
            </a:xfrm>
            <a:custGeom>
              <a:avLst/>
              <a:gdLst>
                <a:gd name="T0" fmla="*/ 0 w 1619250"/>
                <a:gd name="T1" fmla="*/ 0 h 560387"/>
                <a:gd name="T2" fmla="*/ 200025 w 1619250"/>
                <a:gd name="T3" fmla="*/ 47625 h 560387"/>
                <a:gd name="T4" fmla="*/ 285750 w 1619250"/>
                <a:gd name="T5" fmla="*/ 47625 h 560387"/>
                <a:gd name="T6" fmla="*/ 381000 w 1619250"/>
                <a:gd name="T7" fmla="*/ 47625 h 560387"/>
                <a:gd name="T8" fmla="*/ 495300 w 1619250"/>
                <a:gd name="T9" fmla="*/ 47625 h 560387"/>
                <a:gd name="T10" fmla="*/ 571500 w 1619250"/>
                <a:gd name="T11" fmla="*/ 47625 h 560387"/>
                <a:gd name="T12" fmla="*/ 619125 w 1619250"/>
                <a:gd name="T13" fmla="*/ 76200 h 560387"/>
                <a:gd name="T14" fmla="*/ 666750 w 1619250"/>
                <a:gd name="T15" fmla="*/ 76200 h 560387"/>
                <a:gd name="T16" fmla="*/ 723900 w 1619250"/>
                <a:gd name="T17" fmla="*/ 104775 h 560387"/>
                <a:gd name="T18" fmla="*/ 800100 w 1619250"/>
                <a:gd name="T19" fmla="*/ 161925 h 560387"/>
                <a:gd name="T20" fmla="*/ 904875 w 1619250"/>
                <a:gd name="T21" fmla="*/ 209550 h 560387"/>
                <a:gd name="T22" fmla="*/ 914400 w 1619250"/>
                <a:gd name="T23" fmla="*/ 304802 h 560387"/>
                <a:gd name="T24" fmla="*/ 914400 w 1619250"/>
                <a:gd name="T25" fmla="*/ 342902 h 560387"/>
                <a:gd name="T26" fmla="*/ 914400 w 1619250"/>
                <a:gd name="T27" fmla="*/ 409577 h 560387"/>
                <a:gd name="T28" fmla="*/ 904875 w 1619250"/>
                <a:gd name="T29" fmla="*/ 457202 h 560387"/>
                <a:gd name="T30" fmla="*/ 904875 w 1619250"/>
                <a:gd name="T31" fmla="*/ 523877 h 560387"/>
                <a:gd name="T32" fmla="*/ 914400 w 1619250"/>
                <a:gd name="T33" fmla="*/ 552452 h 560387"/>
                <a:gd name="T34" fmla="*/ 981075 w 1619250"/>
                <a:gd name="T35" fmla="*/ 552452 h 560387"/>
                <a:gd name="T36" fmla="*/ 1028700 w 1619250"/>
                <a:gd name="T37" fmla="*/ 504827 h 560387"/>
                <a:gd name="T38" fmla="*/ 1047750 w 1619250"/>
                <a:gd name="T39" fmla="*/ 485777 h 560387"/>
                <a:gd name="T40" fmla="*/ 1123950 w 1619250"/>
                <a:gd name="T41" fmla="*/ 476252 h 560387"/>
                <a:gd name="T42" fmla="*/ 1209675 w 1619250"/>
                <a:gd name="T43" fmla="*/ 428627 h 560387"/>
                <a:gd name="T44" fmla="*/ 1238250 w 1619250"/>
                <a:gd name="T45" fmla="*/ 390527 h 560387"/>
                <a:gd name="T46" fmla="*/ 1333500 w 1619250"/>
                <a:gd name="T47" fmla="*/ 381002 h 560387"/>
                <a:gd name="T48" fmla="*/ 1457325 w 1619250"/>
                <a:gd name="T49" fmla="*/ 342902 h 560387"/>
                <a:gd name="T50" fmla="*/ 1543050 w 1619250"/>
                <a:gd name="T51" fmla="*/ 342902 h 560387"/>
                <a:gd name="T52" fmla="*/ 1619250 w 1619250"/>
                <a:gd name="T53" fmla="*/ 342902 h 56038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619250"/>
                <a:gd name="T82" fmla="*/ 0 h 560387"/>
                <a:gd name="T83" fmla="*/ 1619250 w 1619250"/>
                <a:gd name="T84" fmla="*/ 560387 h 56038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619250" h="560387">
                  <a:moveTo>
                    <a:pt x="0" y="0"/>
                  </a:moveTo>
                  <a:cubicBezTo>
                    <a:pt x="76200" y="19844"/>
                    <a:pt x="152400" y="39688"/>
                    <a:pt x="200025" y="47625"/>
                  </a:cubicBezTo>
                  <a:cubicBezTo>
                    <a:pt x="247650" y="55562"/>
                    <a:pt x="285750" y="47625"/>
                    <a:pt x="285750" y="47625"/>
                  </a:cubicBezTo>
                  <a:lnTo>
                    <a:pt x="381000" y="47625"/>
                  </a:lnTo>
                  <a:lnTo>
                    <a:pt x="495300" y="47625"/>
                  </a:lnTo>
                  <a:cubicBezTo>
                    <a:pt x="527050" y="47625"/>
                    <a:pt x="550863" y="42863"/>
                    <a:pt x="571500" y="47625"/>
                  </a:cubicBezTo>
                  <a:cubicBezTo>
                    <a:pt x="592137" y="52387"/>
                    <a:pt x="603250" y="71438"/>
                    <a:pt x="619125" y="76200"/>
                  </a:cubicBezTo>
                  <a:cubicBezTo>
                    <a:pt x="635000" y="80962"/>
                    <a:pt x="649287" y="71437"/>
                    <a:pt x="666750" y="76200"/>
                  </a:cubicBezTo>
                  <a:cubicBezTo>
                    <a:pt x="684213" y="80963"/>
                    <a:pt x="701675" y="90487"/>
                    <a:pt x="723900" y="104775"/>
                  </a:cubicBezTo>
                  <a:cubicBezTo>
                    <a:pt x="746125" y="119063"/>
                    <a:pt x="769938" y="144463"/>
                    <a:pt x="800100" y="161925"/>
                  </a:cubicBezTo>
                  <a:cubicBezTo>
                    <a:pt x="830262" y="179387"/>
                    <a:pt x="885825" y="185738"/>
                    <a:pt x="904875" y="209550"/>
                  </a:cubicBezTo>
                  <a:cubicBezTo>
                    <a:pt x="923925" y="233362"/>
                    <a:pt x="912813" y="282575"/>
                    <a:pt x="914400" y="304800"/>
                  </a:cubicBezTo>
                  <a:cubicBezTo>
                    <a:pt x="915987" y="327025"/>
                    <a:pt x="914400" y="342900"/>
                    <a:pt x="914400" y="342900"/>
                  </a:cubicBezTo>
                  <a:cubicBezTo>
                    <a:pt x="914400" y="360362"/>
                    <a:pt x="915987" y="390525"/>
                    <a:pt x="914400" y="409575"/>
                  </a:cubicBezTo>
                  <a:cubicBezTo>
                    <a:pt x="912813" y="428625"/>
                    <a:pt x="906462" y="438150"/>
                    <a:pt x="904875" y="457200"/>
                  </a:cubicBezTo>
                  <a:cubicBezTo>
                    <a:pt x="903288" y="476250"/>
                    <a:pt x="903288" y="508000"/>
                    <a:pt x="904875" y="523875"/>
                  </a:cubicBezTo>
                  <a:cubicBezTo>
                    <a:pt x="906463" y="539750"/>
                    <a:pt x="901700" y="547687"/>
                    <a:pt x="914400" y="552450"/>
                  </a:cubicBezTo>
                  <a:cubicBezTo>
                    <a:pt x="927100" y="557213"/>
                    <a:pt x="962025" y="560387"/>
                    <a:pt x="981075" y="552450"/>
                  </a:cubicBezTo>
                  <a:cubicBezTo>
                    <a:pt x="1000125" y="544513"/>
                    <a:pt x="1028700" y="504825"/>
                    <a:pt x="1028700" y="504825"/>
                  </a:cubicBezTo>
                  <a:cubicBezTo>
                    <a:pt x="1039812" y="493713"/>
                    <a:pt x="1031875" y="490537"/>
                    <a:pt x="1047750" y="485775"/>
                  </a:cubicBezTo>
                  <a:cubicBezTo>
                    <a:pt x="1063625" y="481013"/>
                    <a:pt x="1096963" y="485775"/>
                    <a:pt x="1123950" y="476250"/>
                  </a:cubicBezTo>
                  <a:cubicBezTo>
                    <a:pt x="1150937" y="466725"/>
                    <a:pt x="1190625" y="442913"/>
                    <a:pt x="1209675" y="428625"/>
                  </a:cubicBezTo>
                  <a:cubicBezTo>
                    <a:pt x="1228725" y="414338"/>
                    <a:pt x="1217613" y="398463"/>
                    <a:pt x="1238250" y="390525"/>
                  </a:cubicBezTo>
                  <a:cubicBezTo>
                    <a:pt x="1258888" y="382588"/>
                    <a:pt x="1296988" y="388937"/>
                    <a:pt x="1333500" y="381000"/>
                  </a:cubicBezTo>
                  <a:cubicBezTo>
                    <a:pt x="1370012" y="373063"/>
                    <a:pt x="1422400" y="349250"/>
                    <a:pt x="1457325" y="342900"/>
                  </a:cubicBezTo>
                  <a:cubicBezTo>
                    <a:pt x="1492250" y="336550"/>
                    <a:pt x="1543050" y="342900"/>
                    <a:pt x="1543050" y="342900"/>
                  </a:cubicBezTo>
                  <a:cubicBezTo>
                    <a:pt x="1570037" y="342900"/>
                    <a:pt x="1611312" y="346075"/>
                    <a:pt x="1619250" y="342900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57" name="Freeform 119"/>
            <p:cNvSpPr>
              <a:spLocks/>
            </p:cNvSpPr>
            <p:nvPr/>
          </p:nvSpPr>
          <p:spPr bwMode="auto">
            <a:xfrm>
              <a:off x="4772025" y="2867025"/>
              <a:ext cx="2200275" cy="552450"/>
            </a:xfrm>
            <a:custGeom>
              <a:avLst/>
              <a:gdLst>
                <a:gd name="T0" fmla="*/ 0 w 2200275"/>
                <a:gd name="T1" fmla="*/ 552450 h 552450"/>
                <a:gd name="T2" fmla="*/ 228600 w 2200275"/>
                <a:gd name="T3" fmla="*/ 485775 h 552450"/>
                <a:gd name="T4" fmla="*/ 390525 w 2200275"/>
                <a:gd name="T5" fmla="*/ 438150 h 552450"/>
                <a:gd name="T6" fmla="*/ 457200 w 2200275"/>
                <a:gd name="T7" fmla="*/ 438150 h 552450"/>
                <a:gd name="T8" fmla="*/ 581025 w 2200275"/>
                <a:gd name="T9" fmla="*/ 438150 h 552450"/>
                <a:gd name="T10" fmla="*/ 657225 w 2200275"/>
                <a:gd name="T11" fmla="*/ 438150 h 552450"/>
                <a:gd name="T12" fmla="*/ 723900 w 2200275"/>
                <a:gd name="T13" fmla="*/ 390525 h 552450"/>
                <a:gd name="T14" fmla="*/ 885825 w 2200275"/>
                <a:gd name="T15" fmla="*/ 361950 h 552450"/>
                <a:gd name="T16" fmla="*/ 952500 w 2200275"/>
                <a:gd name="T17" fmla="*/ 333375 h 552450"/>
                <a:gd name="T18" fmla="*/ 990600 w 2200275"/>
                <a:gd name="T19" fmla="*/ 247650 h 552450"/>
                <a:gd name="T20" fmla="*/ 1085853 w 2200275"/>
                <a:gd name="T21" fmla="*/ 228600 h 552450"/>
                <a:gd name="T22" fmla="*/ 1133478 w 2200275"/>
                <a:gd name="T23" fmla="*/ 219075 h 552450"/>
                <a:gd name="T24" fmla="*/ 1304928 w 2200275"/>
                <a:gd name="T25" fmla="*/ 219075 h 552450"/>
                <a:gd name="T26" fmla="*/ 1419228 w 2200275"/>
                <a:gd name="T27" fmla="*/ 209550 h 552450"/>
                <a:gd name="T28" fmla="*/ 1457328 w 2200275"/>
                <a:gd name="T29" fmla="*/ 190500 h 552450"/>
                <a:gd name="T30" fmla="*/ 1524003 w 2200275"/>
                <a:gd name="T31" fmla="*/ 190500 h 552450"/>
                <a:gd name="T32" fmla="*/ 1685928 w 2200275"/>
                <a:gd name="T33" fmla="*/ 200025 h 552450"/>
                <a:gd name="T34" fmla="*/ 1809753 w 2200275"/>
                <a:gd name="T35" fmla="*/ 200025 h 552450"/>
                <a:gd name="T36" fmla="*/ 1857378 w 2200275"/>
                <a:gd name="T37" fmla="*/ 161925 h 552450"/>
                <a:gd name="T38" fmla="*/ 1943103 w 2200275"/>
                <a:gd name="T39" fmla="*/ 142875 h 552450"/>
                <a:gd name="T40" fmla="*/ 1971678 w 2200275"/>
                <a:gd name="T41" fmla="*/ 104775 h 552450"/>
                <a:gd name="T42" fmla="*/ 2000253 w 2200275"/>
                <a:gd name="T43" fmla="*/ 38100 h 552450"/>
                <a:gd name="T44" fmla="*/ 2200275 w 2200275"/>
                <a:gd name="T45" fmla="*/ 0 h 55245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200275"/>
                <a:gd name="T70" fmla="*/ 0 h 552450"/>
                <a:gd name="T71" fmla="*/ 2200275 w 2200275"/>
                <a:gd name="T72" fmla="*/ 552450 h 55245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200275" h="552450">
                  <a:moveTo>
                    <a:pt x="0" y="552450"/>
                  </a:moveTo>
                  <a:lnTo>
                    <a:pt x="228600" y="485775"/>
                  </a:lnTo>
                  <a:cubicBezTo>
                    <a:pt x="293688" y="466725"/>
                    <a:pt x="352425" y="446087"/>
                    <a:pt x="390525" y="438150"/>
                  </a:cubicBezTo>
                  <a:cubicBezTo>
                    <a:pt x="428625" y="430213"/>
                    <a:pt x="457200" y="438150"/>
                    <a:pt x="457200" y="438150"/>
                  </a:cubicBezTo>
                  <a:lnTo>
                    <a:pt x="581025" y="438150"/>
                  </a:lnTo>
                  <a:cubicBezTo>
                    <a:pt x="614362" y="438150"/>
                    <a:pt x="633413" y="446088"/>
                    <a:pt x="657225" y="438150"/>
                  </a:cubicBezTo>
                  <a:cubicBezTo>
                    <a:pt x="681038" y="430213"/>
                    <a:pt x="685800" y="403225"/>
                    <a:pt x="723900" y="390525"/>
                  </a:cubicBezTo>
                  <a:cubicBezTo>
                    <a:pt x="762000" y="377825"/>
                    <a:pt x="847725" y="371475"/>
                    <a:pt x="885825" y="361950"/>
                  </a:cubicBezTo>
                  <a:cubicBezTo>
                    <a:pt x="923925" y="352425"/>
                    <a:pt x="935038" y="352425"/>
                    <a:pt x="952500" y="333375"/>
                  </a:cubicBezTo>
                  <a:cubicBezTo>
                    <a:pt x="969962" y="314325"/>
                    <a:pt x="968375" y="265112"/>
                    <a:pt x="990600" y="247650"/>
                  </a:cubicBezTo>
                  <a:cubicBezTo>
                    <a:pt x="1012825" y="230188"/>
                    <a:pt x="1085850" y="228600"/>
                    <a:pt x="1085850" y="228600"/>
                  </a:cubicBezTo>
                  <a:cubicBezTo>
                    <a:pt x="1109662" y="223838"/>
                    <a:pt x="1096963" y="220662"/>
                    <a:pt x="1133475" y="219075"/>
                  </a:cubicBezTo>
                  <a:cubicBezTo>
                    <a:pt x="1169987" y="217488"/>
                    <a:pt x="1257300" y="220662"/>
                    <a:pt x="1304925" y="219075"/>
                  </a:cubicBezTo>
                  <a:cubicBezTo>
                    <a:pt x="1352550" y="217488"/>
                    <a:pt x="1393825" y="214312"/>
                    <a:pt x="1419225" y="209550"/>
                  </a:cubicBezTo>
                  <a:cubicBezTo>
                    <a:pt x="1444625" y="204788"/>
                    <a:pt x="1439863" y="193675"/>
                    <a:pt x="1457325" y="190500"/>
                  </a:cubicBezTo>
                  <a:cubicBezTo>
                    <a:pt x="1474788" y="187325"/>
                    <a:pt x="1485900" y="188912"/>
                    <a:pt x="1524000" y="190500"/>
                  </a:cubicBezTo>
                  <a:cubicBezTo>
                    <a:pt x="1562100" y="192088"/>
                    <a:pt x="1638300" y="198438"/>
                    <a:pt x="1685925" y="200025"/>
                  </a:cubicBezTo>
                  <a:cubicBezTo>
                    <a:pt x="1733550" y="201612"/>
                    <a:pt x="1781175" y="206375"/>
                    <a:pt x="1809750" y="200025"/>
                  </a:cubicBezTo>
                  <a:cubicBezTo>
                    <a:pt x="1838325" y="193675"/>
                    <a:pt x="1835150" y="171450"/>
                    <a:pt x="1857375" y="161925"/>
                  </a:cubicBezTo>
                  <a:cubicBezTo>
                    <a:pt x="1879600" y="152400"/>
                    <a:pt x="1924050" y="152400"/>
                    <a:pt x="1943100" y="142875"/>
                  </a:cubicBezTo>
                  <a:cubicBezTo>
                    <a:pt x="1962150" y="133350"/>
                    <a:pt x="1962150" y="122238"/>
                    <a:pt x="1971675" y="104775"/>
                  </a:cubicBezTo>
                  <a:cubicBezTo>
                    <a:pt x="1981200" y="87313"/>
                    <a:pt x="1962150" y="55562"/>
                    <a:pt x="2000250" y="38100"/>
                  </a:cubicBezTo>
                  <a:cubicBezTo>
                    <a:pt x="2038350" y="20638"/>
                    <a:pt x="2119312" y="10319"/>
                    <a:pt x="2200275" y="0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58" name="Freeform 120"/>
            <p:cNvSpPr>
              <a:spLocks/>
            </p:cNvSpPr>
            <p:nvPr/>
          </p:nvSpPr>
          <p:spPr bwMode="auto">
            <a:xfrm>
              <a:off x="6953250" y="2690813"/>
              <a:ext cx="704850" cy="176212"/>
            </a:xfrm>
            <a:custGeom>
              <a:avLst/>
              <a:gdLst>
                <a:gd name="T0" fmla="*/ 0 w 704850"/>
                <a:gd name="T1" fmla="*/ 176212 h 176212"/>
                <a:gd name="T2" fmla="*/ 66675 w 704850"/>
                <a:gd name="T3" fmla="*/ 100012 h 176212"/>
                <a:gd name="T4" fmla="*/ 209550 w 704850"/>
                <a:gd name="T5" fmla="*/ 14287 h 176212"/>
                <a:gd name="T6" fmla="*/ 266700 w 704850"/>
                <a:gd name="T7" fmla="*/ 14287 h 176212"/>
                <a:gd name="T8" fmla="*/ 342900 w 704850"/>
                <a:gd name="T9" fmla="*/ 52387 h 176212"/>
                <a:gd name="T10" fmla="*/ 361950 w 704850"/>
                <a:gd name="T11" fmla="*/ 80962 h 176212"/>
                <a:gd name="T12" fmla="*/ 457200 w 704850"/>
                <a:gd name="T13" fmla="*/ 80962 h 176212"/>
                <a:gd name="T14" fmla="*/ 581025 w 704850"/>
                <a:gd name="T15" fmla="*/ 109537 h 176212"/>
                <a:gd name="T16" fmla="*/ 647700 w 704850"/>
                <a:gd name="T17" fmla="*/ 109537 h 176212"/>
                <a:gd name="T18" fmla="*/ 704850 w 704850"/>
                <a:gd name="T19" fmla="*/ 100012 h 1762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04850"/>
                <a:gd name="T31" fmla="*/ 0 h 176212"/>
                <a:gd name="T32" fmla="*/ 704850 w 704850"/>
                <a:gd name="T33" fmla="*/ 176212 h 1762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04850" h="176212">
                  <a:moveTo>
                    <a:pt x="0" y="176212"/>
                  </a:moveTo>
                  <a:cubicBezTo>
                    <a:pt x="15875" y="151606"/>
                    <a:pt x="31750" y="127000"/>
                    <a:pt x="66675" y="100012"/>
                  </a:cubicBezTo>
                  <a:cubicBezTo>
                    <a:pt x="101600" y="73025"/>
                    <a:pt x="176213" y="28574"/>
                    <a:pt x="209550" y="14287"/>
                  </a:cubicBezTo>
                  <a:cubicBezTo>
                    <a:pt x="242887" y="0"/>
                    <a:pt x="244475" y="7937"/>
                    <a:pt x="266700" y="14287"/>
                  </a:cubicBezTo>
                  <a:cubicBezTo>
                    <a:pt x="288925" y="20637"/>
                    <a:pt x="327025" y="41275"/>
                    <a:pt x="342900" y="52387"/>
                  </a:cubicBezTo>
                  <a:cubicBezTo>
                    <a:pt x="358775" y="63500"/>
                    <a:pt x="342900" y="76200"/>
                    <a:pt x="361950" y="80962"/>
                  </a:cubicBezTo>
                  <a:cubicBezTo>
                    <a:pt x="381000" y="85724"/>
                    <a:pt x="420688" y="76200"/>
                    <a:pt x="457200" y="80962"/>
                  </a:cubicBezTo>
                  <a:cubicBezTo>
                    <a:pt x="493713" y="85725"/>
                    <a:pt x="549275" y="104775"/>
                    <a:pt x="581025" y="109537"/>
                  </a:cubicBezTo>
                  <a:cubicBezTo>
                    <a:pt x="612775" y="114299"/>
                    <a:pt x="627063" y="111124"/>
                    <a:pt x="647700" y="109537"/>
                  </a:cubicBezTo>
                  <a:cubicBezTo>
                    <a:pt x="668337" y="107950"/>
                    <a:pt x="704850" y="100012"/>
                    <a:pt x="704850" y="100012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59" name="Freeform 121"/>
            <p:cNvSpPr>
              <a:spLocks/>
            </p:cNvSpPr>
            <p:nvPr/>
          </p:nvSpPr>
          <p:spPr bwMode="auto">
            <a:xfrm>
              <a:off x="7639050" y="2613025"/>
              <a:ext cx="619125" cy="177800"/>
            </a:xfrm>
            <a:custGeom>
              <a:avLst/>
              <a:gdLst>
                <a:gd name="T0" fmla="*/ 0 w 619125"/>
                <a:gd name="T1" fmla="*/ 177800 h 177800"/>
                <a:gd name="T2" fmla="*/ 238125 w 619125"/>
                <a:gd name="T3" fmla="*/ 92075 h 177800"/>
                <a:gd name="T4" fmla="*/ 247650 w 619125"/>
                <a:gd name="T5" fmla="*/ 44450 h 177800"/>
                <a:gd name="T6" fmla="*/ 266700 w 619125"/>
                <a:gd name="T7" fmla="*/ 25400 h 177800"/>
                <a:gd name="T8" fmla="*/ 323850 w 619125"/>
                <a:gd name="T9" fmla="*/ 6350 h 177800"/>
                <a:gd name="T10" fmla="*/ 352425 w 619125"/>
                <a:gd name="T11" fmla="*/ 15875 h 177800"/>
                <a:gd name="T12" fmla="*/ 371475 w 619125"/>
                <a:gd name="T13" fmla="*/ 101600 h 177800"/>
                <a:gd name="T14" fmla="*/ 371475 w 619125"/>
                <a:gd name="T15" fmla="*/ 120650 h 177800"/>
                <a:gd name="T16" fmla="*/ 447675 w 619125"/>
                <a:gd name="T17" fmla="*/ 130175 h 177800"/>
                <a:gd name="T18" fmla="*/ 514350 w 619125"/>
                <a:gd name="T19" fmla="*/ 149225 h 177800"/>
                <a:gd name="T20" fmla="*/ 571500 w 619125"/>
                <a:gd name="T21" fmla="*/ 149225 h 177800"/>
                <a:gd name="T22" fmla="*/ 619125 w 619125"/>
                <a:gd name="T23" fmla="*/ 139700 h 1778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19125"/>
                <a:gd name="T37" fmla="*/ 0 h 177800"/>
                <a:gd name="T38" fmla="*/ 619125 w 619125"/>
                <a:gd name="T39" fmla="*/ 177800 h 17780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19125" h="177800">
                  <a:moveTo>
                    <a:pt x="0" y="177800"/>
                  </a:moveTo>
                  <a:cubicBezTo>
                    <a:pt x="98425" y="146050"/>
                    <a:pt x="196850" y="114300"/>
                    <a:pt x="238125" y="92075"/>
                  </a:cubicBezTo>
                  <a:cubicBezTo>
                    <a:pt x="279400" y="69850"/>
                    <a:pt x="242888" y="55562"/>
                    <a:pt x="247650" y="44450"/>
                  </a:cubicBezTo>
                  <a:cubicBezTo>
                    <a:pt x="252412" y="33338"/>
                    <a:pt x="254000" y="31750"/>
                    <a:pt x="266700" y="25400"/>
                  </a:cubicBezTo>
                  <a:cubicBezTo>
                    <a:pt x="279400" y="19050"/>
                    <a:pt x="309563" y="7937"/>
                    <a:pt x="323850" y="6350"/>
                  </a:cubicBezTo>
                  <a:cubicBezTo>
                    <a:pt x="338137" y="4763"/>
                    <a:pt x="344488" y="0"/>
                    <a:pt x="352425" y="15875"/>
                  </a:cubicBezTo>
                  <a:cubicBezTo>
                    <a:pt x="360362" y="31750"/>
                    <a:pt x="368300" y="84138"/>
                    <a:pt x="371475" y="101600"/>
                  </a:cubicBezTo>
                  <a:cubicBezTo>
                    <a:pt x="374650" y="119063"/>
                    <a:pt x="358775" y="115887"/>
                    <a:pt x="371475" y="120650"/>
                  </a:cubicBezTo>
                  <a:cubicBezTo>
                    <a:pt x="384175" y="125413"/>
                    <a:pt x="423863" y="125413"/>
                    <a:pt x="447675" y="130175"/>
                  </a:cubicBezTo>
                  <a:cubicBezTo>
                    <a:pt x="471487" y="134937"/>
                    <a:pt x="493713" y="146050"/>
                    <a:pt x="514350" y="149225"/>
                  </a:cubicBezTo>
                  <a:cubicBezTo>
                    <a:pt x="534988" y="152400"/>
                    <a:pt x="554038" y="150812"/>
                    <a:pt x="571500" y="149225"/>
                  </a:cubicBezTo>
                  <a:cubicBezTo>
                    <a:pt x="588962" y="147638"/>
                    <a:pt x="619125" y="139700"/>
                    <a:pt x="619125" y="139700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60" name="Freeform 122"/>
            <p:cNvSpPr>
              <a:spLocks/>
            </p:cNvSpPr>
            <p:nvPr/>
          </p:nvSpPr>
          <p:spPr bwMode="auto">
            <a:xfrm>
              <a:off x="6480175" y="3057525"/>
              <a:ext cx="263525" cy="762000"/>
            </a:xfrm>
            <a:custGeom>
              <a:avLst/>
              <a:gdLst>
                <a:gd name="T0" fmla="*/ 34925 w 263525"/>
                <a:gd name="T1" fmla="*/ 0 h 762000"/>
                <a:gd name="T2" fmla="*/ 25400 w 263525"/>
                <a:gd name="T3" fmla="*/ 142875 h 762000"/>
                <a:gd name="T4" fmla="*/ 25400 w 263525"/>
                <a:gd name="T5" fmla="*/ 200025 h 762000"/>
                <a:gd name="T6" fmla="*/ 15875 w 263525"/>
                <a:gd name="T7" fmla="*/ 228600 h 762000"/>
                <a:gd name="T8" fmla="*/ 6350 w 263525"/>
                <a:gd name="T9" fmla="*/ 247650 h 762000"/>
                <a:gd name="T10" fmla="*/ 53975 w 263525"/>
                <a:gd name="T11" fmla="*/ 333375 h 762000"/>
                <a:gd name="T12" fmla="*/ 63500 w 263525"/>
                <a:gd name="T13" fmla="*/ 381000 h 762000"/>
                <a:gd name="T14" fmla="*/ 73025 w 263525"/>
                <a:gd name="T15" fmla="*/ 419100 h 762000"/>
                <a:gd name="T16" fmla="*/ 101600 w 263525"/>
                <a:gd name="T17" fmla="*/ 438150 h 762000"/>
                <a:gd name="T18" fmla="*/ 111125 w 263525"/>
                <a:gd name="T19" fmla="*/ 495300 h 762000"/>
                <a:gd name="T20" fmla="*/ 177800 w 263525"/>
                <a:gd name="T21" fmla="*/ 695325 h 762000"/>
                <a:gd name="T22" fmla="*/ 263525 w 263525"/>
                <a:gd name="T23" fmla="*/ 762000 h 7620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63525"/>
                <a:gd name="T37" fmla="*/ 0 h 762000"/>
                <a:gd name="T38" fmla="*/ 263525 w 263525"/>
                <a:gd name="T39" fmla="*/ 762000 h 76200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63525" h="762000">
                  <a:moveTo>
                    <a:pt x="34925" y="0"/>
                  </a:moveTo>
                  <a:cubicBezTo>
                    <a:pt x="30956" y="54769"/>
                    <a:pt x="26987" y="109538"/>
                    <a:pt x="25400" y="142875"/>
                  </a:cubicBezTo>
                  <a:cubicBezTo>
                    <a:pt x="23813" y="176212"/>
                    <a:pt x="26987" y="185738"/>
                    <a:pt x="25400" y="200025"/>
                  </a:cubicBezTo>
                  <a:cubicBezTo>
                    <a:pt x="23813" y="214312"/>
                    <a:pt x="19050" y="220662"/>
                    <a:pt x="15875" y="228600"/>
                  </a:cubicBezTo>
                  <a:cubicBezTo>
                    <a:pt x="12700" y="236538"/>
                    <a:pt x="0" y="230188"/>
                    <a:pt x="6350" y="247650"/>
                  </a:cubicBezTo>
                  <a:cubicBezTo>
                    <a:pt x="12700" y="265112"/>
                    <a:pt x="44450" y="311150"/>
                    <a:pt x="53975" y="333375"/>
                  </a:cubicBezTo>
                  <a:cubicBezTo>
                    <a:pt x="63500" y="355600"/>
                    <a:pt x="60325" y="366713"/>
                    <a:pt x="63500" y="381000"/>
                  </a:cubicBezTo>
                  <a:cubicBezTo>
                    <a:pt x="66675" y="395287"/>
                    <a:pt x="66675" y="409575"/>
                    <a:pt x="73025" y="419100"/>
                  </a:cubicBezTo>
                  <a:cubicBezTo>
                    <a:pt x="79375" y="428625"/>
                    <a:pt x="95250" y="425450"/>
                    <a:pt x="101600" y="438150"/>
                  </a:cubicBezTo>
                  <a:cubicBezTo>
                    <a:pt x="107950" y="450850"/>
                    <a:pt x="98425" y="452438"/>
                    <a:pt x="111125" y="495300"/>
                  </a:cubicBezTo>
                  <a:cubicBezTo>
                    <a:pt x="123825" y="538163"/>
                    <a:pt x="152400" y="650875"/>
                    <a:pt x="177800" y="695325"/>
                  </a:cubicBezTo>
                  <a:cubicBezTo>
                    <a:pt x="203200" y="739775"/>
                    <a:pt x="263525" y="762000"/>
                    <a:pt x="263525" y="762000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n-US" sz="1935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61" name="AutoShape 95"/>
            <p:cNvSpPr>
              <a:spLocks noChangeArrowheads="1"/>
            </p:cNvSpPr>
            <p:nvPr/>
          </p:nvSpPr>
          <p:spPr bwMode="auto">
            <a:xfrm>
              <a:off x="7086600" y="4800600"/>
              <a:ext cx="314325" cy="279400"/>
            </a:xfrm>
            <a:prstGeom prst="star5">
              <a:avLst/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  <a:defRPr/>
              </a:pPr>
              <a:endParaRPr lang="en-US" sz="1935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62" name="AutoShape 101"/>
            <p:cNvSpPr>
              <a:spLocks noChangeArrowheads="1"/>
            </p:cNvSpPr>
            <p:nvPr/>
          </p:nvSpPr>
          <p:spPr bwMode="auto">
            <a:xfrm>
              <a:off x="7086600" y="5181600"/>
              <a:ext cx="327025" cy="254000"/>
            </a:xfrm>
            <a:prstGeom prst="star5">
              <a:avLst/>
            </a:prstGeom>
            <a:solidFill>
              <a:srgbClr val="92D050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  <a:defRPr/>
              </a:pPr>
              <a:endParaRPr lang="en-US" sz="1935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63" name="Text Box 94"/>
            <p:cNvSpPr txBox="1">
              <a:spLocks noChangeArrowheads="1"/>
            </p:cNvSpPr>
            <p:nvPr/>
          </p:nvSpPr>
          <p:spPr bwMode="auto">
            <a:xfrm>
              <a:off x="7248525" y="4840288"/>
              <a:ext cx="2057400" cy="257453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68618" indent="-368618" algn="ctr" eaLnBrk="1" hangingPunct="1">
                <a:lnSpc>
                  <a:spcPct val="80000"/>
                </a:lnSpc>
                <a:spcBef>
                  <a:spcPct val="20000"/>
                </a:spcBef>
              </a:pPr>
              <a:r>
                <a:rPr lang="en-US" sz="1505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Originating Shipyard </a:t>
              </a:r>
            </a:p>
          </p:txBody>
        </p:sp>
        <p:sp>
          <p:nvSpPr>
            <p:cNvPr id="264" name="Text Box 100"/>
            <p:cNvSpPr txBox="1">
              <a:spLocks noChangeArrowheads="1"/>
            </p:cNvSpPr>
            <p:nvPr/>
          </p:nvSpPr>
          <p:spPr bwMode="auto">
            <a:xfrm>
              <a:off x="7315199" y="5181600"/>
              <a:ext cx="1685926" cy="257453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68618" indent="-368618" algn="ctr" eaLnBrk="1" hangingPunct="1">
                <a:lnSpc>
                  <a:spcPct val="80000"/>
                </a:lnSpc>
                <a:spcBef>
                  <a:spcPct val="20000"/>
                </a:spcBef>
              </a:pPr>
              <a:r>
                <a:rPr lang="en-US" sz="1505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 </a:t>
              </a:r>
              <a:r>
                <a:rPr lang="en-US" sz="1505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Destination (NRF) </a:t>
              </a:r>
            </a:p>
          </p:txBody>
        </p:sp>
        <p:sp>
          <p:nvSpPr>
            <p:cNvPr id="265" name="Text Box 99"/>
            <p:cNvSpPr txBox="1">
              <a:spLocks noChangeArrowheads="1"/>
            </p:cNvSpPr>
            <p:nvPr/>
          </p:nvSpPr>
          <p:spPr bwMode="auto">
            <a:xfrm>
              <a:off x="1833562" y="737281"/>
              <a:ext cx="5791200" cy="450691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505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850 CONTAINERS SAFELY SHIPPED</a:t>
              </a:r>
            </a:p>
            <a:p>
              <a:pPr algn="ctr">
                <a:lnSpc>
                  <a:spcPct val="20000"/>
                </a:lnSpc>
              </a:pPr>
              <a:r>
                <a:rPr lang="en-US" sz="1505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(March 1957 to Present)</a:t>
              </a:r>
              <a:endParaRPr lang="en-US" sz="1505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" name="AutoShape 101"/>
            <p:cNvSpPr>
              <a:spLocks noChangeArrowheads="1"/>
            </p:cNvSpPr>
            <p:nvPr/>
          </p:nvSpPr>
          <p:spPr bwMode="auto">
            <a:xfrm>
              <a:off x="1828800" y="2362200"/>
              <a:ext cx="327025" cy="254000"/>
            </a:xfrm>
            <a:prstGeom prst="star5">
              <a:avLst/>
            </a:prstGeom>
            <a:solidFill>
              <a:srgbClr val="92D050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  <a:defRPr/>
              </a:pPr>
              <a:endParaRPr lang="en-US" sz="1935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267" name="Rectangle 266"/>
          <p:cNvSpPr>
            <a:spLocks noChangeArrowheads="1"/>
          </p:cNvSpPr>
          <p:nvPr/>
        </p:nvSpPr>
        <p:spPr bwMode="auto">
          <a:xfrm>
            <a:off x="327660" y="4918710"/>
            <a:ext cx="3440430" cy="2047875"/>
          </a:xfrm>
          <a:prstGeom prst="rect">
            <a:avLst/>
          </a:prstGeom>
          <a:solidFill>
            <a:srgbClr val="FFFF99"/>
          </a:solidFill>
          <a:ln w="9525">
            <a:solidFill>
              <a:srgbClr val="210BC5"/>
            </a:solidFill>
            <a:miter lim="800000"/>
            <a:headEnd/>
            <a:tailEnd/>
          </a:ln>
        </p:spPr>
        <p:txBody>
          <a:bodyPr lIns="0" rIns="0" anchor="t"/>
          <a:lstStyle/>
          <a:p>
            <a:pPr marL="368618" indent="-368618" eaLnBrk="1" hangingPunct="1">
              <a:spcBef>
                <a:spcPct val="20000"/>
              </a:spcBef>
            </a:pPr>
            <a:r>
              <a:rPr lang="en-US" sz="172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1505" b="1" dirty="0">
                <a:latin typeface="Arial" pitchFamily="34" charset="0"/>
                <a:cs typeface="Arial" pitchFamily="34" charset="0"/>
              </a:rPr>
              <a:t>After defueling, all naval spent</a:t>
            </a:r>
          </a:p>
          <a:p>
            <a:pPr marL="368618" indent="-368618" eaLnBrk="1" hangingPunct="1">
              <a:spcBef>
                <a:spcPct val="20000"/>
              </a:spcBef>
            </a:pPr>
            <a:r>
              <a:rPr lang="en-US" sz="1505" b="1" dirty="0">
                <a:latin typeface="Arial" pitchFamily="34" charset="0"/>
                <a:cs typeface="Arial" pitchFamily="34" charset="0"/>
              </a:rPr>
              <a:t>  fuel transported by rail to NRF for</a:t>
            </a:r>
          </a:p>
          <a:p>
            <a:pPr marL="368618" indent="-368618" eaLnBrk="1" hangingPunct="1">
              <a:spcBef>
                <a:spcPct val="20000"/>
              </a:spcBef>
            </a:pPr>
            <a:r>
              <a:rPr lang="en-US" sz="1505" b="1" dirty="0">
                <a:latin typeface="Arial" pitchFamily="34" charset="0"/>
                <a:cs typeface="Arial" pitchFamily="34" charset="0"/>
              </a:rPr>
              <a:t>  examination:</a:t>
            </a:r>
          </a:p>
          <a:p>
            <a:pPr marL="798671" lvl="1" indent="-307181" eaLnBrk="1" hangingPunct="1">
              <a:spcBef>
                <a:spcPct val="20000"/>
              </a:spcBef>
              <a:buFontTx/>
              <a:buChar char="–"/>
            </a:pPr>
            <a:r>
              <a:rPr lang="en-US" sz="1505" b="1" dirty="0">
                <a:latin typeface="Arial" pitchFamily="34" charset="0"/>
                <a:cs typeface="Arial" pitchFamily="34" charset="0"/>
              </a:rPr>
              <a:t>Ensures maximum performance of current fuel</a:t>
            </a:r>
          </a:p>
          <a:p>
            <a:pPr marL="798671" lvl="1" indent="-307181" eaLnBrk="1" hangingPunct="1">
              <a:spcBef>
                <a:spcPct val="20000"/>
              </a:spcBef>
              <a:buFontTx/>
              <a:buChar char="–"/>
            </a:pPr>
            <a:r>
              <a:rPr lang="en-US" sz="1505" b="1" dirty="0">
                <a:latin typeface="Arial" pitchFamily="34" charset="0"/>
                <a:cs typeface="Arial" pitchFamily="34" charset="0"/>
              </a:rPr>
              <a:t>Enables design of new fuel with longer lifetimes</a:t>
            </a:r>
          </a:p>
        </p:txBody>
      </p:sp>
      <p:pic>
        <p:nvPicPr>
          <p:cNvPr id="268" name="Picture 2" descr="\\nrcs.nnpp.gov\usersbettis\salamomm\Desktop\M-140 AND M-2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72096" y="5300630"/>
            <a:ext cx="3054927" cy="2057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422185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21630" y="449404"/>
            <a:ext cx="9250794" cy="562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8290" tIns="49146" rIns="98290" bIns="49146">
            <a:spAutoFit/>
          </a:bodyPr>
          <a:lstStyle>
            <a:lvl1pPr algn="r" defTabSz="982340" eaLnBrk="1" hangingPunct="1">
              <a:defRPr lang="en-US" sz="2400" dirty="0" smtClean="0">
                <a:solidFill>
                  <a:srgbClr val="210BC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pitchFamily="34" charset="0"/>
              </a:defRPr>
            </a:lvl1pPr>
            <a:lvl2pPr algn="ctr">
              <a:spcBef>
                <a:spcPct val="0"/>
              </a:spcBef>
              <a:defRPr sz="4730">
                <a:solidFill>
                  <a:schemeClr val="tx2"/>
                </a:solidFill>
                <a:latin typeface="Arial" charset="0"/>
              </a:defRPr>
            </a:lvl2pPr>
            <a:lvl3pPr algn="ctr">
              <a:spcBef>
                <a:spcPct val="0"/>
              </a:spcBef>
              <a:defRPr sz="4730">
                <a:solidFill>
                  <a:schemeClr val="tx2"/>
                </a:solidFill>
                <a:latin typeface="Arial" charset="0"/>
              </a:defRPr>
            </a:lvl3pPr>
            <a:lvl4pPr algn="ctr">
              <a:spcBef>
                <a:spcPct val="0"/>
              </a:spcBef>
              <a:defRPr sz="4730">
                <a:solidFill>
                  <a:schemeClr val="tx2"/>
                </a:solidFill>
                <a:latin typeface="Arial" charset="0"/>
              </a:defRPr>
            </a:lvl4pPr>
            <a:lvl5pPr algn="ctr">
              <a:spcBef>
                <a:spcPct val="0"/>
              </a:spcBef>
              <a:defRPr sz="4730">
                <a:solidFill>
                  <a:schemeClr val="tx2"/>
                </a:solidFill>
                <a:latin typeface="Arial" charset="0"/>
              </a:defRPr>
            </a:lvl5pPr>
            <a:lvl6pPr marL="491490" algn="ctr" fontAlgn="base">
              <a:spcBef>
                <a:spcPct val="0"/>
              </a:spcBef>
              <a:spcAft>
                <a:spcPct val="0"/>
              </a:spcAft>
              <a:defRPr sz="4730">
                <a:solidFill>
                  <a:schemeClr val="tx2"/>
                </a:solidFill>
                <a:latin typeface="Arial" charset="0"/>
              </a:defRPr>
            </a:lvl6pPr>
            <a:lvl7pPr marL="982980" algn="ctr" fontAlgn="base">
              <a:spcBef>
                <a:spcPct val="0"/>
              </a:spcBef>
              <a:spcAft>
                <a:spcPct val="0"/>
              </a:spcAft>
              <a:defRPr sz="4730">
                <a:solidFill>
                  <a:schemeClr val="tx2"/>
                </a:solidFill>
                <a:latin typeface="Arial" charset="0"/>
              </a:defRPr>
            </a:lvl7pPr>
            <a:lvl8pPr marL="1474470" algn="ctr" fontAlgn="base">
              <a:spcBef>
                <a:spcPct val="0"/>
              </a:spcBef>
              <a:spcAft>
                <a:spcPct val="0"/>
              </a:spcAft>
              <a:defRPr sz="4730">
                <a:solidFill>
                  <a:schemeClr val="tx2"/>
                </a:solidFill>
                <a:latin typeface="Arial" charset="0"/>
              </a:defRPr>
            </a:lvl8pPr>
            <a:lvl9pPr marL="1965960" algn="ctr" fontAlgn="base">
              <a:spcBef>
                <a:spcPct val="0"/>
              </a:spcBef>
              <a:spcAft>
                <a:spcPct val="0"/>
              </a:spcAft>
              <a:defRPr sz="473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010" dirty="0">
                <a:effectLst/>
              </a:rPr>
              <a:t>State of Idaho Agreement and Consent Order</a:t>
            </a:r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268222" y="2364867"/>
            <a:ext cx="7992909" cy="4120730"/>
          </a:xfrm>
          <a:prstGeom prst="rect">
            <a:avLst/>
          </a:prstGeom>
        </p:spPr>
        <p:txBody>
          <a:bodyPr vert="horz" lIns="32766" tIns="16383" rIns="32766" bIns="16383" rtlCol="0">
            <a:noAutofit/>
          </a:bodyPr>
          <a:lstStyle>
            <a:lvl1pPr marL="914378" indent="-609584" algn="l" defTabSz="243834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5866" kern="1200">
                <a:solidFill>
                  <a:srgbClr val="31396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706838" indent="-609584" algn="l" defTabSz="243834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5334" kern="1200">
                <a:solidFill>
                  <a:srgbClr val="31396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2682172" indent="-609584" algn="l" defTabSz="243834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4800" kern="1200">
                <a:solidFill>
                  <a:srgbClr val="31396F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3413674" indent="-609584" algn="l" defTabSz="243834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4266" kern="1200">
                <a:solidFill>
                  <a:srgbClr val="31396F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4145176" indent="-609584" algn="l" defTabSz="243834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3734" kern="1200" baseline="0">
                <a:solidFill>
                  <a:srgbClr val="31396F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4632844" indent="-487668" algn="l" defTabSz="243834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734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120512" indent="-487668" algn="l" defTabSz="243834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37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08180" indent="-487668" algn="l" defTabSz="243834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37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95848" indent="-487668" algn="l" defTabSz="243834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37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1290" dirty="0">
              <a:solidFill>
                <a:schemeClr val="bg1">
                  <a:lumMod val="95000"/>
                </a:schemeClr>
              </a:solidFill>
            </a:endParaRPr>
          </a:p>
          <a:p>
            <a:pPr lvl="1"/>
            <a:endParaRPr lang="en-US" sz="1290" dirty="0">
              <a:solidFill>
                <a:schemeClr val="bg1">
                  <a:lumMod val="95000"/>
                </a:schemeClr>
              </a:solidFill>
            </a:endParaRPr>
          </a:p>
          <a:p>
            <a:endParaRPr lang="en-US" sz="129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8222" y="1354696"/>
            <a:ext cx="9307149" cy="5944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n-lt"/>
              </a:rPr>
              <a:t>The 1995 Agreement and Consent Order governs management of all spent nuclear fuel and transuranic waste at the Idaho National </a:t>
            </a:r>
            <a:r>
              <a:rPr lang="en-US" sz="1600" dirty="0" smtClean="0">
                <a:latin typeface="+mn-lt"/>
              </a:rPr>
              <a:t>Laboratory</a:t>
            </a:r>
          </a:p>
          <a:p>
            <a:r>
              <a:rPr lang="en-US" sz="1400" b="1" dirty="0">
                <a:latin typeface="+mn-lt"/>
              </a:rPr>
              <a:t>BACKGROUND</a:t>
            </a:r>
          </a:p>
          <a:p>
            <a:pPr marL="285750" indent="-285750">
              <a:buClr>
                <a:schemeClr val="bg1">
                  <a:lumMod val="9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The agreement resolved litigation related to concern of Idaho officials that the INL was becoming a de facto permanent repository for spent fuel and transuranic waste.</a:t>
            </a:r>
          </a:p>
          <a:p>
            <a:pPr marL="285750" indent="-285750">
              <a:buClr>
                <a:schemeClr val="bg1">
                  <a:lumMod val="9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Litigation also led to preparation of a Programmatic EIS for management of spent nuclear fuel across the DOE.</a:t>
            </a:r>
          </a:p>
          <a:p>
            <a:pPr>
              <a:buClr>
                <a:schemeClr val="bg1">
                  <a:lumMod val="95000"/>
                </a:schemeClr>
              </a:buClr>
            </a:pPr>
            <a:r>
              <a:rPr lang="en-US" sz="1400" b="1" dirty="0">
                <a:latin typeface="+mn-lt"/>
              </a:rPr>
              <a:t>ONGOING NAVY OBLIGATIONS</a:t>
            </a:r>
          </a:p>
          <a:p>
            <a:pPr marL="285750" indent="-285750">
              <a:buClr>
                <a:schemeClr val="bg1">
                  <a:lumMod val="9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Limit the number of shipments of naval spent nuclear fuel to Idaho to a running average of 20 containers per year.</a:t>
            </a:r>
          </a:p>
          <a:p>
            <a:pPr marL="285750" indent="-285750">
              <a:buClr>
                <a:schemeClr val="bg1">
                  <a:lumMod val="9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Provide to Idaho annual reports on actual shipments made in the prior calendar year and expected shipments during the next calendar year.</a:t>
            </a:r>
          </a:p>
          <a:p>
            <a:pPr marL="285750" indent="-285750">
              <a:buClr>
                <a:schemeClr val="bg1">
                  <a:lumMod val="9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Include naval spent nuclear fuel among the early shipments to a permanent geologic repository or interim storage site.</a:t>
            </a:r>
          </a:p>
          <a:p>
            <a:pPr>
              <a:buClr>
                <a:schemeClr val="bg1">
                  <a:lumMod val="95000"/>
                </a:schemeClr>
              </a:buClr>
            </a:pPr>
            <a:r>
              <a:rPr lang="en-US" sz="1400" b="1" dirty="0">
                <a:latin typeface="+mn-lt"/>
              </a:rPr>
              <a:t>2008 ADDENDUM TO AGREEMENT</a:t>
            </a:r>
          </a:p>
          <a:p>
            <a:pPr marL="285750" indent="-285750">
              <a:buClr>
                <a:schemeClr val="bg1">
                  <a:lumMod val="9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Continued use of water pool at the Naval Reactors Facility beyond 2023.</a:t>
            </a:r>
          </a:p>
          <a:p>
            <a:pPr marL="285750" indent="-285750">
              <a:buClr>
                <a:schemeClr val="bg1">
                  <a:lumMod val="9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Continued management of a limited in-process inventory of naval spent nuclear fuel at the Naval Reactors Facility in Idaho beyond 2035.</a:t>
            </a:r>
          </a:p>
          <a:p>
            <a:pPr marL="285750" indent="-285750">
              <a:buClr>
                <a:schemeClr val="bg1">
                  <a:lumMod val="9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Continued archival storage of some naval spent nuclear fuel to support designs under development or in service.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77" dirty="0" smtClean="0">
              <a:solidFill>
                <a:srgbClr val="003366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77" dirty="0">
              <a:latin typeface="+mn-lt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6650871"/>
            <a:ext cx="9829800" cy="539274"/>
          </a:xfrm>
          <a:prstGeom prst="rect">
            <a:avLst/>
          </a:prstGeom>
          <a:solidFill>
            <a:srgbClr val="FFFF99"/>
          </a:solidFill>
          <a:ln w="12700">
            <a:solidFill>
              <a:srgbClr val="210BC5"/>
            </a:solidFill>
            <a:miter lim="800000"/>
            <a:headEnd/>
            <a:tailEnd/>
          </a:ln>
        </p:spPr>
        <p:txBody>
          <a:bodyPr lIns="97240" tIns="47767" rIns="97240" bIns="47767" anchor="ctr"/>
          <a:lstStyle/>
          <a:p>
            <a:pPr algn="ctr" defTabSz="984687" eaLnBrk="1" hangingPunct="1">
              <a:spcBef>
                <a:spcPct val="0"/>
              </a:spcBef>
              <a:defRPr/>
            </a:pPr>
            <a:r>
              <a:rPr lang="en-US" sz="1935" b="1" i="1" dirty="0" smtClean="0">
                <a:solidFill>
                  <a:srgbClr val="210BC5"/>
                </a:solidFill>
                <a:latin typeface="Arial" charset="0"/>
              </a:rPr>
              <a:t>NAVAL REACTORS IS COMPLIANT WITH THE AGREEMENT AND ADDENDUM</a:t>
            </a:r>
            <a:endParaRPr lang="en-US" sz="1935" b="1" i="1" dirty="0">
              <a:solidFill>
                <a:srgbClr val="210BC5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82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610" y="471876"/>
            <a:ext cx="8877537" cy="555537"/>
          </a:xfrm>
        </p:spPr>
        <p:txBody>
          <a:bodyPr/>
          <a:lstStyle/>
          <a:p>
            <a:pPr algn="r" defTabSz="982340" eaLnBrk="1" hangingPunct="1">
              <a:defRPr/>
            </a:pPr>
            <a:r>
              <a:rPr lang="en-US" sz="3010" dirty="0">
                <a:solidFill>
                  <a:srgbClr val="210BC5"/>
                </a:solidFill>
                <a:effectLst/>
              </a:rPr>
              <a:t>Naval Reactors Facility</a:t>
            </a:r>
          </a:p>
        </p:txBody>
      </p:sp>
      <p:pic>
        <p:nvPicPr>
          <p:cNvPr id="28" name="Picture 2" descr="\\bettis.nnpp.gov\dfsnrf\Site Programs\_Personal\spackman\NRF Programs\Admin Stuff\NRF Tours\VIP Visit May 2015\IDIDNL023019OrthoSectorTile2_combined copy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9130" y="1284010"/>
            <a:ext cx="4511540" cy="5232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0" name="Text Box 20"/>
          <p:cNvSpPr txBox="1">
            <a:spLocks noChangeArrowheads="1"/>
          </p:cNvSpPr>
          <p:nvPr/>
        </p:nvSpPr>
        <p:spPr bwMode="auto">
          <a:xfrm>
            <a:off x="447086" y="3040177"/>
            <a:ext cx="1802130" cy="4099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36037" eaLnBrk="1" fontAlgn="auto" hangingPunct="1">
              <a:lnSpc>
                <a:spcPct val="80000"/>
              </a:lnSpc>
              <a:spcAft>
                <a:spcPts val="0"/>
              </a:spcAft>
            </a:pPr>
            <a:r>
              <a:rPr lang="en-US" sz="1290" b="1" dirty="0">
                <a:solidFill>
                  <a:srgbClr val="000000"/>
                </a:solidFill>
                <a:latin typeface="Arial"/>
              </a:rPr>
              <a:t>Expended Core Facility</a:t>
            </a:r>
          </a:p>
        </p:txBody>
      </p:sp>
      <p:sp>
        <p:nvSpPr>
          <p:cNvPr id="31" name="Text Box 20"/>
          <p:cNvSpPr txBox="1">
            <a:spLocks noChangeArrowheads="1"/>
          </p:cNvSpPr>
          <p:nvPr/>
        </p:nvSpPr>
        <p:spPr bwMode="auto">
          <a:xfrm>
            <a:off x="639801" y="3840418"/>
            <a:ext cx="1433478" cy="2511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36037" eaLnBrk="1" fontAlgn="auto" hangingPunct="1">
              <a:lnSpc>
                <a:spcPct val="80000"/>
              </a:lnSpc>
              <a:spcAft>
                <a:spcPts val="0"/>
              </a:spcAft>
            </a:pPr>
            <a:r>
              <a:rPr lang="en-US" sz="1290" b="1" dirty="0">
                <a:solidFill>
                  <a:srgbClr val="000000"/>
                </a:solidFill>
                <a:latin typeface="Arial"/>
              </a:rPr>
              <a:t>A1W Prototype</a:t>
            </a:r>
          </a:p>
        </p:txBody>
      </p:sp>
      <p:sp>
        <p:nvSpPr>
          <p:cNvPr id="33" name="Text Box 20"/>
          <p:cNvSpPr txBox="1">
            <a:spLocks noChangeArrowheads="1"/>
          </p:cNvSpPr>
          <p:nvPr/>
        </p:nvSpPr>
        <p:spPr bwMode="auto">
          <a:xfrm>
            <a:off x="546852" y="4893702"/>
            <a:ext cx="1602598" cy="2511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36037" eaLnBrk="1" fontAlgn="auto" hangingPunct="1">
              <a:lnSpc>
                <a:spcPct val="80000"/>
              </a:lnSpc>
              <a:spcAft>
                <a:spcPts val="0"/>
              </a:spcAft>
            </a:pPr>
            <a:r>
              <a:rPr lang="en-US" sz="1290" b="1" dirty="0">
                <a:solidFill>
                  <a:srgbClr val="000000"/>
                </a:solidFill>
                <a:latin typeface="Arial"/>
              </a:rPr>
              <a:t>S5G</a:t>
            </a:r>
            <a:r>
              <a:rPr lang="en-US" sz="1147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290" b="1" dirty="0">
                <a:solidFill>
                  <a:srgbClr val="000000"/>
                </a:solidFill>
                <a:latin typeface="Arial"/>
              </a:rPr>
              <a:t>Prototype</a:t>
            </a:r>
            <a:endParaRPr lang="en-US" sz="1147" b="1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34" name="Straight Arrow Connector 33"/>
          <p:cNvCxnSpPr>
            <a:stCxn id="33" idx="3"/>
          </p:cNvCxnSpPr>
          <p:nvPr/>
        </p:nvCxnSpPr>
        <p:spPr>
          <a:xfrm flipV="1">
            <a:off x="2149450" y="4859081"/>
            <a:ext cx="1593162" cy="16020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2149450" y="3965997"/>
            <a:ext cx="1808683" cy="2204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2073279" y="2560521"/>
            <a:ext cx="1884854" cy="55567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Box 20"/>
          <p:cNvSpPr txBox="1">
            <a:spLocks noChangeArrowheads="1"/>
          </p:cNvSpPr>
          <p:nvPr/>
        </p:nvSpPr>
        <p:spPr bwMode="auto">
          <a:xfrm>
            <a:off x="7893330" y="5610629"/>
            <a:ext cx="1623603" cy="4099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36037" eaLnBrk="1" fontAlgn="auto" hangingPunct="1">
              <a:lnSpc>
                <a:spcPct val="80000"/>
              </a:lnSpc>
              <a:spcAft>
                <a:spcPts val="0"/>
              </a:spcAft>
            </a:pPr>
            <a:r>
              <a:rPr lang="en-US" sz="1290" b="1" dirty="0">
                <a:solidFill>
                  <a:srgbClr val="000000"/>
                </a:solidFill>
                <a:latin typeface="Arial"/>
              </a:rPr>
              <a:t>Spent Fuel Packaging Facility</a:t>
            </a:r>
          </a:p>
        </p:txBody>
      </p:sp>
      <p:sp>
        <p:nvSpPr>
          <p:cNvPr id="53" name="Text Box 41"/>
          <p:cNvSpPr txBox="1">
            <a:spLocks noChangeArrowheads="1"/>
          </p:cNvSpPr>
          <p:nvPr/>
        </p:nvSpPr>
        <p:spPr bwMode="auto">
          <a:xfrm>
            <a:off x="7894176" y="3602729"/>
            <a:ext cx="1623603" cy="2504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36037" eaLnBrk="1" fontAlgn="auto" hangingPunct="1">
              <a:lnSpc>
                <a:spcPct val="80000"/>
              </a:lnSpc>
              <a:spcAft>
                <a:spcPts val="0"/>
              </a:spcAft>
            </a:pPr>
            <a:r>
              <a:rPr lang="en-US" sz="1290" b="1" dirty="0">
                <a:solidFill>
                  <a:srgbClr val="000000"/>
                </a:solidFill>
                <a:latin typeface="Arial"/>
              </a:rPr>
              <a:t>Overpack Storage </a:t>
            </a:r>
          </a:p>
        </p:txBody>
      </p:sp>
      <p:sp>
        <p:nvSpPr>
          <p:cNvPr id="54" name="Text Box 41"/>
          <p:cNvSpPr txBox="1">
            <a:spLocks noChangeArrowheads="1"/>
          </p:cNvSpPr>
          <p:nvPr/>
        </p:nvSpPr>
        <p:spPr bwMode="auto">
          <a:xfrm>
            <a:off x="7894176" y="2010218"/>
            <a:ext cx="1623603" cy="5688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36037" eaLnBrk="1" fontAlgn="auto" hangingPunct="1">
              <a:lnSpc>
                <a:spcPct val="80000"/>
              </a:lnSpc>
              <a:spcAft>
                <a:spcPts val="0"/>
              </a:spcAft>
            </a:pPr>
            <a:r>
              <a:rPr lang="en-US" sz="1290" b="1" dirty="0" smtClean="0">
                <a:solidFill>
                  <a:srgbClr val="000000"/>
                </a:solidFill>
                <a:latin typeface="Arial"/>
              </a:rPr>
              <a:t>Cask </a:t>
            </a:r>
            <a:r>
              <a:rPr lang="en-US" sz="1290" b="1" dirty="0">
                <a:solidFill>
                  <a:srgbClr val="000000"/>
                </a:solidFill>
                <a:latin typeface="Arial"/>
              </a:rPr>
              <a:t>Shipping </a:t>
            </a:r>
            <a:r>
              <a:rPr lang="en-US" sz="1290" b="1" dirty="0" smtClean="0">
                <a:solidFill>
                  <a:srgbClr val="000000"/>
                </a:solidFill>
                <a:latin typeface="Arial"/>
              </a:rPr>
              <a:t>and </a:t>
            </a:r>
            <a:r>
              <a:rPr lang="en-US" sz="1290" b="1" dirty="0">
                <a:solidFill>
                  <a:srgbClr val="000000"/>
                </a:solidFill>
                <a:latin typeface="Arial"/>
              </a:rPr>
              <a:t>Receiving Facility</a:t>
            </a:r>
          </a:p>
        </p:txBody>
      </p:sp>
      <p:sp>
        <p:nvSpPr>
          <p:cNvPr id="55" name="Text Box 41"/>
          <p:cNvSpPr txBox="1">
            <a:spLocks noChangeArrowheads="1"/>
          </p:cNvSpPr>
          <p:nvPr/>
        </p:nvSpPr>
        <p:spPr bwMode="auto">
          <a:xfrm>
            <a:off x="7894176" y="4657593"/>
            <a:ext cx="1623603" cy="2503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36037" eaLnBrk="1" fontAlgn="auto" hangingPunct="1">
              <a:lnSpc>
                <a:spcPct val="80000"/>
              </a:lnSpc>
              <a:spcAft>
                <a:spcPts val="0"/>
              </a:spcAft>
            </a:pPr>
            <a:r>
              <a:rPr lang="en-US" sz="1290" b="1" dirty="0">
                <a:solidFill>
                  <a:srgbClr val="000000"/>
                </a:solidFill>
                <a:latin typeface="Arial"/>
              </a:rPr>
              <a:t>S1W Prototype</a:t>
            </a:r>
          </a:p>
        </p:txBody>
      </p:sp>
      <p:cxnSp>
        <p:nvCxnSpPr>
          <p:cNvPr id="56" name="Straight Arrow Connector 55"/>
          <p:cNvCxnSpPr/>
          <p:nvPr/>
        </p:nvCxnSpPr>
        <p:spPr>
          <a:xfrm flipH="1" flipV="1">
            <a:off x="6041204" y="1983996"/>
            <a:ext cx="1944315" cy="2249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 flipV="1">
            <a:off x="5584326" y="2507963"/>
            <a:ext cx="2224002" cy="119765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 flipV="1">
            <a:off x="6287485" y="3809769"/>
            <a:ext cx="1698034" cy="89531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 flipV="1">
            <a:off x="4681639" y="2968211"/>
            <a:ext cx="3211692" cy="264241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6852" y="1163733"/>
            <a:ext cx="1528283" cy="1804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0" y="6650871"/>
            <a:ext cx="9829800" cy="539274"/>
          </a:xfrm>
          <a:prstGeom prst="rect">
            <a:avLst/>
          </a:prstGeom>
          <a:solidFill>
            <a:srgbClr val="FFFF99"/>
          </a:solidFill>
          <a:ln w="12700">
            <a:solidFill>
              <a:srgbClr val="210BC5"/>
            </a:solidFill>
            <a:miter lim="800000"/>
            <a:headEnd/>
            <a:tailEnd/>
          </a:ln>
        </p:spPr>
        <p:txBody>
          <a:bodyPr lIns="97240" tIns="47767" rIns="97240" bIns="47767" anchor="ctr"/>
          <a:lstStyle/>
          <a:p>
            <a:pPr algn="ctr" defTabSz="984687" eaLnBrk="1" hangingPunct="1">
              <a:spcBef>
                <a:spcPct val="0"/>
              </a:spcBef>
              <a:defRPr/>
            </a:pPr>
            <a:r>
              <a:rPr lang="en-US" sz="2000" b="1" i="1" dirty="0" smtClean="0">
                <a:solidFill>
                  <a:srgbClr val="210BC5"/>
                </a:solidFill>
                <a:latin typeface="Arial" charset="0"/>
              </a:rPr>
              <a:t>SERVING A VITAL ROLE SUPPORTING THE NATION’S NUCLEAR POWERED FLEET FOR OVER 60 YEARS</a:t>
            </a:r>
            <a:endParaRPr lang="en-US" sz="2000" b="1" i="1" dirty="0">
              <a:solidFill>
                <a:srgbClr val="210BC5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41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6238" y="467814"/>
            <a:ext cx="8846820" cy="555537"/>
          </a:xfrm>
        </p:spPr>
        <p:txBody>
          <a:bodyPr/>
          <a:lstStyle/>
          <a:p>
            <a:pPr algn="r" defTabSz="982340" eaLnBrk="1" hangingPunct="1">
              <a:defRPr/>
            </a:pPr>
            <a:r>
              <a:rPr lang="en-US" sz="3010" dirty="0">
                <a:solidFill>
                  <a:srgbClr val="210BC5"/>
                </a:solidFill>
                <a:effectLst/>
              </a:rPr>
              <a:t>Expended Core Facility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90326" y="1741429"/>
            <a:ext cx="8981639" cy="249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49158" indent="-24915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935" b="1" dirty="0">
                <a:latin typeface="Gill Sans" pitchFamily="34" charset="0"/>
              </a:rPr>
              <a:t>CAPABILITIES AND ACCOMPLISHMENTS: </a:t>
            </a:r>
          </a:p>
          <a:p>
            <a:pPr marL="285750" indent="-285750" eaLnBrk="1" fontAlgn="auto" hangingPunct="1">
              <a:spcBef>
                <a:spcPct val="3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5" dirty="0" smtClean="0">
                <a:latin typeface="Gill Sans" pitchFamily="34" charset="0"/>
              </a:rPr>
              <a:t>Began </a:t>
            </a:r>
            <a:r>
              <a:rPr lang="en-US" sz="1505" dirty="0">
                <a:latin typeface="Gill Sans" pitchFamily="34" charset="0"/>
              </a:rPr>
              <a:t>operations in </a:t>
            </a:r>
            <a:r>
              <a:rPr lang="en-US" sz="1505" dirty="0" smtClean="0">
                <a:latin typeface="Gill Sans" pitchFamily="34" charset="0"/>
              </a:rPr>
              <a:t>1958</a:t>
            </a:r>
          </a:p>
          <a:p>
            <a:pPr marL="285750" indent="-285750" eaLnBrk="1" fontAlgn="auto" hangingPunct="1">
              <a:spcBef>
                <a:spcPct val="3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5" dirty="0" smtClean="0">
                <a:latin typeface="Gill Sans" pitchFamily="34" charset="0"/>
              </a:rPr>
              <a:t>Large </a:t>
            </a:r>
            <a:r>
              <a:rPr lang="en-US" sz="1505" dirty="0">
                <a:latin typeface="Gill Sans" pitchFamily="34" charset="0"/>
              </a:rPr>
              <a:t>water pool </a:t>
            </a:r>
            <a:endParaRPr lang="en-US" sz="1505" dirty="0" smtClean="0">
              <a:latin typeface="Gill Sans" pitchFamily="34" charset="0"/>
            </a:endParaRPr>
          </a:p>
          <a:p>
            <a:pPr marL="742950" lvl="1" indent="-285750" eaLnBrk="1" fontAlgn="auto" hangingPunct="1">
              <a:spcBef>
                <a:spcPct val="30000"/>
              </a:spcBef>
              <a:spcAft>
                <a:spcPts val="0"/>
              </a:spcAft>
              <a:buFontTx/>
              <a:buChar char="-"/>
            </a:pPr>
            <a:r>
              <a:rPr lang="en-US" sz="1505" dirty="0" smtClean="0">
                <a:latin typeface="Gill Sans" pitchFamily="34" charset="0"/>
              </a:rPr>
              <a:t>Visual </a:t>
            </a:r>
            <a:r>
              <a:rPr lang="en-US" sz="1505" dirty="0">
                <a:latin typeface="Gill Sans" pitchFamily="34" charset="0"/>
              </a:rPr>
              <a:t>examination, processing, and storage of spent </a:t>
            </a:r>
            <a:r>
              <a:rPr lang="en-US" sz="1505" dirty="0" smtClean="0">
                <a:latin typeface="Gill Sans" pitchFamily="34" charset="0"/>
              </a:rPr>
              <a:t>fuel</a:t>
            </a:r>
          </a:p>
          <a:p>
            <a:pPr marL="742950" lvl="1" indent="-285750" eaLnBrk="1" fontAlgn="auto" hangingPunct="1">
              <a:spcBef>
                <a:spcPct val="30000"/>
              </a:spcBef>
              <a:spcAft>
                <a:spcPts val="0"/>
              </a:spcAft>
              <a:buFontTx/>
              <a:buChar char="-"/>
            </a:pPr>
            <a:r>
              <a:rPr lang="en-US" sz="1505" dirty="0">
                <a:latin typeface="Gill Sans" pitchFamily="34" charset="0"/>
              </a:rPr>
              <a:t>A</a:t>
            </a:r>
            <a:r>
              <a:rPr lang="en-US" sz="1505" dirty="0" smtClean="0">
                <a:latin typeface="Gill Sans" pitchFamily="34" charset="0"/>
              </a:rPr>
              <a:t>ssembly/disassembly </a:t>
            </a:r>
            <a:r>
              <a:rPr lang="en-US" sz="1505" dirty="0">
                <a:latin typeface="Gill Sans" pitchFamily="34" charset="0"/>
              </a:rPr>
              <a:t>to support irradiation testing of new </a:t>
            </a:r>
            <a:r>
              <a:rPr lang="en-US" sz="1505" dirty="0" smtClean="0">
                <a:latin typeface="Gill Sans" pitchFamily="34" charset="0"/>
              </a:rPr>
              <a:t>materials</a:t>
            </a:r>
          </a:p>
          <a:p>
            <a:pPr marL="285750" indent="-285750" eaLnBrk="1" fontAlgn="auto" hangingPunct="1">
              <a:spcBef>
                <a:spcPct val="3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5" dirty="0" smtClean="0">
                <a:latin typeface="Gill Sans" pitchFamily="34" charset="0"/>
              </a:rPr>
              <a:t>Shielded </a:t>
            </a:r>
            <a:r>
              <a:rPr lang="en-US" sz="1505" dirty="0">
                <a:latin typeface="Gill Sans" pitchFamily="34" charset="0"/>
              </a:rPr>
              <a:t>hot cells for detailed examination of spent fuel and test </a:t>
            </a:r>
            <a:r>
              <a:rPr lang="en-US" sz="1505" dirty="0" smtClean="0">
                <a:latin typeface="Gill Sans" pitchFamily="34" charset="0"/>
              </a:rPr>
              <a:t>specimens</a:t>
            </a:r>
          </a:p>
          <a:p>
            <a:pPr marL="285750" indent="-285750" eaLnBrk="1" fontAlgn="auto" hangingPunct="1">
              <a:spcBef>
                <a:spcPct val="3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5" dirty="0" smtClean="0">
                <a:latin typeface="Gill Sans" pitchFamily="34" charset="0"/>
              </a:rPr>
              <a:t>Specialized </a:t>
            </a:r>
            <a:r>
              <a:rPr lang="en-US" sz="1505" dirty="0">
                <a:latin typeface="Gill Sans" pitchFamily="34" charset="0"/>
              </a:rPr>
              <a:t>facilities for placing spent fuel in sealed canisters for dry storage/disposal</a:t>
            </a:r>
          </a:p>
          <a:p>
            <a:pPr marL="249158" indent="-249158" eaLnBrk="1" fontAlgn="auto" hangingPunct="1">
              <a:spcBef>
                <a:spcPct val="30000"/>
              </a:spcBef>
              <a:spcAft>
                <a:spcPts val="0"/>
              </a:spcAft>
            </a:pPr>
            <a:endParaRPr lang="en-US" sz="1505" dirty="0">
              <a:solidFill>
                <a:prstClr val="white"/>
              </a:solidFill>
              <a:latin typeface="Gill Sans" pitchFamily="34" charset="0"/>
            </a:endParaRPr>
          </a:p>
        </p:txBody>
      </p:sp>
      <p:pic>
        <p:nvPicPr>
          <p:cNvPr id="7" name="Picture 11" descr="photo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2769" y="4040462"/>
            <a:ext cx="3320932" cy="2992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NEW-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5066" y="4521200"/>
            <a:ext cx="4019902" cy="2511854"/>
          </a:xfrm>
          <a:prstGeom prst="rect">
            <a:avLst/>
          </a:prstGeom>
          <a:noFill/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390326" y="1336082"/>
            <a:ext cx="9138643" cy="4070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8290" tIns="49146" rIns="98290" bIns="49146">
            <a:spAutoFit/>
          </a:bodyPr>
          <a:lstStyle/>
          <a:p>
            <a:pPr defTabSz="981274" fontAlgn="auto">
              <a:spcAft>
                <a:spcPts val="0"/>
              </a:spcAft>
            </a:pPr>
            <a:r>
              <a:rPr lang="en-US" sz="2000" b="1" i="1" dirty="0">
                <a:latin typeface="Gill Sans" pitchFamily="34" charset="0"/>
              </a:rPr>
              <a:t>Providing unique </a:t>
            </a:r>
            <a:r>
              <a:rPr lang="en-US" sz="2000" b="1" i="1" dirty="0" smtClean="0">
                <a:latin typeface="Gill Sans" pitchFamily="34" charset="0"/>
              </a:rPr>
              <a:t>capabilities </a:t>
            </a:r>
            <a:r>
              <a:rPr lang="en-US" sz="2000" b="1" i="1" dirty="0">
                <a:latin typeface="Gill Sans" pitchFamily="34" charset="0"/>
              </a:rPr>
              <a:t>to the Naval Nuclear Propulsion </a:t>
            </a:r>
            <a:r>
              <a:rPr lang="en-US" sz="2000" b="1" i="1" dirty="0" smtClean="0">
                <a:latin typeface="Gill Sans" pitchFamily="34" charset="0"/>
              </a:rPr>
              <a:t>Program</a:t>
            </a:r>
            <a:endParaRPr lang="en-US" sz="2000" b="1" i="1" dirty="0">
              <a:latin typeface="Gill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40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65921" y="459778"/>
            <a:ext cx="8846820" cy="562456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8290" tIns="49146" rIns="98290" bIns="49146">
            <a:spAutoFit/>
          </a:bodyPr>
          <a:lstStyle/>
          <a:p>
            <a:pPr algn="r" defTabSz="982340" eaLnBrk="1" hangingPunct="1">
              <a:spcBef>
                <a:spcPct val="50000"/>
              </a:spcBef>
            </a:pPr>
            <a:r>
              <a:rPr lang="en-US" sz="3010" dirty="0">
                <a:solidFill>
                  <a:srgbClr val="210BC5"/>
                </a:solidFill>
                <a:effectLst/>
              </a:rPr>
              <a:t>Dry Storage </a:t>
            </a:r>
            <a:r>
              <a:rPr lang="en-US" sz="3010" dirty="0" smtClean="0">
                <a:solidFill>
                  <a:srgbClr val="210BC5"/>
                </a:solidFill>
                <a:effectLst/>
              </a:rPr>
              <a:t>Packaging Operations</a:t>
            </a:r>
            <a:endParaRPr lang="en-US" sz="3010" dirty="0">
              <a:solidFill>
                <a:srgbClr val="210BC5"/>
              </a:solidFill>
              <a:effectLst/>
            </a:endParaRPr>
          </a:p>
        </p:txBody>
      </p:sp>
      <p:pic>
        <p:nvPicPr>
          <p:cNvPr id="7" name="Picture 10" descr="soc062201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43907" y="2207999"/>
            <a:ext cx="4674748" cy="31731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2" name="TextBox 21"/>
          <p:cNvSpPr txBox="1"/>
          <p:nvPr/>
        </p:nvSpPr>
        <p:spPr>
          <a:xfrm>
            <a:off x="470941" y="2086420"/>
            <a:ext cx="35169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Dry Storage Packaging is on track to meet the 2023 provision of the Idaho Settlement </a:t>
            </a:r>
            <a:r>
              <a:rPr lang="en-US" sz="2000" dirty="0" smtClean="0">
                <a:latin typeface="+mn-lt"/>
              </a:rPr>
              <a:t>Agreement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and Consent Order.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Over 130 spent </a:t>
            </a:r>
            <a:r>
              <a:rPr lang="en-US" sz="2000" dirty="0">
                <a:latin typeface="+mn-lt"/>
              </a:rPr>
              <a:t>f</a:t>
            </a:r>
            <a:r>
              <a:rPr lang="en-US" sz="2000" dirty="0" smtClean="0">
                <a:latin typeface="+mn-lt"/>
              </a:rPr>
              <a:t>uel canisters have been loaded since 2003.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Spent </a:t>
            </a:r>
            <a:r>
              <a:rPr lang="en-US" sz="2000" dirty="0">
                <a:latin typeface="+mn-lt"/>
              </a:rPr>
              <a:t>f</a:t>
            </a:r>
            <a:r>
              <a:rPr lang="en-US" sz="2000" dirty="0" smtClean="0">
                <a:latin typeface="+mn-lt"/>
              </a:rPr>
              <a:t>uel </a:t>
            </a:r>
            <a:r>
              <a:rPr lang="en-US" sz="2000" dirty="0">
                <a:latin typeface="+mn-lt"/>
              </a:rPr>
              <a:t>c</a:t>
            </a:r>
            <a:r>
              <a:rPr lang="en-US" sz="2000" dirty="0" smtClean="0">
                <a:latin typeface="+mn-lt"/>
              </a:rPr>
              <a:t>anisters are ready to be shipped to a permanent repository.</a:t>
            </a:r>
            <a:endParaRPr lang="en-US" sz="2000" dirty="0">
              <a:latin typeface="+mn-lt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6650871"/>
            <a:ext cx="9829800" cy="539274"/>
          </a:xfrm>
          <a:prstGeom prst="rect">
            <a:avLst/>
          </a:prstGeom>
          <a:solidFill>
            <a:srgbClr val="FFFF99"/>
          </a:solidFill>
          <a:ln w="12700">
            <a:solidFill>
              <a:srgbClr val="210BC5"/>
            </a:solidFill>
            <a:miter lim="800000"/>
            <a:headEnd/>
            <a:tailEnd/>
          </a:ln>
        </p:spPr>
        <p:txBody>
          <a:bodyPr lIns="97240" tIns="47767" rIns="97240" bIns="47767" anchor="ctr"/>
          <a:lstStyle/>
          <a:p>
            <a:pPr algn="ctr" defTabSz="984687" eaLnBrk="1" hangingPunct="1">
              <a:spcBef>
                <a:spcPct val="0"/>
              </a:spcBef>
              <a:defRPr/>
            </a:pPr>
            <a:r>
              <a:rPr lang="en-US" sz="1935" b="1" i="1" dirty="0" smtClean="0">
                <a:solidFill>
                  <a:srgbClr val="210BC5"/>
                </a:solidFill>
                <a:latin typeface="Arial" charset="0"/>
              </a:rPr>
              <a:t>OVER 70% OF NAVAL SPENT FUEL INVENTORY SUBJECT TO 2023 PROVISION HAS ALREADY BEEN PLACED IN DRY STORAGE  </a:t>
            </a:r>
            <a:endParaRPr lang="en-US" sz="1935" b="1" i="1" dirty="0">
              <a:solidFill>
                <a:srgbClr val="210BC5"/>
              </a:solidFill>
              <a:latin typeface="Arial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90326" y="1336082"/>
            <a:ext cx="9138643" cy="4070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8290" tIns="49146" rIns="98290" bIns="49146">
            <a:spAutoFit/>
          </a:bodyPr>
          <a:lstStyle/>
          <a:p>
            <a:pPr defTabSz="981274" fontAlgn="auto">
              <a:spcAft>
                <a:spcPts val="0"/>
              </a:spcAft>
            </a:pPr>
            <a:r>
              <a:rPr lang="en-US" sz="2000" b="1" i="1" dirty="0" smtClean="0">
                <a:latin typeface="Gill Sans" pitchFamily="34" charset="0"/>
              </a:rPr>
              <a:t>Placing Naval Nuclear Fuel into Dry Storage Canisters since 2003</a:t>
            </a:r>
            <a:endParaRPr lang="en-US" sz="2000" b="1" i="1" dirty="0">
              <a:latin typeface="Gill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21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655" y="481041"/>
            <a:ext cx="8846820" cy="562456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8290" tIns="49146" rIns="98290" bIns="49146">
            <a:spAutoFit/>
          </a:bodyPr>
          <a:lstStyle/>
          <a:p>
            <a:pPr algn="r" defTabSz="982340" eaLnBrk="1" hangingPunct="1">
              <a:spcBef>
                <a:spcPct val="50000"/>
              </a:spcBef>
            </a:pPr>
            <a:r>
              <a:rPr lang="en-US" sz="3010" dirty="0">
                <a:solidFill>
                  <a:srgbClr val="210BC5"/>
                </a:solidFill>
                <a:effectLst/>
              </a:rPr>
              <a:t>Cask Shipping and Receiving Facility</a:t>
            </a:r>
          </a:p>
        </p:txBody>
      </p:sp>
      <p:pic>
        <p:nvPicPr>
          <p:cNvPr id="6" name="Content Placeholder 3" descr="M-290 on railcar 6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4873803" y="1408854"/>
            <a:ext cx="3952653" cy="29644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4171307" y="4485313"/>
            <a:ext cx="5044611" cy="2053590"/>
          </a:xfrm>
        </p:spPr>
        <p:txBody>
          <a:bodyPr/>
          <a:lstStyle/>
          <a:p>
            <a:pPr marL="0" indent="0">
              <a:spcBef>
                <a:spcPct val="50000"/>
              </a:spcBef>
              <a:buNone/>
            </a:pPr>
            <a:r>
              <a:rPr lang="en-US" sz="1700" kern="1200" dirty="0"/>
              <a:t>Cask Shipping and Receiving Facility was constructed </a:t>
            </a:r>
            <a:r>
              <a:rPr lang="en-US" sz="1700" kern="1200" dirty="0" smtClean="0"/>
              <a:t>for:</a:t>
            </a:r>
          </a:p>
          <a:p>
            <a:pPr>
              <a:spcBef>
                <a:spcPct val="50000"/>
              </a:spcBef>
            </a:pPr>
            <a:r>
              <a:rPr lang="en-US" sz="1700" kern="1200" dirty="0" smtClean="0"/>
              <a:t>Unloading aircraft carrier fuel from M-290 shipping containers.</a:t>
            </a:r>
          </a:p>
          <a:p>
            <a:pPr>
              <a:spcBef>
                <a:spcPct val="50000"/>
              </a:spcBef>
            </a:pPr>
            <a:r>
              <a:rPr lang="en-US" sz="1700" kern="1200" dirty="0" smtClean="0"/>
              <a:t>Loading spent fuel into shipping containers for rail transport to a permanent repository or interim storage facility.</a:t>
            </a:r>
            <a:endParaRPr lang="en-US" sz="1700" kern="12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324" y="1408854"/>
            <a:ext cx="3184724" cy="42231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6650871"/>
            <a:ext cx="9829800" cy="539274"/>
          </a:xfrm>
          <a:prstGeom prst="rect">
            <a:avLst/>
          </a:prstGeom>
          <a:solidFill>
            <a:srgbClr val="FFFF99"/>
          </a:solidFill>
          <a:ln w="12700">
            <a:solidFill>
              <a:srgbClr val="210BC5"/>
            </a:solidFill>
            <a:miter lim="800000"/>
            <a:headEnd/>
            <a:tailEnd/>
          </a:ln>
        </p:spPr>
        <p:txBody>
          <a:bodyPr lIns="97240" tIns="47767" rIns="97240" bIns="47767" anchor="ctr"/>
          <a:lstStyle/>
          <a:p>
            <a:pPr algn="ctr" defTabSz="984687" eaLnBrk="1" hangingPunct="1">
              <a:spcBef>
                <a:spcPct val="0"/>
              </a:spcBef>
              <a:defRPr/>
            </a:pPr>
            <a:r>
              <a:rPr lang="en-US" sz="2000" b="1" i="1" dirty="0" smtClean="0">
                <a:solidFill>
                  <a:srgbClr val="210BC5"/>
                </a:solidFill>
                <a:latin typeface="Arial" charset="0"/>
              </a:rPr>
              <a:t>NAVAL SPENT FUEL CANISTERS ARE ROAD-READY FOR SHIPMENT </a:t>
            </a:r>
            <a:endParaRPr lang="en-US" sz="2000" b="1" i="1" dirty="0">
              <a:solidFill>
                <a:srgbClr val="210BC5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455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c:\msoffice\powerpnt\template\clrovrhd\adm2.ppt</Template>
  <TotalTime>69814</TotalTime>
  <Pages>20</Pages>
  <Words>757</Words>
  <Application>Microsoft Office PowerPoint</Application>
  <PresentationFormat>Custom</PresentationFormat>
  <Paragraphs>158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Candara</vt:lpstr>
      <vt:lpstr>Courier</vt:lpstr>
      <vt:lpstr>Gill Sans</vt:lpstr>
      <vt:lpstr>Times New Roman</vt:lpstr>
      <vt:lpstr>Default Design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Naval Reactors Facility</vt:lpstr>
      <vt:lpstr>Expended Core Facility</vt:lpstr>
      <vt:lpstr>Dry Storage Packaging Operations</vt:lpstr>
      <vt:lpstr>Cask Shipping and Receiving Facility</vt:lpstr>
      <vt:lpstr>Spent Fuel Handling Recapitalization Project</vt:lpstr>
      <vt:lpstr>Socioeconomic Impact Summary</vt:lpstr>
    </vt:vector>
  </TitlesOfParts>
  <Company>NR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NRUSER</dc:creator>
  <dc:description>This brief is scheduled to be given to the Deputy Secretary of Energy 4/24/97.</dc:description>
  <cp:lastModifiedBy>Elli F. Brown</cp:lastModifiedBy>
  <cp:revision>369</cp:revision>
  <cp:lastPrinted>2017-01-12T16:30:05Z</cp:lastPrinted>
  <dcterms:created xsi:type="dcterms:W3CDTF">1999-07-09T13:01:42Z</dcterms:created>
  <dcterms:modified xsi:type="dcterms:W3CDTF">2017-01-13T18:12:07Z</dcterms:modified>
</cp:coreProperties>
</file>